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2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96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67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56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96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35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7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34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4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8B2C-4F6C-4C8F-B2C1-80BDDCAE2044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9F1D-41BC-407A-84A0-7EEB5F60F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04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51687"/>
            <a:ext cx="8265738" cy="215827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3721760" y="1332116"/>
            <a:ext cx="7184778" cy="4182148"/>
            <a:chOff x="3721760" y="1332116"/>
            <a:chExt cx="7184778" cy="418214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076" y="1843452"/>
              <a:ext cx="5396889" cy="364577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3721760" y="1332116"/>
              <a:ext cx="16188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8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結果</a:t>
              </a:r>
              <a:r>
                <a:rPr kumimoji="1" lang="en-US" altLang="ja-JP" sz="28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(Y)</a:t>
              </a:r>
              <a:endParaRPr kumimoji="1" lang="ja-JP" altLang="en-US" sz="2800" b="1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9362130" y="4991044"/>
              <a:ext cx="154440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8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原因</a:t>
              </a:r>
              <a:r>
                <a:rPr lang="en-US" altLang="ja-JP" sz="28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(X)</a:t>
              </a:r>
              <a:endParaRPr kumimoji="1" lang="ja-JP" altLang="en-US" sz="2800" b="1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07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 広樹</dc:creator>
  <cp:lastModifiedBy>長谷川 広樹</cp:lastModifiedBy>
  <cp:revision>2</cp:revision>
  <dcterms:created xsi:type="dcterms:W3CDTF">2019-08-31T15:57:52Z</dcterms:created>
  <dcterms:modified xsi:type="dcterms:W3CDTF">2019-08-31T16:10:04Z</dcterms:modified>
</cp:coreProperties>
</file>