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AEF6-6E9C-41BC-904A-709CA1281BF6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A404-A270-4A13-9EC7-6A4288CA8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67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AEF6-6E9C-41BC-904A-709CA1281BF6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A404-A270-4A13-9EC7-6A4288CA8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69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AEF6-6E9C-41BC-904A-709CA1281BF6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A404-A270-4A13-9EC7-6A4288CA8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99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AEF6-6E9C-41BC-904A-709CA1281BF6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A404-A270-4A13-9EC7-6A4288CA8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1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AEF6-6E9C-41BC-904A-709CA1281BF6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A404-A270-4A13-9EC7-6A4288CA8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52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AEF6-6E9C-41BC-904A-709CA1281BF6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A404-A270-4A13-9EC7-6A4288CA8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36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AEF6-6E9C-41BC-904A-709CA1281BF6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A404-A270-4A13-9EC7-6A4288CA8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39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AEF6-6E9C-41BC-904A-709CA1281BF6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A404-A270-4A13-9EC7-6A4288CA8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93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AEF6-6E9C-41BC-904A-709CA1281BF6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A404-A270-4A13-9EC7-6A4288CA8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48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AEF6-6E9C-41BC-904A-709CA1281BF6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A404-A270-4A13-9EC7-6A4288CA8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26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AEF6-6E9C-41BC-904A-709CA1281BF6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A404-A270-4A13-9EC7-6A4288CA8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1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AEF6-6E9C-41BC-904A-709CA1281BF6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FA404-A270-4A13-9EC7-6A4288CA8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21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927652" y="1012922"/>
            <a:ext cx="10058400" cy="4537415"/>
            <a:chOff x="927652" y="1012922"/>
            <a:chExt cx="10058400" cy="45374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652" y="1012922"/>
              <a:ext cx="10058400" cy="453741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235686" y="2463041"/>
              <a:ext cx="3352801" cy="133701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35686" y="3800060"/>
              <a:ext cx="33528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kumimoji="1" lang="ja-JP" altLang="en-US" sz="3200" b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への割当</a:t>
              </a:r>
              <a:endParaRPr kumimoji="1" lang="ja-JP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05948" y="2463041"/>
              <a:ext cx="3419062" cy="133701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05948" y="3798036"/>
              <a:ext cx="34190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b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待ち行列への追加</a:t>
              </a:r>
              <a:endParaRPr kumimoji="1" lang="ja-JP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157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長谷川 広樹</dc:creator>
  <cp:lastModifiedBy>長谷川 広樹</cp:lastModifiedBy>
  <cp:revision>5</cp:revision>
  <dcterms:created xsi:type="dcterms:W3CDTF">2019-09-29T15:25:50Z</dcterms:created>
  <dcterms:modified xsi:type="dcterms:W3CDTF">2019-09-29T16:36:24Z</dcterms:modified>
</cp:coreProperties>
</file>