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8" d="100"/>
          <a:sy n="148" d="100"/>
        </p:scale>
        <p:origin x="-3090" y="-3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5A98-C016-4E31-820C-79643574B575}" type="datetimeFigureOut">
              <a:rPr kumimoji="1" lang="ja-JP" altLang="en-US" smtClean="0"/>
              <a:t>2019/6/30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585C-AAF0-4025-AC4C-EA34DE551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97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5A98-C016-4E31-820C-79643574B575}" type="datetimeFigureOut">
              <a:rPr kumimoji="1" lang="ja-JP" altLang="en-US" smtClean="0"/>
              <a:t>2019/6/30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585C-AAF0-4025-AC4C-EA34DE551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04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5A98-C016-4E31-820C-79643574B575}" type="datetimeFigureOut">
              <a:rPr kumimoji="1" lang="ja-JP" altLang="en-US" smtClean="0"/>
              <a:t>2019/6/30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585C-AAF0-4025-AC4C-EA34DE551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89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5A98-C016-4E31-820C-79643574B575}" type="datetimeFigureOut">
              <a:rPr kumimoji="1" lang="ja-JP" altLang="en-US" smtClean="0"/>
              <a:t>2019/6/30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585C-AAF0-4025-AC4C-EA34DE551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9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5A98-C016-4E31-820C-79643574B575}" type="datetimeFigureOut">
              <a:rPr kumimoji="1" lang="ja-JP" altLang="en-US" smtClean="0"/>
              <a:t>2019/6/30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585C-AAF0-4025-AC4C-EA34DE551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4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5A98-C016-4E31-820C-79643574B575}" type="datetimeFigureOut">
              <a:rPr kumimoji="1" lang="ja-JP" altLang="en-US" smtClean="0"/>
              <a:t>2019/6/30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585C-AAF0-4025-AC4C-EA34DE551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4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5A98-C016-4E31-820C-79643574B575}" type="datetimeFigureOut">
              <a:rPr kumimoji="1" lang="ja-JP" altLang="en-US" smtClean="0"/>
              <a:t>2019/6/30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585C-AAF0-4025-AC4C-EA34DE551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05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5A98-C016-4E31-820C-79643574B575}" type="datetimeFigureOut">
              <a:rPr kumimoji="1" lang="ja-JP" altLang="en-US" smtClean="0"/>
              <a:t>2019/6/30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585C-AAF0-4025-AC4C-EA34DE551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86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5A98-C016-4E31-820C-79643574B575}" type="datetimeFigureOut">
              <a:rPr kumimoji="1" lang="ja-JP" altLang="en-US" smtClean="0"/>
              <a:t>2019/6/30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585C-AAF0-4025-AC4C-EA34DE551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5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5A98-C016-4E31-820C-79643574B575}" type="datetimeFigureOut">
              <a:rPr kumimoji="1" lang="ja-JP" altLang="en-US" smtClean="0"/>
              <a:t>2019/6/30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585C-AAF0-4025-AC4C-EA34DE551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6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5A98-C016-4E31-820C-79643574B575}" type="datetimeFigureOut">
              <a:rPr kumimoji="1" lang="ja-JP" altLang="en-US" smtClean="0"/>
              <a:t>2019/6/30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585C-AAF0-4025-AC4C-EA34DE551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3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5A98-C016-4E31-820C-79643574B575}" type="datetimeFigureOut">
              <a:rPr kumimoji="1" lang="ja-JP" altLang="en-US" smtClean="0"/>
              <a:t>2019/6/30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7585C-AAF0-4025-AC4C-EA34DE551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0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28" name="グループ化 27"/>
          <p:cNvGrpSpPr/>
          <p:nvPr/>
        </p:nvGrpSpPr>
        <p:grpSpPr>
          <a:xfrm>
            <a:off x="1469688" y="1362859"/>
            <a:ext cx="9163050" cy="5063398"/>
            <a:chOff x="1514475" y="1299411"/>
            <a:chExt cx="9163050" cy="506339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9"/>
            <a:stretch/>
          </p:blipFill>
          <p:spPr>
            <a:xfrm>
              <a:off x="1514475" y="1299411"/>
              <a:ext cx="9163050" cy="4910889"/>
            </a:xfrm>
            <a:prstGeom prst="rect">
              <a:avLst/>
            </a:prstGeom>
          </p:spPr>
        </p:pic>
        <p:grpSp>
          <p:nvGrpSpPr>
            <p:cNvPr id="16" name="グループ化 15"/>
            <p:cNvGrpSpPr/>
            <p:nvPr/>
          </p:nvGrpSpPr>
          <p:grpSpPr>
            <a:xfrm>
              <a:off x="6564968" y="2869668"/>
              <a:ext cx="726707" cy="726707"/>
              <a:chOff x="5444761" y="1680891"/>
              <a:chExt cx="927652" cy="927652"/>
            </a:xfrm>
          </p:grpSpPr>
          <p:sp>
            <p:nvSpPr>
              <p:cNvPr id="12" name="正方形/長方形 11"/>
              <p:cNvSpPr/>
              <p:nvPr/>
            </p:nvSpPr>
            <p:spPr>
              <a:xfrm>
                <a:off x="5444761" y="1680891"/>
                <a:ext cx="927652" cy="9276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6" name="図 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970" b="3327"/>
              <a:stretch/>
            </p:blipFill>
            <p:spPr>
              <a:xfrm>
                <a:off x="5501534" y="1717131"/>
                <a:ext cx="814106" cy="855173"/>
              </a:xfrm>
              <a:prstGeom prst="rect">
                <a:avLst/>
              </a:prstGeom>
            </p:spPr>
          </p:pic>
        </p:grpSp>
        <p:grpSp>
          <p:nvGrpSpPr>
            <p:cNvPr id="18" name="グループ化 17"/>
            <p:cNvGrpSpPr/>
            <p:nvPr/>
          </p:nvGrpSpPr>
          <p:grpSpPr>
            <a:xfrm>
              <a:off x="3830943" y="2831357"/>
              <a:ext cx="715205" cy="715205"/>
              <a:chOff x="3815699" y="2797860"/>
              <a:chExt cx="927652" cy="927652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3815699" y="2797860"/>
                <a:ext cx="927652" cy="9276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" name="図 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-1049" b="15168"/>
              <a:stretch/>
            </p:blipFill>
            <p:spPr>
              <a:xfrm>
                <a:off x="3894312" y="2867403"/>
                <a:ext cx="770427" cy="788566"/>
              </a:xfrm>
              <a:prstGeom prst="rect">
                <a:avLst/>
              </a:prstGeom>
            </p:spPr>
          </p:pic>
        </p:grpSp>
        <p:grpSp>
          <p:nvGrpSpPr>
            <p:cNvPr id="22" name="グループ化 21"/>
            <p:cNvGrpSpPr/>
            <p:nvPr/>
          </p:nvGrpSpPr>
          <p:grpSpPr>
            <a:xfrm>
              <a:off x="4362878" y="5647604"/>
              <a:ext cx="715205" cy="715205"/>
              <a:chOff x="3795669" y="5893073"/>
              <a:chExt cx="715205" cy="715205"/>
            </a:xfrm>
          </p:grpSpPr>
          <p:sp>
            <p:nvSpPr>
              <p:cNvPr id="21" name="正方形/長方形 20"/>
              <p:cNvSpPr/>
              <p:nvPr/>
            </p:nvSpPr>
            <p:spPr>
              <a:xfrm>
                <a:off x="3795669" y="5893073"/>
                <a:ext cx="715205" cy="7152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0" name="図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0826" y="5971472"/>
                <a:ext cx="584889" cy="584889"/>
              </a:xfrm>
              <a:prstGeom prst="rect">
                <a:avLst/>
              </a:prstGeom>
            </p:spPr>
          </p:pic>
        </p:grpSp>
        <p:grpSp>
          <p:nvGrpSpPr>
            <p:cNvPr id="27" name="グループ化 26"/>
            <p:cNvGrpSpPr/>
            <p:nvPr/>
          </p:nvGrpSpPr>
          <p:grpSpPr>
            <a:xfrm>
              <a:off x="5627776" y="5684651"/>
              <a:ext cx="2568101" cy="641106"/>
              <a:chOff x="5021687" y="5662854"/>
              <a:chExt cx="3076286" cy="767971"/>
            </a:xfrm>
          </p:grpSpPr>
          <p:sp>
            <p:nvSpPr>
              <p:cNvPr id="19" name="正方形/長方形 18"/>
              <p:cNvSpPr/>
              <p:nvPr/>
            </p:nvSpPr>
            <p:spPr>
              <a:xfrm>
                <a:off x="5021687" y="5662854"/>
                <a:ext cx="3076286" cy="76797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" name="図 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0142"/>
              <a:stretch/>
            </p:blipFill>
            <p:spPr>
              <a:xfrm>
                <a:off x="5880149" y="5662854"/>
                <a:ext cx="536489" cy="767971"/>
              </a:xfrm>
              <a:prstGeom prst="rect">
                <a:avLst/>
              </a:prstGeom>
            </p:spPr>
          </p:pic>
          <p:pic>
            <p:nvPicPr>
              <p:cNvPr id="11" name="図 10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22" t="1" r="12277" b="34901"/>
              <a:stretch/>
            </p:blipFill>
            <p:spPr>
              <a:xfrm>
                <a:off x="6514640" y="5738654"/>
                <a:ext cx="682423" cy="632938"/>
              </a:xfrm>
              <a:prstGeom prst="rect">
                <a:avLst/>
              </a:prstGeom>
            </p:spPr>
          </p:pic>
          <p:pic>
            <p:nvPicPr>
              <p:cNvPr id="24" name="図 23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-1709" b="17349"/>
              <a:stretch/>
            </p:blipFill>
            <p:spPr>
              <a:xfrm>
                <a:off x="7295066" y="5738654"/>
                <a:ext cx="645112" cy="645208"/>
              </a:xfrm>
              <a:prstGeom prst="rect">
                <a:avLst/>
              </a:prstGeom>
            </p:spPr>
          </p:pic>
          <p:pic>
            <p:nvPicPr>
              <p:cNvPr id="26" name="図 2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516"/>
              <a:stretch/>
            </p:blipFill>
            <p:spPr>
              <a:xfrm>
                <a:off x="5200297" y="5720120"/>
                <a:ext cx="581849" cy="6534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016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長谷川 広樹</dc:creator>
  <cp:lastModifiedBy>長谷川 広樹</cp:lastModifiedBy>
  <cp:revision>10</cp:revision>
  <dcterms:created xsi:type="dcterms:W3CDTF">2019-06-29T19:33:11Z</dcterms:created>
  <dcterms:modified xsi:type="dcterms:W3CDTF">2019-06-30T07:27:48Z</dcterms:modified>
</cp:coreProperties>
</file>