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7" r:id="rId2"/>
    <p:sldId id="261" r:id="rId3"/>
    <p:sldId id="258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70" d="100"/>
          <a:sy n="70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AFAA-731E-4FDD-87C3-3E0BF92BE921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CE704-40BF-43C4-BADB-883794AA4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7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67B7B4-670A-4C51-BB37-0460E32ED6FD}" type="datetimeFigureOut">
              <a:rPr kumimoji="1" lang="ja-JP" altLang="en-US" smtClean="0"/>
              <a:t>2016/11/12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55776" y="1796623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>
                <a:latin typeface="+mj-ea"/>
                <a:ea typeface="+mj-ea"/>
              </a:rPr>
              <a:t>成果発表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08028" y="5003216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福島コンピューターシステム（株）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チーム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838453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EFA5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ja-JP" altLang="en-US" sz="3600" dirty="0" smtClean="0">
                <a:solidFill>
                  <a:srgbClr val="EFA5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製造するにあたって</a:t>
            </a:r>
            <a:endParaRPr kumimoji="1" lang="ja-JP" altLang="en-US" sz="3600" dirty="0">
              <a:solidFill>
                <a:srgbClr val="EFA5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7830" y="1990736"/>
            <a:ext cx="191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着眼した</a:t>
            </a:r>
            <a:endParaRPr kumimoji="1" lang="en-US" altLang="ja-JP" sz="3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89180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/>
              <a:t> </a:t>
            </a:r>
            <a:r>
              <a:rPr lang="ja-JP" altLang="en-US" sz="3200" dirty="0" smtClean="0"/>
              <a:t>郡山の県内各地域へのハブ機能</a:t>
            </a:r>
            <a:endParaRPr lang="en-US" altLang="ja-JP" sz="3200" dirty="0" smtClean="0"/>
          </a:p>
        </p:txBody>
      </p:sp>
      <p:pic>
        <p:nvPicPr>
          <p:cNvPr id="1026" name="Picture 2" descr="http://gallery.freebieac.com/wp-content/uploads/2015/10/15101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67" y="4256532"/>
            <a:ext cx="2093995" cy="209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1520" y="3777511"/>
            <a:ext cx="61926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/>
              <a:t> </a:t>
            </a:r>
            <a:r>
              <a:rPr lang="ja-JP" altLang="en-US" sz="3200" dirty="0"/>
              <a:t>年配の方、外国人の方が</a:t>
            </a:r>
            <a:r>
              <a:rPr lang="ja-JP" altLang="en-US" sz="3200" dirty="0" smtClean="0"/>
              <a:t>日本を旅行</a:t>
            </a:r>
            <a:r>
              <a:rPr lang="ja-JP" altLang="en-US" sz="3200" dirty="0"/>
              <a:t>する際の不安や不満な点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5303530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/>
              <a:t> </a:t>
            </a:r>
            <a:r>
              <a:rPr lang="ja-JP" altLang="en-US" sz="3200" dirty="0"/>
              <a:t>日本のアクセス情報の煩雑さ</a:t>
            </a:r>
            <a:endParaRPr lang="en-US" altLang="ja-JP" sz="3200" dirty="0"/>
          </a:p>
          <a:p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976768"/>
            <a:ext cx="3413645" cy="1714101"/>
          </a:xfrm>
          <a:prstGeom prst="rect">
            <a:avLst/>
          </a:prstGeom>
        </p:spPr>
      </p:pic>
      <p:pic>
        <p:nvPicPr>
          <p:cNvPr id="1030" name="Picture 6" descr="http://icon-rainbow.com/i/icon_01891/icon_018910_2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51" y="1658495"/>
            <a:ext cx="1186249" cy="11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llust.okinawa/_img/img400/9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35" y="2834560"/>
            <a:ext cx="1104057" cy="11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79512" y="69269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掲げたコンセプト</a:t>
            </a:r>
            <a:endParaRPr kumimoji="1" lang="ja-JP" alt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10" y="2180477"/>
            <a:ext cx="2934462" cy="22702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10648" b="5691"/>
          <a:stretch/>
        </p:blipFill>
        <p:spPr>
          <a:xfrm>
            <a:off x="559310" y="2060848"/>
            <a:ext cx="1391343" cy="280831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942" y="692696"/>
            <a:ext cx="1942266" cy="1798804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395536" y="6159948"/>
            <a:ext cx="8064896" cy="39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https://4.bp.blogspot.com/-8eVWfvvNu2E/V9vBHI-5lDI/AAAAAAAA92M/fNk7xdy6kME1_cUEWcXBIkX39vAn3daZwCLcB/s500/bg_music_live_st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26" y="2568588"/>
            <a:ext cx="2647135" cy="148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3.bp.blogspot.com/--D7-NomzTEE/UbVvAjeB1CI/AAAAAAAAUl0/qcwM_HmZ4u4/s800/soccer_ou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759" y="4096659"/>
            <a:ext cx="2593447" cy="19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/>
          <p:cNvCxnSpPr/>
          <p:nvPr/>
        </p:nvCxnSpPr>
        <p:spPr>
          <a:xfrm flipV="1">
            <a:off x="5293972" y="1556792"/>
            <a:ext cx="953970" cy="17235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5293972" y="3271489"/>
            <a:ext cx="809954" cy="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/>
          <p:nvPr/>
        </p:nvCxnSpPr>
        <p:spPr>
          <a:xfrm>
            <a:off x="5293972" y="3274675"/>
            <a:ext cx="736787" cy="1774141"/>
          </a:xfrm>
          <a:prstGeom prst="bentConnector3">
            <a:avLst>
              <a:gd name="adj1" fmla="val 648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</p:cNvCxnSpPr>
          <p:nvPr/>
        </p:nvCxnSpPr>
        <p:spPr>
          <a:xfrm>
            <a:off x="1950653" y="3465004"/>
            <a:ext cx="408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27572" y="7647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ja-JP" altLang="en-US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デモ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2276872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実際</a:t>
            </a:r>
            <a:r>
              <a:rPr lang="ja-JP" altLang="en-US" sz="4000" dirty="0" smtClean="0"/>
              <a:t>にデモをやってみましょう</a:t>
            </a:r>
            <a:endParaRPr kumimoji="1" lang="ja-JP" altLang="en-US" sz="4000" dirty="0"/>
          </a:p>
        </p:txBody>
      </p:sp>
      <p:pic>
        <p:nvPicPr>
          <p:cNvPr id="4098" name="Picture 2" descr="http://muryo-pop.blog.so-net.ne.jp/_images/blog/_c10/muryo-pop/E38387E383A2E99A8AE3818AE38198E38195E38293E3818AE381B0E38195E382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49" y="4797152"/>
            <a:ext cx="3003211" cy="17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66.media.tumblr.com/tumblr_mc45zlfJP51qgk0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10240"/>
            <a:ext cx="2201737" cy="277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3568" y="76470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</a:rPr>
              <a:t>今後の展開</a:t>
            </a:r>
            <a:endParaRPr kumimoji="1" lang="ja-JP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30340"/>
              </p:ext>
            </p:extLst>
          </p:nvPr>
        </p:nvGraphicFramePr>
        <p:xfrm>
          <a:off x="323528" y="1556792"/>
          <a:ext cx="8424936" cy="497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808312"/>
                <a:gridCol w="2808312"/>
              </a:tblGrid>
              <a:tr h="7756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solidFill>
                            <a:srgbClr val="FF0000"/>
                          </a:solidFill>
                        </a:rPr>
                        <a:t>近</a:t>
                      </a:r>
                      <a:endParaRPr kumimoji="1" lang="ja-JP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rgbClr val="FFC000"/>
                          </a:solidFill>
                        </a:rPr>
                        <a:t>中</a:t>
                      </a:r>
                      <a:endParaRPr kumimoji="1" lang="ja-JP" altLang="en-US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遠</a:t>
                      </a:r>
                      <a:endParaRPr kumimoji="1" lang="ja-JP" altLang="en-US" sz="4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94601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/>
                        <a:t>検索内容、方法を豊富にする。</a:t>
                      </a:r>
                      <a:endParaRPr kumimoji="1" lang="en-US" altLang="ja-JP" sz="240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/>
                        <a:t>独自アイコンを増量し、他の同じサービスと差別化。</a:t>
                      </a:r>
                      <a:endParaRPr kumimoji="1" lang="en-US" altLang="ja-JP" sz="240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/>
                        <a:t>表示分類を多様に。</a:t>
                      </a:r>
                      <a:endParaRPr kumimoji="1" lang="en-US" altLang="ja-JP" sz="240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/>
                        <a:t>開催したいイベントを登録できる</a:t>
                      </a:r>
                      <a:endParaRPr kumimoji="1" lang="en-US" altLang="ja-JP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/>
                        <a:t>アクセス方法を公共交通機関、タクシーなど様々なタイプに対応。</a:t>
                      </a:r>
                      <a:endParaRPr kumimoji="1" lang="en-US" altLang="ja-JP" sz="240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/>
                        <a:t>実際のイベント、様子を</a:t>
                      </a:r>
                      <a:r>
                        <a:rPr kumimoji="1" lang="en-US" altLang="ja-JP" sz="2400" dirty="0" smtClean="0"/>
                        <a:t>360°</a:t>
                      </a:r>
                      <a:r>
                        <a:rPr kumimoji="1" lang="ja-JP" altLang="en-US" sz="2400" dirty="0" smtClean="0"/>
                        <a:t>カメラなどを使用して直感的に。</a:t>
                      </a:r>
                      <a:endParaRPr kumimoji="1" lang="en-US" altLang="ja-JP" sz="240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/>
                        <a:t>多言語化対応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/>
                        <a:t>スマホにも対応し、主要駅に同サービスを提供するペッパーを配置、宿泊業や交通業と連携し、利用者にクーポン配信。</a:t>
                      </a:r>
                      <a:endParaRPr kumimoji="1" lang="en-US" altLang="ja-JP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gn.ai/oPrAr8/im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0" y="1484784"/>
            <a:ext cx="7008440" cy="328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zukichi.net/img/ojigi/ojigi0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206577"/>
            <a:ext cx="16573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401</TotalTime>
  <Words>171</Words>
  <Application>Microsoft Office PowerPoint</Application>
  <PresentationFormat>画面に合わせる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Times New Roman</vt:lpstr>
      <vt:lpstr>Wingdings</vt:lpstr>
      <vt:lpstr>クラリティ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lo</cp:lastModifiedBy>
  <cp:revision>28</cp:revision>
  <dcterms:created xsi:type="dcterms:W3CDTF">2016-11-11T14:27:07Z</dcterms:created>
  <dcterms:modified xsi:type="dcterms:W3CDTF">2016-11-12T11:21:49Z</dcterms:modified>
</cp:coreProperties>
</file>