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7" r:id="rId2"/>
    <p:sldId id="261" r:id="rId3"/>
    <p:sldId id="258" r:id="rId4"/>
    <p:sldId id="260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2194" autoAdjust="0"/>
  </p:normalViewPr>
  <p:slideViewPr>
    <p:cSldViewPr>
      <p:cViewPr varScale="1">
        <p:scale>
          <a:sx n="61" d="100"/>
          <a:sy n="61" d="100"/>
        </p:scale>
        <p:origin x="16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AFAA-731E-4FDD-87C3-3E0BF92BE921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CE704-40BF-43C4-BADB-883794AA4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7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平常時における管理できる範囲での、一般の人の年間積算線量</a:t>
            </a:r>
            <a:r>
              <a:rPr kumimoji="1" lang="en-US" altLang="ja-JP" dirty="0" smtClean="0"/>
              <a:t>1m</a:t>
            </a:r>
          </a:p>
          <a:p>
            <a:r>
              <a:rPr kumimoji="1" lang="ja-JP" altLang="en-US" dirty="0" smtClean="0"/>
              <a:t>毎時に計算すると毎時</a:t>
            </a:r>
            <a:r>
              <a:rPr kumimoji="1" lang="en-US" altLang="ja-JP" dirty="0" smtClean="0"/>
              <a:t>0.23</a:t>
            </a:r>
            <a:r>
              <a:rPr kumimoji="1" lang="ja-JP" altLang="en-US" dirty="0" smtClean="0"/>
              <a:t>マイクロシーベルト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上がまずい、</a:t>
            </a:r>
            <a:r>
              <a:rPr kumimoji="1" lang="en-US" altLang="ja-JP" dirty="0" smtClean="0"/>
              <a:t>0.19</a:t>
            </a:r>
            <a:r>
              <a:rPr kumimoji="1" lang="ja-JP" altLang="en-US" dirty="0" smtClean="0"/>
              <a:t>中間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それ以下が良い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704-40BF-43C4-BADB-883794AA484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8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イベント会場のピンポイントの線量はない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登録されているイベント会場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緯度、経度）から一番近いポイントから表示している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を手動で最新のものに更新しないと、更新できない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704-40BF-43C4-BADB-883794AA48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55776" y="148478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>
                <a:latin typeface="+mj-ea"/>
                <a:ea typeface="+mj-ea"/>
              </a:rPr>
              <a:t>成果発表</a:t>
            </a:r>
            <a:endParaRPr kumimoji="1" lang="en-US" altLang="ja-JP" sz="7200" dirty="0" smtClean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08028" y="5232102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福島コンピューターシステム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株）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チーム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2755" y="3473713"/>
            <a:ext cx="5318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♰</a:t>
            </a:r>
            <a:r>
              <a:rPr lang="en-US" altLang="ja-JP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Eventire</a:t>
            </a:r>
            <a:r>
              <a:rPr lang="ja-JP" alt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♰</a:t>
            </a:r>
            <a:endParaRPr lang="ja-JP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838453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EFA5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ja-JP" altLang="en-US" sz="3600" dirty="0" smtClean="0">
                <a:solidFill>
                  <a:srgbClr val="EFA5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製造するにあたって</a:t>
            </a:r>
            <a:endParaRPr kumimoji="1" lang="ja-JP" altLang="en-US" sz="3600" dirty="0">
              <a:solidFill>
                <a:srgbClr val="EFA5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7830" y="1990736"/>
            <a:ext cx="191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着眼した</a:t>
            </a:r>
            <a:endParaRPr kumimoji="1" lang="en-US" altLang="ja-JP" sz="3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89180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/>
              <a:t> </a:t>
            </a:r>
            <a:r>
              <a:rPr lang="ja-JP" altLang="en-US" sz="3200" dirty="0" smtClean="0"/>
              <a:t>郡山の県内各地域へのハブ機能</a:t>
            </a:r>
            <a:endParaRPr lang="en-US" altLang="ja-JP" sz="3200" dirty="0" smtClean="0"/>
          </a:p>
        </p:txBody>
      </p:sp>
      <p:pic>
        <p:nvPicPr>
          <p:cNvPr id="1026" name="Picture 2" descr="http://gallery.freebieac.com/wp-content/uploads/2015/10/15101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67" y="4256532"/>
            <a:ext cx="2093995" cy="209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1520" y="3777511"/>
            <a:ext cx="61926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/>
              <a:t> </a:t>
            </a:r>
            <a:r>
              <a:rPr lang="ja-JP" altLang="en-US" sz="3200" dirty="0"/>
              <a:t>年配の方、外国人の方が</a:t>
            </a:r>
            <a:r>
              <a:rPr lang="ja-JP" altLang="en-US" sz="3200" dirty="0" smtClean="0"/>
              <a:t>日本を旅行</a:t>
            </a:r>
            <a:r>
              <a:rPr lang="ja-JP" altLang="en-US" sz="3200" dirty="0"/>
              <a:t>する際の不安や不満な点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5303530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/>
              <a:t> </a:t>
            </a:r>
            <a:r>
              <a:rPr lang="ja-JP" altLang="en-US" sz="3200" dirty="0"/>
              <a:t>日本のアクセス情報の煩雑さ</a:t>
            </a:r>
            <a:endParaRPr lang="en-US" altLang="ja-JP" sz="3200" dirty="0"/>
          </a:p>
          <a:p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976768"/>
            <a:ext cx="3413645" cy="1714101"/>
          </a:xfrm>
          <a:prstGeom prst="rect">
            <a:avLst/>
          </a:prstGeom>
        </p:spPr>
      </p:pic>
      <p:pic>
        <p:nvPicPr>
          <p:cNvPr id="1030" name="Picture 6" descr="http://icon-rainbow.com/i/icon_01891/icon_018910_2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51" y="1658495"/>
            <a:ext cx="1186249" cy="11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llust.okinawa/_img/img400/9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35" y="2834560"/>
            <a:ext cx="1104057" cy="11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79512" y="69269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掲げたコンセプト</a:t>
            </a:r>
            <a:endParaRPr kumimoji="1" lang="ja-JP" alt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10" y="1340768"/>
            <a:ext cx="2934462" cy="22702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942" y="692696"/>
            <a:ext cx="1942266" cy="1798804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395536" y="6159948"/>
            <a:ext cx="8064896" cy="39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https://4.bp.blogspot.com/-8eVWfvvNu2E/V9vBHI-5lDI/AAAAAAAA92M/fNk7xdy6kME1_cUEWcXBIkX39vAn3daZwCLcB/s500/bg_music_live_st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26" y="2568588"/>
            <a:ext cx="2647135" cy="148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3.bp.blogspot.com/--D7-NomzTEE/UbVvAjeB1CI/AAAAAAAAUl0/qcwM_HmZ4u4/s800/soccer_ou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759" y="4096659"/>
            <a:ext cx="2593447" cy="19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矢印コネクタ 22"/>
          <p:cNvCxnSpPr/>
          <p:nvPr/>
        </p:nvCxnSpPr>
        <p:spPr>
          <a:xfrm rot="120000" flipV="1">
            <a:off x="1454258" y="2508682"/>
            <a:ext cx="905252" cy="36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21" y="1447246"/>
            <a:ext cx="1501980" cy="4320000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 flipV="1">
            <a:off x="5293972" y="1772816"/>
            <a:ext cx="809954" cy="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5292080" y="1772816"/>
            <a:ext cx="736787" cy="1774141"/>
          </a:xfrm>
          <a:prstGeom prst="bentConnector3">
            <a:avLst>
              <a:gd name="adj1" fmla="val 648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-60000">
            <a:off x="1806358" y="5109369"/>
            <a:ext cx="605379" cy="11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/>
          <p:nvPr/>
        </p:nvCxnSpPr>
        <p:spPr>
          <a:xfrm rot="16200000" flipH="1">
            <a:off x="4315008" y="3386709"/>
            <a:ext cx="3169226" cy="2368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blog-imgs-53.fc2.com/f/u/k/fukushimatsuu/CIMG763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50" y="4026077"/>
            <a:ext cx="2601048" cy="19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27572" y="7647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ja-JP" altLang="en-US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デモ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2649106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実際</a:t>
            </a:r>
            <a:r>
              <a:rPr lang="ja-JP" altLang="en-US" sz="4000" dirty="0" smtClean="0"/>
              <a:t>にデモをやってみましょう</a:t>
            </a:r>
            <a:endParaRPr kumimoji="1" lang="ja-JP" altLang="en-US" sz="4000" dirty="0"/>
          </a:p>
        </p:txBody>
      </p:sp>
      <p:pic>
        <p:nvPicPr>
          <p:cNvPr id="4098" name="Picture 2" descr="http://muryo-pop.blog.so-net.ne.jp/_images/blog/_c10/muryo-pop/E38387E383A2E99A8AE3818AE38198E38195E38293E3818AE381B0E38195E382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49" y="4797152"/>
            <a:ext cx="3003211" cy="17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66.media.tumblr.com/tumblr_mc45zlfJP51qgk0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10240"/>
            <a:ext cx="2201737" cy="277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3568" y="76470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</a:rPr>
              <a:t>今後の展開</a:t>
            </a:r>
            <a:endParaRPr kumimoji="1" lang="ja-JP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06605"/>
              </p:ext>
            </p:extLst>
          </p:nvPr>
        </p:nvGraphicFramePr>
        <p:xfrm>
          <a:off x="323528" y="1556792"/>
          <a:ext cx="8424936" cy="497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808312"/>
                <a:gridCol w="2808312"/>
              </a:tblGrid>
              <a:tr h="7756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solidFill>
                            <a:srgbClr val="FF0000"/>
                          </a:solidFill>
                        </a:rPr>
                        <a:t>近</a:t>
                      </a:r>
                      <a:endParaRPr kumimoji="1" lang="ja-JP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rgbClr val="FFC000"/>
                          </a:solidFill>
                        </a:rPr>
                        <a:t>中</a:t>
                      </a:r>
                      <a:endParaRPr kumimoji="1" lang="ja-JP" altLang="en-US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遠</a:t>
                      </a:r>
                      <a:endParaRPr kumimoji="1" lang="ja-JP" altLang="en-US" sz="4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194601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検索内容、方法を豊富にする。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独自アイコンを増量し、他の同じサービスと差別化。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アクセス管理を行い、開催したいイベントを登録できる。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アクセス方法を公共交通機関、タクシーなど様々なタイプに対応。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実際のイベント、施設の外観等を</a:t>
                      </a:r>
                      <a:r>
                        <a:rPr kumimoji="1"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360°</a:t>
                      </a: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カメラなどを使用して直感的に。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多言語化対応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スマホにも対応し、主要駅に同サービスを提供するペッパーを配置、宿泊業や交通業と連携し、利用者にクーポン配信。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画像のオープンデータを使用し</a:t>
                      </a: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、見やすさの向上。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gn.ai/oPrAr8/im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0" y="1484784"/>
            <a:ext cx="7008440" cy="328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zukichi.net/img/ojigi/ojigi0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206577"/>
            <a:ext cx="16573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6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879</TotalTime>
  <Words>267</Words>
  <Application>Microsoft Office PowerPoint</Application>
  <PresentationFormat>画面に合わせる (4:3)</PresentationFormat>
  <Paragraphs>33</Paragraphs>
  <Slides>7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Times New Roman</vt:lpstr>
      <vt:lpstr>Wingdings</vt:lpstr>
      <vt:lpstr>クラリティ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lo</cp:lastModifiedBy>
  <cp:revision>48</cp:revision>
  <dcterms:created xsi:type="dcterms:W3CDTF">2016-11-11T14:27:07Z</dcterms:created>
  <dcterms:modified xsi:type="dcterms:W3CDTF">2016-11-13T05:04:52Z</dcterms:modified>
</cp:coreProperties>
</file>