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5394" autoAdjust="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4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研究スキル</a:t>
            </a:r>
            <a:r>
              <a:rPr kumimoji="1" lang="en-US" altLang="ja-JP" smtClean="0"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Ⅱ</a:t>
            </a:r>
            <a:endParaRPr kumimoji="1" lang="ja-JP" altLang="en-US" dirty="0"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創造エネルギー専攻　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小栗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研究室　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15M31110 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栗田大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生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4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491409" y="4822550"/>
            <a:ext cx="9182100" cy="84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37955" y="1274403"/>
            <a:ext cx="11267661" cy="439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研究の</a:t>
            </a: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目的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解離水素を標的とした低速重イオンビームに対する阻止能を測定する</a:t>
            </a:r>
            <a:endParaRPr lang="en-US" altLang="ja-JP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従来の研究における</a:t>
            </a: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問題点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検出器のエネルギー分解能が低く</a:t>
            </a:r>
            <a:r>
              <a:rPr lang="en-US" altLang="ja-JP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(2%~17%)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検出誤差が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大きい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課題</a:t>
            </a:r>
            <a:endParaRPr lang="en-US" altLang="ja-JP" sz="36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検出器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のエネルギー分解能を向上させる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7955" y="3289034"/>
            <a:ext cx="10972800" cy="49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5760" y="355600"/>
            <a:ext cx="3765292" cy="492125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実験の</a:t>
            </a:r>
            <a:r>
              <a:rPr lang="ja-JP" altLang="en-US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概略</a:t>
            </a:r>
            <a:r>
              <a:rPr kumimoji="1"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図</a:t>
            </a:r>
            <a:endParaRPr kumimoji="1" lang="ja-JP" altLang="en-US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271998"/>
            <a:ext cx="10602072" cy="4870596"/>
          </a:xfr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271998"/>
            <a:ext cx="10602072" cy="48705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5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873" y="77445"/>
            <a:ext cx="4270075" cy="80280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小塚ゴシック Pr6N R" panose="020B0400000000000000" pitchFamily="34" charset="-128"/>
                <a:ea typeface="小塚ゴシック Pr6N R" panose="020B0400000000000000"/>
              </a:rPr>
              <a:t>現在の進展状況</a:t>
            </a:r>
            <a:endParaRPr kumimoji="1" lang="ja-JP" altLang="en-US" sz="3200" dirty="0">
              <a:latin typeface="小塚ゴシック Pr6N R" panose="020B0400000000000000" pitchFamily="34" charset="-128"/>
              <a:ea typeface="小塚ゴシック Pr6N R" panose="020B040000000000000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9273" y="1475752"/>
            <a:ext cx="89490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ビームラインの組み立て</a:t>
            </a:r>
            <a:endParaRPr lang="en-US" altLang="ja-JP" sz="32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偏向磁石のセッティング</a:t>
            </a:r>
            <a:endParaRPr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直流電源のメンテナンス中</a:t>
            </a:r>
            <a:endParaRPr lang="en-US" altLang="ja-JP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</a:t>
            </a:r>
            <a:r>
              <a:rPr lang="en-US" altLang="ja-JP" sz="20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  </a:t>
            </a:r>
            <a:endParaRPr kumimoji="1" lang="en-US" altLang="ja-JP" sz="20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重イオンビームの軌道計算</a:t>
            </a:r>
            <a:endParaRPr kumimoji="1" lang="ja-JP" altLang="en-US" sz="32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16" y="1252855"/>
            <a:ext cx="7752922" cy="50361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0495" y="213360"/>
            <a:ext cx="7174865" cy="528320"/>
          </a:xfrm>
        </p:spPr>
        <p:txBody>
          <a:bodyPr>
            <a:noAutofit/>
          </a:bodyPr>
          <a:lstStyle/>
          <a:p>
            <a:pPr marL="0" marR="0" lvl="1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小塚ゴシック Pr6N R" panose="020B0400000000000000" pitchFamily="34" charset="-128"/>
                <a:ea typeface="小塚ゴシック Pr6N R" panose="020B0400000000000000" pitchFamily="34" charset="-128"/>
                <a:cs typeface="+mn-cs"/>
              </a:rPr>
              <a:t>重イオンビームの軌道計算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2415" y="12528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を用いて計算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12c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+1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価イオンビーム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(3.2Mev)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を想定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9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20" y="565161"/>
            <a:ext cx="8773297" cy="56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1975" y="241300"/>
            <a:ext cx="10515600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1975" y="1730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を用いて計算</a:t>
            </a:r>
            <a:endParaRPr lang="en-US" altLang="ja-JP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Transfer-matrix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の簡単な説明</a:t>
            </a: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(</a:t>
            </a:r>
            <a:r>
              <a:rPr lang="ja-JP" altLang="en-US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座標系のとりかたなど</a:t>
            </a:r>
            <a:r>
              <a:rPr lang="en-US" altLang="ja-JP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32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より小さいエネルギーの重粒子線を入射させたときの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例を明示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軌道を考えた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Transfer-matrix</a:t>
            </a:r>
            <a:r>
              <a:rPr kumimoji="1" lang="ja-JP" altLang="en-US" dirty="0" smtClean="0"/>
              <a:t>に補正を行うことで軌道を求めた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4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7180" y="115253"/>
            <a:ext cx="3115917" cy="75406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今後の</a:t>
            </a:r>
            <a:r>
              <a:rPr lang="ja-JP" altLang="en-US" sz="36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予定</a:t>
            </a:r>
            <a:endParaRPr kumimoji="1" lang="ja-JP" altLang="en-US" sz="36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372314" y="11033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偏向磁石の試運転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Alpha</a:t>
            </a:r>
            <a:r>
              <a:rPr kumimoji="1"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線を用いて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偏向</a:t>
            </a:r>
            <a:r>
              <a:rPr lang="ja-JP" altLang="en-US" sz="2400" dirty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磁石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の実験を行う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Alpha</a:t>
            </a:r>
            <a:r>
              <a:rPr kumimoji="1"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線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→</a:t>
            </a:r>
            <a:r>
              <a:rPr lang="en-US" altLang="ja-JP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foil</a:t>
            </a:r>
            <a:r>
              <a:rPr lang="ja-JP" altLang="en-US" sz="2400" dirty="0" smtClean="0"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を用いてエネルギーが小さいときの集束効果を調べる</a:t>
            </a:r>
            <a:endParaRPr lang="en-US" altLang="ja-JP" sz="2400" dirty="0" smtClean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  <a:p>
            <a:pPr marL="0" indent="0">
              <a:buNone/>
            </a:pPr>
            <a:endParaRPr kumimoji="1" lang="ja-JP" altLang="en-US" sz="2400" dirty="0"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174</Words>
  <Application>Microsoft Office PowerPoint</Application>
  <PresentationFormat>ワイド画面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小塚ゴシック Pr6N R</vt:lpstr>
      <vt:lpstr>小塚ゴシック Pro R</vt:lpstr>
      <vt:lpstr>Arial</vt:lpstr>
      <vt:lpstr>Calibri</vt:lpstr>
      <vt:lpstr>Calibri Light</vt:lpstr>
      <vt:lpstr>Wingdings 2</vt:lpstr>
      <vt:lpstr>HDOfficeLightV0</vt:lpstr>
      <vt:lpstr>研究スキルⅡ</vt:lpstr>
      <vt:lpstr>PowerPoint プレゼンテーション</vt:lpstr>
      <vt:lpstr>実験の概略図</vt:lpstr>
      <vt:lpstr>現在の進展状況</vt:lpstr>
      <vt:lpstr>重イオンビームの軌道計算</vt:lpstr>
      <vt:lpstr>PowerPoint プレゼンテーション</vt:lpstr>
      <vt:lpstr>PowerPoint プレゼンテーション</vt:lpstr>
      <vt:lpstr>PowerPoint プレゼンテーション</vt:lpstr>
      <vt:lpstr>今後の予定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研究スキルⅡ</dc:title>
  <dc:creator>栗田大生</dc:creator>
  <cp:lastModifiedBy>栗田大生</cp:lastModifiedBy>
  <cp:revision>32</cp:revision>
  <dcterms:created xsi:type="dcterms:W3CDTF">2016-01-14T04:31:32Z</dcterms:created>
  <dcterms:modified xsi:type="dcterms:W3CDTF">2016-02-12T07:04:15Z</dcterms:modified>
</cp:coreProperties>
</file>