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8" r:id="rId4"/>
    <p:sldId id="265" r:id="rId5"/>
    <p:sldId id="263" r:id="rId6"/>
    <p:sldId id="257" r:id="rId7"/>
    <p:sldId id="259" r:id="rId8"/>
    <p:sldId id="261" r:id="rId9"/>
    <p:sldId id="262" r:id="rId10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va" initials="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33" autoAdjust="0"/>
  </p:normalViewPr>
  <p:slideViewPr>
    <p:cSldViewPr>
      <p:cViewPr varScale="1">
        <p:scale>
          <a:sx n="76" d="100"/>
          <a:sy n="76" d="100"/>
        </p:scale>
        <p:origin x="114" y="2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E4CA7-F97D-4B0D-93BC-54B5E1AB785D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A477-3480-4C31-B962-7F89A4B0A14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86F82-6734-4438-B717-C85EC488C016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F527-10A5-4586-BE91-24D7B4E2AEF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44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28464" y="404664"/>
            <a:ext cx="9649072" cy="6336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128464" y="692696"/>
            <a:ext cx="96490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 userDrawn="1"/>
        </p:nvSpPr>
        <p:spPr>
          <a:xfrm>
            <a:off x="560512" y="40466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システム名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2072680" y="404664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サブ</a:t>
            </a:r>
            <a:r>
              <a:rPr kumimoji="1" lang="ja-JP" altLang="en-US" sz="1200" dirty="0"/>
              <a:t>システム名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28464" y="980728"/>
            <a:ext cx="96490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 userDrawn="1"/>
        </p:nvSpPr>
        <p:spPr>
          <a:xfrm>
            <a:off x="5120436" y="404664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機　　能　　名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761312" y="404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担当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71264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351284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9141077" y="404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日付</a:t>
            </a:r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8481392" y="404664"/>
            <a:ext cx="436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Rev.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8925053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>
            <a:off x="8481392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>
            <a:off x="747328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4507885" y="35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設計書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9353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456" y="672951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84648" y="692696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アプリ</a:t>
            </a:r>
            <a:r>
              <a:rPr lang="ja-JP" altLang="en-US" sz="1400" dirty="0"/>
              <a:t>ケーション概要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概要説明</a:t>
            </a:r>
            <a:endParaRPr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7002" y="1181651"/>
            <a:ext cx="6693051" cy="237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アプリケーション名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Web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検索フォーム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/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/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アプリ概要</a:t>
            </a:r>
            <a:endParaRPr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Web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を通してユーザの入力を処理し、検索の結果を表示する。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marL="1257300" lvl="2" indent="-3429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処理の際に担当ごとで作成した機能を使用する。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7A9288-28A9-4C3D-8F0A-BE90C32BBF7A}"/>
              </a:ext>
            </a:extLst>
          </p:cNvPr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605224-F0D1-40C5-93D0-EEAAA081842B}"/>
              </a:ext>
            </a:extLst>
          </p:cNvPr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2017.9.05</a:t>
            </a:r>
            <a:endParaRPr kumimoji="1"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4870D6-2659-4F03-B483-2A915EFB491C}"/>
              </a:ext>
            </a:extLst>
          </p:cNvPr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1.1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C96787-2168-4F38-A001-2DCAA5375BF6}"/>
              </a:ext>
            </a:extLst>
          </p:cNvPr>
          <p:cNvSpPr txBox="1"/>
          <p:nvPr/>
        </p:nvSpPr>
        <p:spPr>
          <a:xfrm>
            <a:off x="1996918" y="705545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プロジェクト環境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AE842-7281-427D-A10E-CDB0AA56821A}"/>
              </a:ext>
            </a:extLst>
          </p:cNvPr>
          <p:cNvSpPr txBox="1"/>
          <p:nvPr/>
        </p:nvSpPr>
        <p:spPr>
          <a:xfrm>
            <a:off x="4761364" y="70554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プロジェクト環境</a:t>
            </a:r>
            <a:endParaRPr lang="en-US" altLang="ja-JP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7A8710-4808-492D-8FDA-EA0704C5F638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8CC7EB-76F0-4CEA-BFDD-FD87AF982275}"/>
              </a:ext>
            </a:extLst>
          </p:cNvPr>
          <p:cNvSpPr txBox="1"/>
          <p:nvPr/>
        </p:nvSpPr>
        <p:spPr>
          <a:xfrm>
            <a:off x="632519" y="4342679"/>
            <a:ext cx="3075586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Framework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flask (Web)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(scraping)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FBE8DF-9E66-4730-B322-605EA632B5F9}"/>
              </a:ext>
            </a:extLst>
          </p:cNvPr>
          <p:cNvSpPr txBox="1"/>
          <p:nvPr/>
        </p:nvSpPr>
        <p:spPr>
          <a:xfrm>
            <a:off x="632520" y="1268760"/>
            <a:ext cx="457978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OS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Oracle VM  (ubuntu16.04 LTS)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B9F3CB-488A-43E6-B971-82DB67AEB74A}"/>
              </a:ext>
            </a:extLst>
          </p:cNvPr>
          <p:cNvSpPr txBox="1"/>
          <p:nvPr/>
        </p:nvSpPr>
        <p:spPr>
          <a:xfrm>
            <a:off x="632520" y="2183968"/>
            <a:ext cx="172758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Editor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Atom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B82C42-895E-43CF-A3A6-4949B8AC051C}"/>
              </a:ext>
            </a:extLst>
          </p:cNvPr>
          <p:cNvSpPr txBox="1"/>
          <p:nvPr/>
        </p:nvSpPr>
        <p:spPr>
          <a:xfrm>
            <a:off x="632519" y="3099176"/>
            <a:ext cx="2573269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Python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pyEnv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 3.5.1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E8A4C1-1A81-4DD7-8775-4122BC8F1645}"/>
              </a:ext>
            </a:extLst>
          </p:cNvPr>
          <p:cNvSpPr txBox="1"/>
          <p:nvPr/>
        </p:nvSpPr>
        <p:spPr>
          <a:xfrm>
            <a:off x="632519" y="5586182"/>
            <a:ext cx="3420808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Browser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Web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画面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: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firefox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・クローリング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: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Phantomjs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298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7002" y="1181651"/>
            <a:ext cx="6054734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機能一覧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入力画面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キーワードを入力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「検索」ボタン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クローリング・スクレイピング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担当者が作成したものを使用し、結果を取得する。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出力画面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検索結果を出力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「入力へ戻る」ボタン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機能一覧</a:t>
            </a:r>
            <a:endParaRPr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機能説明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2925ED-1A89-4B0F-9AD3-F585936DC39E}"/>
              </a:ext>
            </a:extLst>
          </p:cNvPr>
          <p:cNvSpPr txBox="1"/>
          <p:nvPr/>
        </p:nvSpPr>
        <p:spPr>
          <a:xfrm>
            <a:off x="59652" y="661693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</p:spTree>
    <p:extLst>
      <p:ext uri="{BB962C8B-B14F-4D97-AF65-F5344CB8AC3E}">
        <p14:creationId xmlns:p14="http://schemas.microsoft.com/office/powerpoint/2010/main" val="24728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53805" y="715708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フォルダ</a:t>
            </a:r>
            <a:r>
              <a:rPr lang="en-US" altLang="ja-JP" sz="1400" dirty="0"/>
              <a:t>,</a:t>
            </a:r>
            <a:r>
              <a:rPr lang="ja-JP" altLang="en-US" sz="1400" dirty="0"/>
              <a:t>ファイル概要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6808" y="707516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フォルダ</a:t>
            </a:r>
            <a:r>
              <a:rPr lang="en-US" altLang="ja-JP" sz="1400" dirty="0"/>
              <a:t>,</a:t>
            </a:r>
            <a:r>
              <a:rPr lang="ja-JP" altLang="en-US" sz="1400" dirty="0"/>
              <a:t>ファイル概要</a:t>
            </a:r>
            <a:endParaRPr lang="en-US" altLang="ja-JP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D43637D-F110-4603-A67C-1F283B34AC60}"/>
              </a:ext>
            </a:extLst>
          </p:cNvPr>
          <p:cNvGrpSpPr/>
          <p:nvPr/>
        </p:nvGrpSpPr>
        <p:grpSpPr>
          <a:xfrm>
            <a:off x="1611700" y="1618782"/>
            <a:ext cx="1368152" cy="504056"/>
            <a:chOff x="2713978" y="4176790"/>
            <a:chExt cx="1368152" cy="50405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E37FCCC-CF48-4A33-B08D-830309FF698D}"/>
                </a:ext>
              </a:extLst>
            </p:cNvPr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DE3B5DC-0BC9-4BC4-947F-9A9BAC3BCFD7}"/>
                </a:ext>
              </a:extLst>
            </p:cNvPr>
            <p:cNvSpPr txBox="1"/>
            <p:nvPr/>
          </p:nvSpPr>
          <p:spPr>
            <a:xfrm>
              <a:off x="3066072" y="4228763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flask</a:t>
              </a:r>
              <a:endParaRPr kumimoji="1" lang="ja-JP" altLang="en-US" sz="2000" dirty="0"/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B43F2E4-6CB6-41E9-8495-9F1857FF5249}"/>
              </a:ext>
            </a:extLst>
          </p:cNvPr>
          <p:cNvSpPr/>
          <p:nvPr/>
        </p:nvSpPr>
        <p:spPr>
          <a:xfrm>
            <a:off x="2692600" y="2758205"/>
            <a:ext cx="1440160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92D12B-0F3B-468A-93E0-1834C214A701}"/>
              </a:ext>
            </a:extLst>
          </p:cNvPr>
          <p:cNvSpPr txBox="1"/>
          <p:nvPr/>
        </p:nvSpPr>
        <p:spPr>
          <a:xfrm>
            <a:off x="2959740" y="2718135"/>
            <a:ext cx="89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app.py</a:t>
            </a:r>
            <a:endParaRPr kumimoji="1" lang="ja-JP" altLang="en-US" sz="20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B7DEAC-C051-4CF3-9EB9-31EDA21ED3C4}"/>
              </a:ext>
            </a:extLst>
          </p:cNvPr>
          <p:cNvGrpSpPr/>
          <p:nvPr/>
        </p:nvGrpSpPr>
        <p:grpSpPr>
          <a:xfrm>
            <a:off x="2692600" y="3743594"/>
            <a:ext cx="1368152" cy="504056"/>
            <a:chOff x="2713978" y="4176790"/>
            <a:chExt cx="1368152" cy="50405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A789116-137B-4FC5-BEE8-5852294694BE}"/>
                </a:ext>
              </a:extLst>
            </p:cNvPr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1842CBA-021D-4D7A-AD07-82F2F53CA1E9}"/>
                </a:ext>
              </a:extLst>
            </p:cNvPr>
            <p:cNvSpPr txBox="1"/>
            <p:nvPr/>
          </p:nvSpPr>
          <p:spPr>
            <a:xfrm>
              <a:off x="2869576" y="4228763"/>
              <a:ext cx="1128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template</a:t>
              </a:r>
              <a:endParaRPr kumimoji="1" lang="ja-JP" altLang="en-US" sz="2000" dirty="0"/>
            </a:p>
          </p:txBody>
        </p:sp>
      </p:grp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85B957B-3CF1-4FF6-A308-C60A8DE9AAB0}"/>
              </a:ext>
            </a:extLst>
          </p:cNvPr>
          <p:cNvSpPr/>
          <p:nvPr/>
        </p:nvSpPr>
        <p:spPr>
          <a:xfrm>
            <a:off x="5187652" y="3820978"/>
            <a:ext cx="1440160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FE9C69-DB80-479B-AF38-DB6A04F843E5}"/>
              </a:ext>
            </a:extLst>
          </p:cNvPr>
          <p:cNvSpPr txBox="1"/>
          <p:nvPr/>
        </p:nvSpPr>
        <p:spPr>
          <a:xfrm>
            <a:off x="5266755" y="3791488"/>
            <a:ext cx="128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input.html</a:t>
            </a:r>
            <a:endParaRPr kumimoji="1" lang="ja-JP" altLang="en-US" sz="20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CD6BD03-D652-4336-8830-5D768465C373}"/>
              </a:ext>
            </a:extLst>
          </p:cNvPr>
          <p:cNvSpPr/>
          <p:nvPr/>
        </p:nvSpPr>
        <p:spPr>
          <a:xfrm>
            <a:off x="5186908" y="4797152"/>
            <a:ext cx="1440160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8C6D8-D19E-489F-91C9-3946B6EBB875}"/>
              </a:ext>
            </a:extLst>
          </p:cNvPr>
          <p:cNvSpPr txBox="1"/>
          <p:nvPr/>
        </p:nvSpPr>
        <p:spPr>
          <a:xfrm>
            <a:off x="5201282" y="4777117"/>
            <a:ext cx="144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output.html</a:t>
            </a:r>
            <a:endParaRPr kumimoji="1" lang="ja-JP" altLang="en-US" sz="2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FCB7457-940F-4FBD-98D1-4564AE8760B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295776" y="2122838"/>
            <a:ext cx="0" cy="36824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AABF41D-6B50-4FF2-9C9C-B037FC3B84F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95776" y="2938225"/>
            <a:ext cx="3968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FC902E2-0A32-48D2-BFA7-92C0D2EB630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295776" y="3995622"/>
            <a:ext cx="3968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E618144-4F5F-4429-BD0E-26351A33D3F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060752" y="3995622"/>
            <a:ext cx="1126900" cy="53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255B25-B1E1-4042-AFB2-2FCCA67F037A}"/>
              </a:ext>
            </a:extLst>
          </p:cNvPr>
          <p:cNvCxnSpPr>
            <a:cxnSpLocks/>
          </p:cNvCxnSpPr>
          <p:nvPr/>
        </p:nvCxnSpPr>
        <p:spPr>
          <a:xfrm>
            <a:off x="4624202" y="3985029"/>
            <a:ext cx="0" cy="9921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9FFFA63-B928-425C-8370-ED67EE5A30F8}"/>
              </a:ext>
            </a:extLst>
          </p:cNvPr>
          <p:cNvCxnSpPr>
            <a:cxnSpLocks/>
          </p:cNvCxnSpPr>
          <p:nvPr/>
        </p:nvCxnSpPr>
        <p:spPr>
          <a:xfrm>
            <a:off x="4610844" y="4979119"/>
            <a:ext cx="57606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CA6D8161-4077-4E8F-B57D-F44FEBEDA83D}"/>
              </a:ext>
            </a:extLst>
          </p:cNvPr>
          <p:cNvGrpSpPr/>
          <p:nvPr/>
        </p:nvGrpSpPr>
        <p:grpSpPr>
          <a:xfrm>
            <a:off x="2690387" y="5553236"/>
            <a:ext cx="2093501" cy="504056"/>
            <a:chOff x="2713977" y="4176790"/>
            <a:chExt cx="2093501" cy="504056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FDF161E-9A82-44E7-A661-B520500F1F29}"/>
                </a:ext>
              </a:extLst>
            </p:cNvPr>
            <p:cNvSpPr/>
            <p:nvPr/>
          </p:nvSpPr>
          <p:spPr>
            <a:xfrm>
              <a:off x="2713977" y="4176790"/>
              <a:ext cx="2093501" cy="504056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4620C31-763A-4BF3-9B9F-4CB1B396FB7A}"/>
                </a:ext>
              </a:extLst>
            </p:cNvPr>
            <p:cNvSpPr txBox="1"/>
            <p:nvPr/>
          </p:nvSpPr>
          <p:spPr>
            <a:xfrm>
              <a:off x="2797642" y="4223387"/>
              <a:ext cx="19379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Scraping Module</a:t>
              </a:r>
            </a:p>
          </p:txBody>
        </p:sp>
      </p:grp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008747A-F99A-4B87-8344-19FE667A40FA}"/>
              </a:ext>
            </a:extLst>
          </p:cNvPr>
          <p:cNvCxnSpPr>
            <a:cxnSpLocks/>
          </p:cNvCxnSpPr>
          <p:nvPr/>
        </p:nvCxnSpPr>
        <p:spPr>
          <a:xfrm flipH="1">
            <a:off x="2283621" y="5805264"/>
            <a:ext cx="403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53805" y="71570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フォルダ</a:t>
            </a:r>
            <a:r>
              <a:rPr lang="en-US" altLang="ja-JP" sz="1400" dirty="0"/>
              <a:t>,</a:t>
            </a:r>
            <a:r>
              <a:rPr lang="ja-JP" altLang="en-US" sz="1400" dirty="0"/>
              <a:t>ファイル構成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6808" y="707516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フォルダ</a:t>
            </a:r>
            <a:r>
              <a:rPr lang="en-US" altLang="ja-JP" sz="1400" dirty="0"/>
              <a:t>,</a:t>
            </a:r>
            <a:r>
              <a:rPr lang="ja-JP" altLang="en-US" sz="1400" dirty="0"/>
              <a:t>ファイル構成</a:t>
            </a:r>
            <a:endParaRPr lang="en-US" altLang="ja-JP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010F4EE-DCA3-452E-819D-D9DC3EC7DA4B}"/>
              </a:ext>
            </a:extLst>
          </p:cNvPr>
          <p:cNvSpPr txBox="1"/>
          <p:nvPr/>
        </p:nvSpPr>
        <p:spPr>
          <a:xfrm>
            <a:off x="621903" y="1177612"/>
            <a:ext cx="430733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[flask]</a:t>
            </a:r>
            <a:endParaRPr lang="ja-JP" altLang="en-US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flask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フレームワークのルートフォルダ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E2EE6CC-53AF-4FDE-A185-B87923A23390}"/>
              </a:ext>
            </a:extLst>
          </p:cNvPr>
          <p:cNvSpPr txBox="1"/>
          <p:nvPr/>
        </p:nvSpPr>
        <p:spPr>
          <a:xfrm>
            <a:off x="632519" y="2085792"/>
            <a:ext cx="4498026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&lt;app.py&gt;</a:t>
            </a:r>
            <a:endParaRPr lang="ja-JP" altLang="en-US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・ページ遷移の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request,resuponse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・他の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Module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との連携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73FD236-CB63-40DD-885D-B9FFE36A2E4F}"/>
              </a:ext>
            </a:extLst>
          </p:cNvPr>
          <p:cNvSpPr txBox="1"/>
          <p:nvPr/>
        </p:nvSpPr>
        <p:spPr>
          <a:xfrm>
            <a:off x="619795" y="3322267"/>
            <a:ext cx="3486532" cy="2395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[template]</a:t>
            </a:r>
            <a:endParaRPr lang="ja-JP" altLang="en-US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html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ファイル格納フォルダ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 3.5.1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b="1" dirty="0">
                <a:latin typeface="Meiryo UI" pitchFamily="50" charset="-128"/>
                <a:ea typeface="Meiryo UI" pitchFamily="50" charset="-128"/>
              </a:rPr>
              <a:t>&lt;input.html&gt;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    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・入力ページ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b="1" dirty="0">
                <a:latin typeface="Meiryo UI" pitchFamily="50" charset="-128"/>
                <a:ea typeface="Meiryo UI" pitchFamily="50" charset="-128"/>
              </a:rPr>
              <a:t>&lt;output.html&gt;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    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・出力ページ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F85CE09-8324-44FA-9B27-813F1E90F354}"/>
              </a:ext>
            </a:extLst>
          </p:cNvPr>
          <p:cNvSpPr txBox="1"/>
          <p:nvPr/>
        </p:nvSpPr>
        <p:spPr>
          <a:xfrm>
            <a:off x="632519" y="5871922"/>
            <a:ext cx="74168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Scraping Module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＞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フレームワークを利用したスクレイピングモジュール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44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画面遷移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画面遷移</a:t>
            </a:r>
            <a:endParaRPr lang="en-US" altLang="ja-JP" sz="1400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4760587" y="2924944"/>
            <a:ext cx="312819" cy="864096"/>
            <a:chOff x="2139222" y="2132856"/>
            <a:chExt cx="312819" cy="864096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2139222" y="2132856"/>
              <a:ext cx="0" cy="8640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2452041" y="2132856"/>
              <a:ext cx="0" cy="8640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/>
          <p:cNvGrpSpPr/>
          <p:nvPr/>
        </p:nvGrpSpPr>
        <p:grpSpPr>
          <a:xfrm>
            <a:off x="4232920" y="2401567"/>
            <a:ext cx="1368152" cy="504056"/>
            <a:chOff x="2713978" y="4176790"/>
            <a:chExt cx="1368152" cy="504056"/>
          </a:xfrm>
        </p:grpSpPr>
        <p:sp>
          <p:nvSpPr>
            <p:cNvPr id="42" name="正方形/長方形 41"/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792760" y="42210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入力</a:t>
              </a:r>
              <a:r>
                <a:rPr kumimoji="1" lang="ja-JP" altLang="en-US" sz="2000" dirty="0"/>
                <a:t>画面</a:t>
              </a: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4232920" y="3789040"/>
            <a:ext cx="1368152" cy="504056"/>
            <a:chOff x="4160912" y="2492896"/>
            <a:chExt cx="1368152" cy="504056"/>
          </a:xfrm>
        </p:grpSpPr>
        <p:sp>
          <p:nvSpPr>
            <p:cNvPr id="44" name="正方形/長方形 43"/>
            <p:cNvSpPr/>
            <p:nvPr/>
          </p:nvSpPr>
          <p:spPr>
            <a:xfrm>
              <a:off x="4160912" y="2492896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239694" y="25371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出力</a:t>
              </a:r>
              <a:r>
                <a:rPr kumimoji="1" lang="ja-JP" altLang="en-US" sz="2000" dirty="0"/>
                <a:t>画面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</p:spTree>
    <p:extLst>
      <p:ext uri="{BB962C8B-B14F-4D97-AF65-F5344CB8AC3E}">
        <p14:creationId xmlns:p14="http://schemas.microsoft.com/office/powerpoint/2010/main" val="319655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1393" y="69269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データ遷移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65945" y="70554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データ遷移</a:t>
            </a:r>
            <a:endParaRPr lang="en-US" altLang="ja-JP" sz="1400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4232920" y="1268786"/>
            <a:ext cx="1368152" cy="504056"/>
            <a:chOff x="2713978" y="4176790"/>
            <a:chExt cx="1368152" cy="504056"/>
          </a:xfrm>
        </p:grpSpPr>
        <p:sp>
          <p:nvSpPr>
            <p:cNvPr id="42" name="正方形/長方形 41"/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792760" y="42210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入力</a:t>
              </a:r>
              <a:r>
                <a:rPr kumimoji="1" lang="ja-JP" altLang="en-US" sz="2000" dirty="0"/>
                <a:t>画面</a:t>
              </a: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4232920" y="5229200"/>
            <a:ext cx="1368152" cy="504056"/>
            <a:chOff x="4160912" y="2492896"/>
            <a:chExt cx="1368152" cy="504056"/>
          </a:xfrm>
        </p:grpSpPr>
        <p:sp>
          <p:nvSpPr>
            <p:cNvPr id="44" name="正方形/長方形 43"/>
            <p:cNvSpPr/>
            <p:nvPr/>
          </p:nvSpPr>
          <p:spPr>
            <a:xfrm>
              <a:off x="4160912" y="2492896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239694" y="25371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出力</a:t>
              </a:r>
              <a:r>
                <a:rPr kumimoji="1" lang="ja-JP" altLang="en-US" sz="2000" dirty="0"/>
                <a:t>画面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1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1179BE2-CB2A-48C3-A06F-28A65816BB1C}"/>
              </a:ext>
            </a:extLst>
          </p:cNvPr>
          <p:cNvSpPr/>
          <p:nvPr/>
        </p:nvSpPr>
        <p:spPr>
          <a:xfrm>
            <a:off x="5745088" y="2213537"/>
            <a:ext cx="2232248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E6A1C9-9913-4BDB-8A37-07B6E638A6EC}"/>
              </a:ext>
            </a:extLst>
          </p:cNvPr>
          <p:cNvSpPr txBox="1"/>
          <p:nvPr/>
        </p:nvSpPr>
        <p:spPr>
          <a:xfrm>
            <a:off x="6193790" y="2301514"/>
            <a:ext cx="13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入力ワード</a:t>
            </a:r>
            <a:endParaRPr kumimoji="1" lang="ja-JP" altLang="en-US" sz="20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CD2F7F9-BFD1-4AB6-B391-EEDE4C50B48C}"/>
              </a:ext>
            </a:extLst>
          </p:cNvPr>
          <p:cNvSpPr/>
          <p:nvPr/>
        </p:nvSpPr>
        <p:spPr>
          <a:xfrm>
            <a:off x="5745088" y="4260501"/>
            <a:ext cx="2232248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A5CEBE-70B8-4541-BAC2-C847E811512A}"/>
              </a:ext>
            </a:extLst>
          </p:cNvPr>
          <p:cNvSpPr txBox="1"/>
          <p:nvPr/>
        </p:nvSpPr>
        <p:spPr>
          <a:xfrm>
            <a:off x="6235571" y="4348478"/>
            <a:ext cx="136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出力結果</a:t>
            </a:r>
            <a:endParaRPr kumimoji="1" lang="ja-JP" altLang="en-US" sz="20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DF5279D-D735-466C-95F9-F62EA0C83D7E}"/>
              </a:ext>
            </a:extLst>
          </p:cNvPr>
          <p:cNvSpPr/>
          <p:nvPr/>
        </p:nvSpPr>
        <p:spPr>
          <a:xfrm>
            <a:off x="5477586" y="3146237"/>
            <a:ext cx="2767252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5633DF-C1FA-4385-8F41-92967D6D8588}"/>
              </a:ext>
            </a:extLst>
          </p:cNvPr>
          <p:cNvSpPr txBox="1"/>
          <p:nvPr/>
        </p:nvSpPr>
        <p:spPr>
          <a:xfrm>
            <a:off x="5977648" y="3322191"/>
            <a:ext cx="179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スクレイピング</a:t>
            </a:r>
            <a:endParaRPr kumimoji="1" lang="ja-JP" altLang="en-US" sz="2000" dirty="0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E22F588-F591-4796-93B2-EB0C148BEB06}"/>
              </a:ext>
            </a:extLst>
          </p:cNvPr>
          <p:cNvCxnSpPr>
            <a:stCxn id="42" idx="3"/>
            <a:endCxn id="2" idx="0"/>
          </p:cNvCxnSpPr>
          <p:nvPr/>
        </p:nvCxnSpPr>
        <p:spPr>
          <a:xfrm>
            <a:off x="5601072" y="1520814"/>
            <a:ext cx="1260140" cy="692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FAB9AFD-309A-43B1-838A-99360EB1AEAC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6861212" y="2789601"/>
            <a:ext cx="0" cy="35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CFFB65D-EE68-4C9D-8604-75347C2D4CED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861212" y="3866317"/>
            <a:ext cx="0" cy="39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4FE98358-CB71-49C0-AB2E-871A8D16B359}"/>
              </a:ext>
            </a:extLst>
          </p:cNvPr>
          <p:cNvCxnSpPr>
            <a:cxnSpLocks/>
            <a:stCxn id="22" idx="4"/>
            <a:endCxn id="44" idx="3"/>
          </p:cNvCxnSpPr>
          <p:nvPr/>
        </p:nvCxnSpPr>
        <p:spPr>
          <a:xfrm rot="5400000">
            <a:off x="5908811" y="4528826"/>
            <a:ext cx="644663" cy="1260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A3C06456-21C2-442A-A1F4-6717B520B551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rot="10800000">
            <a:off x="4232920" y="1520814"/>
            <a:ext cx="12700" cy="3960414"/>
          </a:xfrm>
          <a:prstGeom prst="curvedConnector3">
            <a:avLst>
              <a:gd name="adj1" fmla="val 11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21EB2AA-8797-4CD1-801D-76FF036D2CC1}"/>
              </a:ext>
            </a:extLst>
          </p:cNvPr>
          <p:cNvSpPr txBox="1"/>
          <p:nvPr/>
        </p:nvSpPr>
        <p:spPr>
          <a:xfrm>
            <a:off x="786463" y="3205958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データ受け渡し無し</a:t>
            </a:r>
          </a:p>
        </p:txBody>
      </p:sp>
    </p:spTree>
    <p:extLst>
      <p:ext uri="{BB962C8B-B14F-4D97-AF65-F5344CB8AC3E}">
        <p14:creationId xmlns:p14="http://schemas.microsoft.com/office/powerpoint/2010/main" val="311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8356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入力画面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6487" y="705546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検索キーワードの入力</a:t>
            </a:r>
            <a:endParaRPr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7002" y="11816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＜入力画面＞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60071" y="2352197"/>
            <a:ext cx="411490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dirty="0">
                <a:latin typeface="Meiryo UI" pitchFamily="50" charset="-128"/>
                <a:ea typeface="Meiryo UI" pitchFamily="50" charset="-128"/>
              </a:rPr>
              <a:t>以下の選択項目を表示</a:t>
            </a:r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キーワード入力欄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キーワードの入力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検索ボタン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クローリング・スクレイピングの開始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出力画面へ移動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8BCCD3-4FF6-4DD4-975F-D41CB932E635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7548293-1723-4299-8A48-C54AA419EB52}"/>
              </a:ext>
            </a:extLst>
          </p:cNvPr>
          <p:cNvGrpSpPr/>
          <p:nvPr/>
        </p:nvGrpSpPr>
        <p:grpSpPr>
          <a:xfrm>
            <a:off x="1708383" y="3193665"/>
            <a:ext cx="2405936" cy="717720"/>
            <a:chOff x="1733808" y="3218984"/>
            <a:chExt cx="2405936" cy="71772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2BA8078-CC3F-4DD0-96E0-496F38CE4C6E}"/>
                </a:ext>
              </a:extLst>
            </p:cNvPr>
            <p:cNvSpPr/>
            <p:nvPr/>
          </p:nvSpPr>
          <p:spPr>
            <a:xfrm>
              <a:off x="1733808" y="3218984"/>
              <a:ext cx="2405936" cy="253026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8BA0136-A5A4-4699-9620-C275057E9A8B}"/>
                </a:ext>
              </a:extLst>
            </p:cNvPr>
            <p:cNvSpPr/>
            <p:nvPr/>
          </p:nvSpPr>
          <p:spPr>
            <a:xfrm>
              <a:off x="3356395" y="3589604"/>
              <a:ext cx="767623" cy="347100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検索</a:t>
              </a:r>
              <a:endPara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D93732-F8C7-41E6-9119-BF378D075FE7}"/>
              </a:ext>
            </a:extLst>
          </p:cNvPr>
          <p:cNvSpPr txBox="1"/>
          <p:nvPr/>
        </p:nvSpPr>
        <p:spPr>
          <a:xfrm>
            <a:off x="992560" y="2609202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検索キーワードを入力してください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391697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齋藤晃央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2017.9.04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＜出力画面＞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16139" y="2420888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以下がヒットしました</a:t>
            </a:r>
            <a:endParaRPr lang="en-US" altLang="ja-JP" sz="20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60071" y="2352120"/>
            <a:ext cx="41277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以下の項目を表示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Aft>
                <a:spcPts val="1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検索ワードの確認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リンクのタイトル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検索ワードのあるページのタイトル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上位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3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件を表示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件以下の場合は全件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検索ワードのあるページへのリンク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出力画面</a:t>
            </a:r>
            <a:endParaRPr lang="en-US" altLang="ja-JP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61364" y="705546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検索結果を出力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23CE66-E113-4484-84ED-4E1953968C38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検索フォーム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2F9A9-BAB7-42D0-9369-0991BA72680A}"/>
              </a:ext>
            </a:extLst>
          </p:cNvPr>
          <p:cNvSpPr txBox="1"/>
          <p:nvPr/>
        </p:nvSpPr>
        <p:spPr>
          <a:xfrm>
            <a:off x="920552" y="290519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検索</a:t>
            </a:r>
            <a:r>
              <a:rPr lang="ja-JP" altLang="en-US" sz="1400" dirty="0"/>
              <a:t>ワード：○○○</a:t>
            </a:r>
            <a:endParaRPr kumimoji="1" lang="ja-JP" altLang="en-US" sz="1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308A7E6-9B03-4B6C-82B9-3D4CF6716D95}"/>
              </a:ext>
            </a:extLst>
          </p:cNvPr>
          <p:cNvGrpSpPr/>
          <p:nvPr/>
        </p:nvGrpSpPr>
        <p:grpSpPr>
          <a:xfrm>
            <a:off x="920552" y="3449617"/>
            <a:ext cx="1752852" cy="487552"/>
            <a:chOff x="920552" y="3449617"/>
            <a:chExt cx="1752852" cy="48755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B7ACAD7-C2D6-417F-9DDD-EE95CA3578B7}"/>
                </a:ext>
              </a:extLst>
            </p:cNvPr>
            <p:cNvSpPr txBox="1"/>
            <p:nvPr/>
          </p:nvSpPr>
          <p:spPr>
            <a:xfrm>
              <a:off x="920552" y="3449617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「リンクのタイトル１」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3975903-4386-4CF8-B73C-2E145419F075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A56CEFB-EFB6-4458-A6B7-36502D7A7A7C}"/>
              </a:ext>
            </a:extLst>
          </p:cNvPr>
          <p:cNvGrpSpPr/>
          <p:nvPr/>
        </p:nvGrpSpPr>
        <p:grpSpPr>
          <a:xfrm>
            <a:off x="920552" y="4029141"/>
            <a:ext cx="1752852" cy="487552"/>
            <a:chOff x="920552" y="3449617"/>
            <a:chExt cx="1752852" cy="487552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AE9F3EE-1C48-45C8-8454-26D476A8A60A}"/>
                </a:ext>
              </a:extLst>
            </p:cNvPr>
            <p:cNvSpPr txBox="1"/>
            <p:nvPr/>
          </p:nvSpPr>
          <p:spPr>
            <a:xfrm>
              <a:off x="920552" y="3449617"/>
              <a:ext cx="1441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</a:t>
              </a:r>
              <a:r>
                <a:rPr kumimoji="1" lang="en-US" altLang="ja-JP" sz="1200" dirty="0"/>
                <a:t>2</a:t>
              </a:r>
              <a:r>
                <a:rPr kumimoji="1" lang="ja-JP" altLang="en-US" sz="1200" dirty="0"/>
                <a:t>」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57BC556-D1B8-4322-BAA7-F4A117B26C9F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3ADBACF-2D0C-4722-9C47-6242B4BA9BAB}"/>
              </a:ext>
            </a:extLst>
          </p:cNvPr>
          <p:cNvGrpSpPr/>
          <p:nvPr/>
        </p:nvGrpSpPr>
        <p:grpSpPr>
          <a:xfrm>
            <a:off x="920552" y="4608665"/>
            <a:ext cx="1752852" cy="487552"/>
            <a:chOff x="920552" y="3449617"/>
            <a:chExt cx="1752852" cy="487552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B37E1B22-CF4E-4D1A-A8C8-AB7816541259}"/>
                </a:ext>
              </a:extLst>
            </p:cNvPr>
            <p:cNvSpPr txBox="1"/>
            <p:nvPr/>
          </p:nvSpPr>
          <p:spPr>
            <a:xfrm>
              <a:off x="920552" y="3449617"/>
              <a:ext cx="1441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</a:t>
              </a:r>
              <a:r>
                <a:rPr kumimoji="1" lang="en-US" altLang="ja-JP" sz="1200" dirty="0"/>
                <a:t>3</a:t>
              </a:r>
              <a:r>
                <a:rPr kumimoji="1" lang="ja-JP" altLang="en-US" sz="1200" dirty="0"/>
                <a:t>」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B22D2D3-5315-4218-BC2B-3A509677572D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57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1792</TotalTime>
  <Words>468</Words>
  <Application>Microsoft Office PowerPoint</Application>
  <PresentationFormat>A4 210 x 297 mm</PresentationFormat>
  <Paragraphs>141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ＭＳ Ｐゴシック</vt:lpstr>
      <vt:lpstr>Arial</vt:lpstr>
      <vt:lpstr>Calibri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すずき つよし</dc:creator>
  <cp:lastModifiedBy>teruo_saito</cp:lastModifiedBy>
  <cp:revision>127</cp:revision>
  <dcterms:created xsi:type="dcterms:W3CDTF">2017-05-18T00:21:34Z</dcterms:created>
  <dcterms:modified xsi:type="dcterms:W3CDTF">2017-09-05T00:49:53Z</dcterms:modified>
</cp:coreProperties>
</file>