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F5DD"/>
    <a:srgbClr val="3CED33"/>
    <a:srgbClr val="2AF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734-85DC-4B33-86AA-B6201C46F96D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A008-D13D-4F4C-AE41-5BB4F45E03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00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734-85DC-4B33-86AA-B6201C46F96D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A008-D13D-4F4C-AE41-5BB4F45E03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75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734-85DC-4B33-86AA-B6201C46F96D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A008-D13D-4F4C-AE41-5BB4F45E03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56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734-85DC-4B33-86AA-B6201C46F96D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A008-D13D-4F4C-AE41-5BB4F45E03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4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734-85DC-4B33-86AA-B6201C46F96D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A008-D13D-4F4C-AE41-5BB4F45E03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69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734-85DC-4B33-86AA-B6201C46F96D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A008-D13D-4F4C-AE41-5BB4F45E03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14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734-85DC-4B33-86AA-B6201C46F96D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A008-D13D-4F4C-AE41-5BB4F45E03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58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734-85DC-4B33-86AA-B6201C46F96D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A008-D13D-4F4C-AE41-5BB4F45E03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3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734-85DC-4B33-86AA-B6201C46F96D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A008-D13D-4F4C-AE41-5BB4F45E03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4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734-85DC-4B33-86AA-B6201C46F96D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A008-D13D-4F4C-AE41-5BB4F45E03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38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734-85DC-4B33-86AA-B6201C46F96D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A008-D13D-4F4C-AE41-5BB4F45E03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5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F734-85DC-4B33-86AA-B6201C46F96D}" type="datetimeFigureOut">
              <a:rPr kumimoji="1" lang="ja-JP" altLang="en-US" smtClean="0"/>
              <a:t>2016/2/29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2A008-D13D-4F4C-AE41-5BB4F45E03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26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672860"/>
            <a:ext cx="9144000" cy="1120446"/>
          </a:xfrm>
        </p:spPr>
        <p:txBody>
          <a:bodyPr/>
          <a:lstStyle/>
          <a:p>
            <a:r>
              <a:rPr kumimoji="1" lang="ja-JP" altLang="en-US" dirty="0" smtClean="0"/>
              <a:t>内部設計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2920551"/>
            <a:ext cx="9144000" cy="1655762"/>
          </a:xfrm>
        </p:spPr>
        <p:txBody>
          <a:bodyPr/>
          <a:lstStyle/>
          <a:p>
            <a:r>
              <a:rPr lang="ja-JP" altLang="en-US" dirty="0" smtClean="0"/>
              <a:t>ーチェンジャー</a:t>
            </a:r>
            <a:r>
              <a:rPr lang="ja-JP" altLang="en-US" dirty="0"/>
              <a:t>に</a:t>
            </a:r>
            <a:r>
              <a:rPr lang="ja-JP" altLang="en-US" dirty="0" smtClean="0"/>
              <a:t>ついてー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09433" y="4230763"/>
            <a:ext cx="3858567" cy="1487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問題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11</a:t>
            </a:r>
            <a:r>
              <a:rPr kumimoji="1" lang="ja-JP" altLang="en-US" dirty="0" smtClean="0">
                <a:solidFill>
                  <a:schemeClr val="tx1"/>
                </a:solidFill>
              </a:rPr>
              <a:t>月頃につくったシーンチェンジャーで、おおよそ問題なく作れるかどうか</a:t>
            </a:r>
          </a:p>
        </p:txBody>
      </p:sp>
    </p:spTree>
    <p:extLst>
      <p:ext uri="{BB962C8B-B14F-4D97-AF65-F5344CB8AC3E}">
        <p14:creationId xmlns:p14="http://schemas.microsoft.com/office/powerpoint/2010/main" val="11947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20874" y="492368"/>
            <a:ext cx="10302910" cy="1145892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今回使おうと思っている画面</a:t>
            </a:r>
            <a:r>
              <a:rPr lang="en-US" altLang="ja-JP" sz="4000" dirty="0" smtClean="0"/>
              <a:t>(Scene)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220118" y="2200588"/>
            <a:ext cx="4657412" cy="3275763"/>
          </a:xfrm>
          <a:ln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2000">
                  <a:srgbClr val="00B0F0">
                    <a:alpha val="86000"/>
                  </a:srgb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txBody>
          <a:bodyPr>
            <a:noAutofit/>
          </a:bodyPr>
          <a:lstStyle/>
          <a:p>
            <a:pPr algn="l"/>
            <a:r>
              <a:rPr lang="ja-JP" altLang="en-US" sz="3200" dirty="0"/>
              <a:t>・</a:t>
            </a:r>
            <a:r>
              <a:rPr lang="ja-JP" altLang="en-US" sz="3200" dirty="0" smtClean="0"/>
              <a:t>スタート画面</a:t>
            </a:r>
            <a:endParaRPr lang="en-US" altLang="ja-JP" sz="3200" dirty="0" smtClean="0"/>
          </a:p>
          <a:p>
            <a:pPr algn="l"/>
            <a:r>
              <a:rPr lang="ja-JP" altLang="en-US" sz="3200" dirty="0" smtClean="0"/>
              <a:t>・ジャンル設定画面</a:t>
            </a:r>
            <a:endParaRPr lang="en-US" altLang="ja-JP" sz="3200" dirty="0" smtClean="0"/>
          </a:p>
          <a:p>
            <a:pPr algn="l"/>
            <a:r>
              <a:rPr lang="ja-JP" altLang="en-US" sz="3200" dirty="0" smtClean="0"/>
              <a:t>・ゲーム画面</a:t>
            </a:r>
            <a:endParaRPr lang="en-US" altLang="ja-JP" sz="3200" dirty="0" smtClean="0"/>
          </a:p>
          <a:p>
            <a:pPr algn="l"/>
            <a:r>
              <a:rPr lang="ja-JP" altLang="en-US" sz="3200" dirty="0" smtClean="0"/>
              <a:t>・コンフィグ画面</a:t>
            </a:r>
            <a:endParaRPr lang="en-US" altLang="ja-JP" sz="3200" dirty="0" smtClean="0"/>
          </a:p>
          <a:p>
            <a:pPr algn="l"/>
            <a:r>
              <a:rPr lang="ja-JP" altLang="en-US" sz="3200" dirty="0" smtClean="0"/>
              <a:t>・実績画面</a:t>
            </a:r>
            <a:endParaRPr lang="en-US" altLang="ja-JP" sz="32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813918" y="2200589"/>
            <a:ext cx="3486778" cy="2080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インベーダー</a:t>
            </a:r>
            <a:r>
              <a:rPr lang="en-US" altLang="ja-JP" sz="2400" dirty="0" smtClean="0">
                <a:solidFill>
                  <a:schemeClr val="tx1"/>
                </a:solidFill>
              </a:rPr>
              <a:t>(Scene)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Title</a:t>
            </a: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game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9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2480" y="365684"/>
            <a:ext cx="10962931" cy="1203388"/>
          </a:xfrm>
        </p:spPr>
        <p:txBody>
          <a:bodyPr/>
          <a:lstStyle/>
          <a:p>
            <a:r>
              <a:rPr kumimoji="1" lang="ja-JP" altLang="en-US" sz="4000" dirty="0" smtClean="0"/>
              <a:t>スター</a:t>
            </a:r>
            <a:r>
              <a:rPr lang="ja-JP" altLang="en-US" sz="4000" dirty="0" smtClean="0"/>
              <a:t>ト画面</a:t>
            </a:r>
            <a:r>
              <a:rPr lang="en-US" altLang="ja-JP" sz="4000" dirty="0" smtClean="0"/>
              <a:t>-&gt;</a:t>
            </a:r>
            <a:r>
              <a:rPr lang="ja-JP" altLang="en-US" sz="4000" dirty="0" smtClean="0"/>
              <a:t>ジャンル設定画面</a:t>
            </a:r>
            <a:r>
              <a:rPr lang="en-US" altLang="ja-JP" sz="4000" dirty="0" smtClean="0"/>
              <a:t>-&gt;</a:t>
            </a:r>
            <a:r>
              <a:rPr lang="ja-JP" altLang="en-US" sz="4000" dirty="0" smtClean="0"/>
              <a:t>ゲーム画面</a:t>
            </a:r>
            <a:r>
              <a:rPr lang="ja-JP" altLang="en-US" sz="2800" dirty="0" smtClean="0"/>
              <a:t>（等）</a:t>
            </a:r>
            <a:endParaRPr kumimoji="1" lang="ja-JP" altLang="en-US" sz="2800" dirty="0"/>
          </a:p>
        </p:txBody>
      </p:sp>
      <p:sp>
        <p:nvSpPr>
          <p:cNvPr id="4" name="フローチャート: 判断 3"/>
          <p:cNvSpPr/>
          <p:nvPr/>
        </p:nvSpPr>
        <p:spPr>
          <a:xfrm>
            <a:off x="1250291" y="2265858"/>
            <a:ext cx="2862532" cy="905773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条件１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75694" y="1452470"/>
            <a:ext cx="2223055" cy="4898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スタート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114182" y="3508010"/>
            <a:ext cx="3146083" cy="994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ジャンル設定画面</a:t>
            </a:r>
          </a:p>
        </p:txBody>
      </p:sp>
      <p:sp>
        <p:nvSpPr>
          <p:cNvPr id="8" name="フローチャート: 判断 7"/>
          <p:cNvSpPr/>
          <p:nvPr/>
        </p:nvSpPr>
        <p:spPr>
          <a:xfrm>
            <a:off x="6258938" y="1674082"/>
            <a:ext cx="3190240" cy="925267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選択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5" idx="2"/>
            <a:endCxn id="4" idx="0"/>
          </p:cNvCxnSpPr>
          <p:nvPr/>
        </p:nvCxnSpPr>
        <p:spPr>
          <a:xfrm flipH="1">
            <a:off x="2681557" y="1942274"/>
            <a:ext cx="5665" cy="32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2"/>
            <a:endCxn id="6" idx="0"/>
          </p:cNvCxnSpPr>
          <p:nvPr/>
        </p:nvCxnSpPr>
        <p:spPr>
          <a:xfrm>
            <a:off x="2681557" y="3171631"/>
            <a:ext cx="5667" cy="33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6" idx="2"/>
            <a:endCxn id="8" idx="0"/>
          </p:cNvCxnSpPr>
          <p:nvPr/>
        </p:nvCxnSpPr>
        <p:spPr>
          <a:xfrm rot="5400000" flipH="1" flipV="1">
            <a:off x="3856283" y="505023"/>
            <a:ext cx="2828715" cy="5166834"/>
          </a:xfrm>
          <a:prstGeom prst="bentConnector5">
            <a:avLst>
              <a:gd name="adj1" fmla="val -8081"/>
              <a:gd name="adj2" fmla="val 49786"/>
              <a:gd name="adj3" fmla="val 108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7831393" y="4689828"/>
            <a:ext cx="1617785" cy="4711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ゲーム画面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553578" y="4094332"/>
            <a:ext cx="1237219" cy="6489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コンフィグ画面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9957916" y="4005404"/>
            <a:ext cx="1245996" cy="6844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実績画面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>
            <a:stCxn id="18" idx="2"/>
          </p:cNvCxnSpPr>
          <p:nvPr/>
        </p:nvCxnSpPr>
        <p:spPr>
          <a:xfrm flipH="1">
            <a:off x="8640285" y="5160964"/>
            <a:ext cx="1" cy="54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438278" y="5970058"/>
            <a:ext cx="2404013" cy="8239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以下</a:t>
            </a:r>
            <a:r>
              <a:rPr kumimoji="1" lang="en-US" altLang="ja-JP" dirty="0" smtClean="0">
                <a:solidFill>
                  <a:schemeClr val="tx1"/>
                </a:solidFill>
              </a:rPr>
              <a:t>Game.ppt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を参照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31" name="カギ線コネクタ 30"/>
          <p:cNvCxnSpPr>
            <a:stCxn id="8" idx="2"/>
            <a:endCxn id="18" idx="0"/>
          </p:cNvCxnSpPr>
          <p:nvPr/>
        </p:nvCxnSpPr>
        <p:spPr>
          <a:xfrm rot="16200000" flipH="1">
            <a:off x="7201933" y="3251474"/>
            <a:ext cx="2090479" cy="7862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8" idx="1"/>
            <a:endCxn id="19" idx="0"/>
          </p:cNvCxnSpPr>
          <p:nvPr/>
        </p:nvCxnSpPr>
        <p:spPr>
          <a:xfrm rot="10800000" flipV="1">
            <a:off x="6172188" y="2136716"/>
            <a:ext cx="86750" cy="19576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8" idx="3"/>
            <a:endCxn id="20" idx="0"/>
          </p:cNvCxnSpPr>
          <p:nvPr/>
        </p:nvCxnSpPr>
        <p:spPr>
          <a:xfrm>
            <a:off x="9449178" y="2136716"/>
            <a:ext cx="1131736" cy="18686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4" idx="1"/>
            <a:endCxn id="18" idx="1"/>
          </p:cNvCxnSpPr>
          <p:nvPr/>
        </p:nvCxnSpPr>
        <p:spPr>
          <a:xfrm rot="10800000" flipH="1" flipV="1">
            <a:off x="1250291" y="2718744"/>
            <a:ext cx="6581102" cy="2206651"/>
          </a:xfrm>
          <a:prstGeom prst="bentConnector3">
            <a:avLst>
              <a:gd name="adj1" fmla="val -54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328977" y="5160964"/>
            <a:ext cx="6693524" cy="1480996"/>
          </a:xfrm>
          <a:prstGeom prst="roundRect">
            <a:avLst>
              <a:gd name="adj" fmla="val 36343"/>
            </a:avLst>
          </a:prstGeom>
          <a:solidFill>
            <a:srgbClr val="2BF5DD">
              <a:alpha val="66000"/>
            </a:srgbClr>
          </a:solidFill>
          <a:ln w="41275"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u="sng" dirty="0" smtClean="0">
                <a:solidFill>
                  <a:srgbClr val="7030A0"/>
                </a:solidFill>
              </a:rPr>
              <a:t>「今回の場合、画面のチェンジャーはどのようにしたらいいかな？」</a:t>
            </a:r>
            <a:endParaRPr kumimoji="1" lang="en-US" altLang="ja-JP" sz="2000" u="sng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が今回のお題。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234813" y="5473839"/>
            <a:ext cx="3104940" cy="3165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スコアアタックに飛ぶ</a:t>
            </a:r>
          </a:p>
        </p:txBody>
      </p:sp>
    </p:spTree>
    <p:extLst>
      <p:ext uri="{BB962C8B-B14F-4D97-AF65-F5344CB8AC3E}">
        <p14:creationId xmlns:p14="http://schemas.microsoft.com/office/powerpoint/2010/main" val="349992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>
            <a:spLocks/>
          </p:cNvSpPr>
          <p:nvPr/>
        </p:nvSpPr>
        <p:spPr>
          <a:xfrm>
            <a:off x="1441492" y="283251"/>
            <a:ext cx="8892953" cy="6574749"/>
          </a:xfrm>
          <a:prstGeom prst="roundRect">
            <a:avLst>
              <a:gd name="adj" fmla="val 7921"/>
            </a:avLst>
          </a:prstGeom>
          <a:pattFill prst="plaid">
            <a:fgClr>
              <a:schemeClr val="bg1"/>
            </a:fgClr>
            <a:bgClr>
              <a:srgbClr val="00B050"/>
            </a:bgClr>
          </a:patt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203434" y="576450"/>
            <a:ext cx="2778085" cy="5860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ja-JP" altLang="en-US" sz="2400" dirty="0" smtClean="0">
                <a:solidFill>
                  <a:schemeClr val="tx1"/>
                </a:solidFill>
              </a:rPr>
              <a:t>１人で</a:t>
            </a:r>
            <a:r>
              <a:rPr lang="ja-JP" altLang="en-US" sz="2400" dirty="0">
                <a:solidFill>
                  <a:schemeClr val="tx1"/>
                </a:solidFill>
              </a:rPr>
              <a:t>遊</a:t>
            </a:r>
            <a:r>
              <a:rPr lang="ja-JP" altLang="en-US" sz="2400" dirty="0" smtClean="0">
                <a:solidFill>
                  <a:schemeClr val="tx1"/>
                </a:solidFill>
              </a:rPr>
              <a:t>ぶ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2153886" y="2984267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i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チュートリアル</a:t>
            </a:r>
            <a:endParaRPr kumimoji="1" lang="ja-JP" altLang="en-US" sz="3600" i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957332" y="4405853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戻る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130535" y="4405853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実績</a:t>
            </a:r>
            <a:endParaRPr kumimoji="1" lang="ja-JP" altLang="en-US" sz="3600" i="1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957332" y="2950234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i="1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コンフィグ</a:t>
            </a:r>
            <a:endParaRPr kumimoji="1" lang="ja-JP" altLang="en-US" sz="3200" i="1" dirty="0">
              <a:ln>
                <a:solidFill>
                  <a:schemeClr val="tx1"/>
                </a:solidFill>
              </a:ln>
              <a:solidFill>
                <a:srgbClr val="7030A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957332" y="1526905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i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２</a:t>
            </a:r>
            <a:r>
              <a:rPr lang="ja-JP" altLang="en-US" sz="3600" i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人で遊ぶ</a:t>
            </a:r>
            <a:endParaRPr kumimoji="1" lang="ja-JP" altLang="en-US" sz="3600" i="1" dirty="0">
              <a:ln>
                <a:solidFill>
                  <a:schemeClr val="tx1"/>
                </a:solidFill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153886" y="5792519"/>
            <a:ext cx="7468163" cy="763673"/>
          </a:xfrm>
          <a:prstGeom prst="roundRect">
            <a:avLst>
              <a:gd name="adj" fmla="val 1021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7030A0"/>
                </a:solidFill>
              </a:rPr>
              <a:t>１人で遊ぶ：このゲームのメインコンテンツです。</a:t>
            </a:r>
            <a:endParaRPr kumimoji="1" lang="en-US" altLang="ja-JP" sz="2000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7030A0"/>
                </a:solidFill>
              </a:rPr>
              <a:t>　　　１人でパネポンを遊びます。</a:t>
            </a:r>
            <a:endParaRPr kumimoji="1" lang="en-US" altLang="ja-JP" sz="2000" dirty="0" smtClean="0">
              <a:solidFill>
                <a:srgbClr val="7030A0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004322" y="1483214"/>
            <a:ext cx="3390181" cy="966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i="1" u="sng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１人で遊ぶ</a:t>
            </a:r>
            <a:endParaRPr kumimoji="1" lang="ja-JP" altLang="en-US" sz="3600" i="1" u="sng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283251"/>
            <a:ext cx="1294725" cy="522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デザイン→</a:t>
            </a:r>
          </a:p>
        </p:txBody>
      </p:sp>
      <p:sp>
        <p:nvSpPr>
          <p:cNvPr id="15" name="フローチャート: 組合せ 14"/>
          <p:cNvSpPr/>
          <p:nvPr/>
        </p:nvSpPr>
        <p:spPr>
          <a:xfrm>
            <a:off x="3412155" y="965424"/>
            <a:ext cx="571718" cy="442130"/>
          </a:xfrm>
          <a:prstGeom prst="flowChartMerg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3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>
            <a:spLocks/>
          </p:cNvSpPr>
          <p:nvPr/>
        </p:nvSpPr>
        <p:spPr>
          <a:xfrm>
            <a:off x="1441492" y="283251"/>
            <a:ext cx="8892953" cy="6574749"/>
          </a:xfrm>
          <a:prstGeom prst="roundRect">
            <a:avLst>
              <a:gd name="adj" fmla="val 7921"/>
            </a:avLst>
          </a:prstGeom>
          <a:pattFill prst="plaid">
            <a:fgClr>
              <a:schemeClr val="bg1"/>
            </a:fgClr>
            <a:bgClr>
              <a:srgbClr val="00B050"/>
            </a:bgClr>
          </a:patt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203434" y="576450"/>
            <a:ext cx="2778085" cy="5860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ja-JP" altLang="en-US" sz="2400" dirty="0" smtClean="0">
                <a:solidFill>
                  <a:schemeClr val="tx1"/>
                </a:solidFill>
              </a:rPr>
              <a:t>スコア</a:t>
            </a:r>
            <a:r>
              <a:rPr lang="ja-JP" altLang="en-US" sz="2400" dirty="0">
                <a:solidFill>
                  <a:schemeClr val="tx1"/>
                </a:solidFill>
              </a:rPr>
              <a:t>アタック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2139161" y="1526905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i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エンドレス</a:t>
            </a:r>
            <a:endParaRPr kumimoji="1" lang="ja-JP" altLang="en-US" sz="3600" i="1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957332" y="4405853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戻る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130535" y="4405853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i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ミッション</a:t>
            </a:r>
            <a:endParaRPr kumimoji="1" lang="ja-JP" altLang="en-US" sz="3600" i="1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84075" y="2881281"/>
            <a:ext cx="3390181" cy="966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i="1" u="sng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スコアアタック</a:t>
            </a:r>
            <a:endParaRPr kumimoji="1" lang="ja-JP" altLang="en-US" sz="3600" i="1" u="sng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957332" y="2950234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i="1" dirty="0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チャレンジ問題</a:t>
            </a:r>
            <a:endParaRPr kumimoji="1" lang="ja-JP" altLang="en-US" sz="3200" i="1" dirty="0">
              <a:ln>
                <a:solidFill>
                  <a:schemeClr val="tx1"/>
                </a:solidFill>
              </a:ln>
              <a:solidFill>
                <a:srgbClr val="7030A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957332" y="1526905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i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CPU</a:t>
            </a:r>
            <a:r>
              <a:rPr kumimoji="1" lang="ja-JP" altLang="en-US" sz="3600" i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対戦</a:t>
            </a:r>
            <a:endParaRPr kumimoji="1" lang="ja-JP" altLang="en-US" sz="3600" i="1" dirty="0">
              <a:ln>
                <a:solidFill>
                  <a:schemeClr val="tx1"/>
                </a:solidFill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153886" y="5792519"/>
            <a:ext cx="7468163" cy="763673"/>
          </a:xfrm>
          <a:prstGeom prst="roundRect">
            <a:avLst>
              <a:gd name="adj" fmla="val 1021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7030A0"/>
                </a:solidFill>
              </a:rPr>
              <a:t>このモードは時間内にどれだけスコアを稼げるか競うモード</a:t>
            </a:r>
            <a:r>
              <a:rPr lang="ja-JP" altLang="en-US" sz="2000" dirty="0" smtClean="0">
                <a:solidFill>
                  <a:srgbClr val="7030A0"/>
                </a:solidFill>
              </a:rPr>
              <a:t>です。</a:t>
            </a:r>
            <a:endParaRPr lang="en-US" altLang="ja-JP" sz="2000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7030A0"/>
                </a:solidFill>
              </a:rPr>
              <a:t>高</a:t>
            </a:r>
            <a:r>
              <a:rPr kumimoji="1" lang="ja-JP" altLang="en-US" sz="2000" dirty="0" smtClean="0">
                <a:solidFill>
                  <a:srgbClr val="7030A0"/>
                </a:solidFill>
              </a:rPr>
              <a:t>スコアを目指して頑張りましょう。</a:t>
            </a:r>
            <a:endParaRPr kumimoji="1" lang="en-US" altLang="ja-JP" sz="2000" dirty="0" smtClean="0">
              <a:solidFill>
                <a:srgbClr val="7030A0"/>
              </a:solidFill>
            </a:endParaRPr>
          </a:p>
        </p:txBody>
      </p:sp>
      <p:sp>
        <p:nvSpPr>
          <p:cNvPr id="13" name="フローチャート: 組合せ 12"/>
          <p:cNvSpPr/>
          <p:nvPr/>
        </p:nvSpPr>
        <p:spPr>
          <a:xfrm>
            <a:off x="3397430" y="2397096"/>
            <a:ext cx="571718" cy="442130"/>
          </a:xfrm>
          <a:prstGeom prst="flowChartMerg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2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>
            <a:spLocks/>
          </p:cNvSpPr>
          <p:nvPr/>
        </p:nvSpPr>
        <p:spPr>
          <a:xfrm>
            <a:off x="1441492" y="283251"/>
            <a:ext cx="8892953" cy="6574749"/>
          </a:xfrm>
          <a:prstGeom prst="roundRect">
            <a:avLst>
              <a:gd name="adj" fmla="val 7921"/>
            </a:avLst>
          </a:prstGeom>
          <a:pattFill prst="plaid">
            <a:fgClr>
              <a:schemeClr val="bg1"/>
            </a:fgClr>
            <a:bgClr>
              <a:srgbClr val="00B050"/>
            </a:bgClr>
          </a:patt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203434" y="576450"/>
            <a:ext cx="2778085" cy="5860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ja-JP" altLang="en-US" sz="2400" dirty="0" smtClean="0">
                <a:solidFill>
                  <a:schemeClr val="tx1"/>
                </a:solidFill>
              </a:rPr>
              <a:t>スコア</a:t>
            </a:r>
            <a:r>
              <a:rPr lang="ja-JP" altLang="en-US" sz="2400" dirty="0">
                <a:solidFill>
                  <a:schemeClr val="tx1"/>
                </a:solidFill>
              </a:rPr>
              <a:t>アタック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2139161" y="1526905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i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エンドレス</a:t>
            </a:r>
            <a:endParaRPr kumimoji="1" lang="ja-JP" altLang="en-US" sz="3600" i="1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957332" y="4405853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戻る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130535" y="4405853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i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ミッション</a:t>
            </a:r>
            <a:endParaRPr kumimoji="1" lang="ja-JP" altLang="en-US" sz="3600" i="1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84075" y="2881281"/>
            <a:ext cx="3390181" cy="966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i="1" u="sng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スコアアタック</a:t>
            </a:r>
            <a:endParaRPr kumimoji="1" lang="ja-JP" altLang="en-US" sz="3600" i="1" u="sng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957332" y="2950234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i="1" dirty="0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チャレンジ問題</a:t>
            </a:r>
            <a:endParaRPr kumimoji="1" lang="ja-JP" altLang="en-US" sz="3200" i="1" dirty="0">
              <a:ln>
                <a:solidFill>
                  <a:schemeClr val="tx1"/>
                </a:solidFill>
              </a:ln>
              <a:solidFill>
                <a:srgbClr val="7030A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957332" y="1526905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i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CPU</a:t>
            </a:r>
            <a:r>
              <a:rPr kumimoji="1" lang="ja-JP" altLang="en-US" sz="3600" i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対戦</a:t>
            </a:r>
            <a:endParaRPr kumimoji="1" lang="ja-JP" altLang="en-US" sz="3600" i="1" dirty="0">
              <a:ln>
                <a:solidFill>
                  <a:schemeClr val="tx1"/>
                </a:solidFill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153886" y="5792519"/>
            <a:ext cx="7468163" cy="763673"/>
          </a:xfrm>
          <a:prstGeom prst="roundRect">
            <a:avLst>
              <a:gd name="adj" fmla="val 1021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7030A0"/>
                </a:solidFill>
              </a:rPr>
              <a:t>このモードは時間内にどれだけスコアを稼げるか競うモード</a:t>
            </a:r>
            <a:r>
              <a:rPr lang="ja-JP" altLang="en-US" sz="2000" dirty="0" smtClean="0">
                <a:solidFill>
                  <a:srgbClr val="7030A0"/>
                </a:solidFill>
              </a:rPr>
              <a:t>です。</a:t>
            </a:r>
            <a:endParaRPr lang="en-US" altLang="ja-JP" sz="2000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7030A0"/>
                </a:solidFill>
              </a:rPr>
              <a:t>高</a:t>
            </a:r>
            <a:r>
              <a:rPr kumimoji="1" lang="ja-JP" altLang="en-US" sz="2000" dirty="0" smtClean="0">
                <a:solidFill>
                  <a:srgbClr val="7030A0"/>
                </a:solidFill>
              </a:rPr>
              <a:t>スコアを目指して頑張りましょう。</a:t>
            </a:r>
            <a:endParaRPr kumimoji="1" lang="en-US" altLang="ja-JP" sz="2000" dirty="0" smtClean="0">
              <a:solidFill>
                <a:srgbClr val="7030A0"/>
              </a:solidFill>
            </a:endParaRPr>
          </a:p>
        </p:txBody>
      </p:sp>
      <p:sp>
        <p:nvSpPr>
          <p:cNvPr id="13" name="角丸四角形 12"/>
          <p:cNvSpPr>
            <a:spLocks/>
          </p:cNvSpPr>
          <p:nvPr/>
        </p:nvSpPr>
        <p:spPr>
          <a:xfrm>
            <a:off x="2059912" y="1594552"/>
            <a:ext cx="7385539" cy="4367636"/>
          </a:xfrm>
          <a:prstGeom prst="roundRect">
            <a:avLst>
              <a:gd name="adj" fmla="val 7921"/>
            </a:avLst>
          </a:prstGeom>
          <a:pattFill prst="plaid">
            <a:fgClr>
              <a:schemeClr val="bg1"/>
            </a:fgClr>
            <a:bgClr>
              <a:srgbClr val="00B050"/>
            </a:bgClr>
          </a:patt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186831" y="2091877"/>
            <a:ext cx="3088256" cy="828136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i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やさしい</a:t>
            </a:r>
            <a:endParaRPr kumimoji="1" lang="ja-JP" altLang="en-US" sz="4000" b="1" i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フローチャート: 組合せ 17"/>
          <p:cNvSpPr/>
          <p:nvPr/>
        </p:nvSpPr>
        <p:spPr>
          <a:xfrm rot="16200000">
            <a:off x="7617142" y="3656569"/>
            <a:ext cx="571718" cy="442130"/>
          </a:xfrm>
          <a:prstGeom prst="flowChartMerg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組合せ 18"/>
          <p:cNvSpPr/>
          <p:nvPr/>
        </p:nvSpPr>
        <p:spPr>
          <a:xfrm rot="5400000">
            <a:off x="3316500" y="3706564"/>
            <a:ext cx="571718" cy="442130"/>
          </a:xfrm>
          <a:prstGeom prst="flowChartMerg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4057590" y="3394613"/>
            <a:ext cx="3390181" cy="966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i="1" u="sng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２：０</a:t>
            </a:r>
            <a:r>
              <a:rPr lang="ja-JP" altLang="en-US" sz="3600" i="1" u="sng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０</a:t>
            </a:r>
            <a:endParaRPr kumimoji="1" lang="ja-JP" altLang="en-US" sz="3600" i="1" u="sng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560818" y="5878286"/>
            <a:ext cx="1537397" cy="677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以下</a:t>
            </a:r>
            <a:r>
              <a:rPr kumimoji="1" lang="en-US" altLang="ja-JP" dirty="0" smtClean="0">
                <a:solidFill>
                  <a:schemeClr val="tx1"/>
                </a:solidFill>
              </a:rPr>
              <a:t>game.ppt</a:t>
            </a:r>
            <a:r>
              <a:rPr kumimoji="1" lang="ja-JP" altLang="en-US" dirty="0" smtClean="0">
                <a:solidFill>
                  <a:schemeClr val="tx1"/>
                </a:solidFill>
              </a:rPr>
              <a:t>参照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4542308" y="4857294"/>
            <a:ext cx="2377302" cy="794559"/>
          </a:xfrm>
          <a:prstGeom prst="roundRect">
            <a:avLst/>
          </a:prstGeom>
          <a:solidFill>
            <a:srgbClr val="BDD7EE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i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決定</a:t>
            </a:r>
            <a:endParaRPr kumimoji="1" lang="ja-JP" altLang="en-US" sz="4000" b="1" i="1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679616" y="3364302"/>
            <a:ext cx="2437600" cy="19420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ジャンル設定画面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次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ja-JP" altLang="en-US" dirty="0">
                <a:solidFill>
                  <a:schemeClr val="tx1"/>
                </a:solidFill>
              </a:rPr>
              <a:t>画面</a:t>
            </a:r>
            <a:r>
              <a:rPr lang="ja-JP" altLang="en-US" dirty="0" smtClean="0">
                <a:solidFill>
                  <a:schemeClr val="tx1"/>
                </a:solidFill>
              </a:rPr>
              <a:t>に引き継ぐ変数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モード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１人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ジャンル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スコア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ルール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やさしい）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8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9700" y="395271"/>
            <a:ext cx="9752762" cy="931112"/>
          </a:xfrm>
          <a:solidFill>
            <a:schemeClr val="bg1"/>
          </a:solidFill>
          <a:ln w="25400">
            <a:gradFill flip="none" rotWithShape="1">
              <a:gsLst>
                <a:gs pos="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bevel/>
          </a:ln>
        </p:spPr>
        <p:txBody>
          <a:bodyPr>
            <a:noAutofit/>
          </a:bodyPr>
          <a:lstStyle/>
          <a:p>
            <a:r>
              <a:rPr lang="en-US" altLang="ja-JP" sz="2400" dirty="0">
                <a:solidFill>
                  <a:srgbClr val="0070C0"/>
                </a:solidFill>
              </a:rPr>
              <a:t>11</a:t>
            </a:r>
            <a:r>
              <a:rPr lang="ja-JP" altLang="en-US" sz="2400" dirty="0">
                <a:solidFill>
                  <a:srgbClr val="0070C0"/>
                </a:solidFill>
              </a:rPr>
              <a:t>月頃につくったシーンチェンジャーで、おおよそ問題なく作れるか</a:t>
            </a:r>
            <a:r>
              <a:rPr lang="ja-JP" altLang="en-US" sz="2400" dirty="0" smtClean="0">
                <a:solidFill>
                  <a:srgbClr val="0070C0"/>
                </a:solidFill>
              </a:rPr>
              <a:t>どうか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23" r="43553" b="18459"/>
          <a:stretch/>
        </p:blipFill>
        <p:spPr>
          <a:xfrm>
            <a:off x="2597221" y="1156442"/>
            <a:ext cx="6581954" cy="5590588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10524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5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232</Words>
  <Application>Microsoft Office PowerPoint</Application>
  <PresentationFormat>ワイド画面</PresentationFormat>
  <Paragraphs>65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内部設計</vt:lpstr>
      <vt:lpstr>今回使おうと思っている画面(Scene)</vt:lpstr>
      <vt:lpstr>スタート画面-&gt;ジャンル設定画面-&gt;ゲーム画面（等）</vt:lpstr>
      <vt:lpstr>PowerPoint プレゼンテーション</vt:lpstr>
      <vt:lpstr>PowerPoint プレゼンテーション</vt:lpstr>
      <vt:lpstr>PowerPoint プレゼンテーション</vt:lpstr>
      <vt:lpstr>11月頃につくったシーンチェンジャーで、おおよそ問題なく作れるかどうか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内部設計</dc:title>
  <dc:creator>薄井広希</dc:creator>
  <cp:lastModifiedBy>薄井広希</cp:lastModifiedBy>
  <cp:revision>14</cp:revision>
  <dcterms:created xsi:type="dcterms:W3CDTF">2016-02-29T04:54:23Z</dcterms:created>
  <dcterms:modified xsi:type="dcterms:W3CDTF">2016-02-29T12:43:17Z</dcterms:modified>
</cp:coreProperties>
</file>