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2017/3/6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Unity</a:t>
            </a:r>
            <a:r>
              <a:rPr kumimoji="1" lang="ja-JP" altLang="en-US" smtClean="0"/>
              <a:t>ちゃんのバイト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46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ゲーム目的</a:t>
            </a:r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/>
          <a:lstStyle/>
          <a:p>
            <a:r>
              <a:rPr lang="ja-JP" altLang="en-US" smtClean="0"/>
              <a:t>目的は、空から降ってくるコインを多く集める。</a:t>
            </a:r>
            <a:endParaRPr lang="en-US" altLang="ja-JP" smtClean="0"/>
          </a:p>
          <a:p>
            <a:r>
              <a:rPr kumimoji="1" lang="ja-JP" altLang="en-US"/>
              <a:t>敵</a:t>
            </a:r>
            <a:r>
              <a:rPr kumimoji="1" lang="ja-JP" altLang="en-US" smtClean="0"/>
              <a:t>に当たるとゲームオーバーになります。</a:t>
            </a:r>
            <a:endParaRPr kumimoji="1" lang="en-US" altLang="ja-JP" smtClean="0"/>
          </a:p>
          <a:p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9" t="16751" r="32086" b="41624"/>
          <a:stretch/>
        </p:blipFill>
        <p:spPr bwMode="auto">
          <a:xfrm>
            <a:off x="2051720" y="3140968"/>
            <a:ext cx="4807976" cy="285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408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画面説明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mtClean="0"/>
              <a:t>①ハイスコア</a:t>
            </a:r>
            <a:endParaRPr kumimoji="1" lang="en-US" altLang="ja-JP" smtClean="0"/>
          </a:p>
          <a:p>
            <a:pPr marL="0" indent="0">
              <a:buNone/>
            </a:pPr>
            <a:r>
              <a:rPr lang="ja-JP" altLang="en-US" smtClean="0"/>
              <a:t>②現在のスコア</a:t>
            </a:r>
            <a:endParaRPr lang="en-US" altLang="ja-JP" smtClean="0"/>
          </a:p>
          <a:p>
            <a:pPr marL="0" indent="0">
              <a:buNone/>
            </a:pPr>
            <a:r>
              <a:rPr kumimoji="1" lang="ja-JP" altLang="en-US" smtClean="0"/>
              <a:t>③プレイヤー</a:t>
            </a:r>
            <a:endParaRPr kumimoji="1" lang="en-US" altLang="ja-JP" smtClean="0"/>
          </a:p>
          <a:p>
            <a:pPr marL="0" indent="0">
              <a:buNone/>
            </a:pPr>
            <a:r>
              <a:rPr lang="ja-JP" altLang="en-US" smtClean="0"/>
              <a:t>④敵</a:t>
            </a:r>
            <a:endParaRPr lang="en-US" altLang="ja-JP" smtClean="0"/>
          </a:p>
          <a:p>
            <a:pPr marL="0" indent="0">
              <a:buNone/>
            </a:pPr>
            <a:r>
              <a:rPr lang="ja-JP" altLang="en-US"/>
              <a:t>⑤</a:t>
            </a:r>
            <a:r>
              <a:rPr kumimoji="1" lang="ja-JP" altLang="en-US" smtClean="0"/>
              <a:t>コイン</a:t>
            </a:r>
            <a:endParaRPr kumimoji="1" lang="en-US" altLang="ja-JP" smtClean="0"/>
          </a:p>
          <a:p>
            <a:endParaRPr kumimoji="1" lang="ja-JP" altLang="en-US"/>
          </a:p>
        </p:txBody>
      </p:sp>
      <p:pic>
        <p:nvPicPr>
          <p:cNvPr id="2050" name="Picture 2" descr="C:\Users\bjce\Desktop\無題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356992"/>
            <a:ext cx="4843186" cy="263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270368" y="3384391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smtClean="0">
                <a:solidFill>
                  <a:srgbClr val="FF0000"/>
                </a:solidFill>
              </a:rPr>
              <a:t>①</a:t>
            </a:r>
            <a:endParaRPr kumimoji="1" lang="ja-JP" altLang="en-US" sz="2800" b="1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80112" y="335699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>
                <a:solidFill>
                  <a:srgbClr val="FF0000"/>
                </a:solidFill>
              </a:rPr>
              <a:t>②</a:t>
            </a:r>
            <a:endParaRPr kumimoji="1" lang="ja-JP" altLang="en-US" sz="2800" b="1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80112" y="5373216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smtClean="0">
                <a:solidFill>
                  <a:srgbClr val="FF0000"/>
                </a:solidFill>
              </a:rPr>
              <a:t>③</a:t>
            </a:r>
            <a:endParaRPr kumimoji="1" lang="ja-JP" altLang="en-US" sz="2800" b="1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796136" y="4509120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>
                <a:solidFill>
                  <a:srgbClr val="FF0000"/>
                </a:solidFill>
              </a:rPr>
              <a:t>④</a:t>
            </a:r>
            <a:endParaRPr kumimoji="1" lang="ja-JP" altLang="en-US" sz="2800" b="1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222296" y="4150311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smtClean="0">
                <a:solidFill>
                  <a:srgbClr val="FF0000"/>
                </a:solidFill>
              </a:rPr>
              <a:t>⑤</a:t>
            </a:r>
            <a:endParaRPr kumimoji="1" lang="ja-JP" altLang="en-US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15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操作説明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mtClean="0"/>
              <a:t>①ジャンプ（スペースキー）</a:t>
            </a:r>
            <a:endParaRPr kumimoji="1" lang="en-US" altLang="ja-JP" smtClean="0"/>
          </a:p>
          <a:p>
            <a:pPr marL="0" indent="0">
              <a:buNone/>
            </a:pPr>
            <a:r>
              <a:rPr lang="ja-JP" altLang="en-US" smtClean="0"/>
              <a:t>②移動（方向キー）</a:t>
            </a:r>
            <a:endParaRPr lang="en-US" altLang="ja-JP" smtClean="0"/>
          </a:p>
          <a:p>
            <a:pPr marL="0" indent="0">
              <a:buNone/>
            </a:pPr>
            <a:endParaRPr kumimoji="1" lang="en-US" altLang="ja-JP" smtClean="0"/>
          </a:p>
        </p:txBody>
      </p:sp>
      <p:pic>
        <p:nvPicPr>
          <p:cNvPr id="4" name="Picture 2" descr="C:\Users\bjce\Desktop\ジャンプ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96952"/>
            <a:ext cx="1794760" cy="246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jce\Desktop\移動\歩く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007" y="2996952"/>
            <a:ext cx="24003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矢印 4"/>
          <p:cNvSpPr/>
          <p:nvPr/>
        </p:nvSpPr>
        <p:spPr>
          <a:xfrm>
            <a:off x="5076056" y="2852936"/>
            <a:ext cx="2088232" cy="72008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上矢印 5"/>
          <p:cNvSpPr/>
          <p:nvPr/>
        </p:nvSpPr>
        <p:spPr>
          <a:xfrm>
            <a:off x="1970159" y="4367351"/>
            <a:ext cx="1434720" cy="1429684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19572" y="3816065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smtClean="0"/>
              <a:t>①</a:t>
            </a:r>
            <a:endParaRPr kumimoji="1" lang="ja-JP" altLang="en-US" sz="480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175956" y="3816065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/>
              <a:t>②</a:t>
            </a:r>
            <a:endParaRPr kumimoji="1" lang="ja-JP" altLang="en-US" sz="4800"/>
          </a:p>
        </p:txBody>
      </p:sp>
    </p:spTree>
    <p:extLst>
      <p:ext uri="{BB962C8B-B14F-4D97-AF65-F5344CB8AC3E}">
        <p14:creationId xmlns:p14="http://schemas.microsoft.com/office/powerpoint/2010/main" val="62441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素材提供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画像：</a:t>
            </a:r>
            <a:r>
              <a:rPr lang="en-US" altLang="ja-JP" smtClean="0"/>
              <a:t>© UTJ/UCL</a:t>
            </a:r>
          </a:p>
          <a:p>
            <a:r>
              <a:rPr lang="ja-JP" altLang="en-US" smtClean="0"/>
              <a:t>音楽</a:t>
            </a:r>
            <a:r>
              <a:rPr lang="ja-JP" altLang="en-US"/>
              <a:t>：魔王魂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888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70</Words>
  <Application>Microsoft Office PowerPoint</Application>
  <PresentationFormat>画面に合わせる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Unityちゃんのバイト</vt:lpstr>
      <vt:lpstr>ゲーム目的</vt:lpstr>
      <vt:lpstr>画面説明</vt:lpstr>
      <vt:lpstr>操作説明</vt:lpstr>
      <vt:lpstr>素材提供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Unityちゃんのバイト</dc:title>
  <dc:creator>bjce</dc:creator>
  <cp:lastModifiedBy>bjce</cp:lastModifiedBy>
  <cp:revision>9</cp:revision>
  <dcterms:created xsi:type="dcterms:W3CDTF">2017-03-04T05:30:29Z</dcterms:created>
  <dcterms:modified xsi:type="dcterms:W3CDTF">2017-03-06T12:05:47Z</dcterms:modified>
</cp:coreProperties>
</file>