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3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91" y="987425"/>
            <a:ext cx="4794593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37852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Luis Señires</cp:lastModifiedBy>
  <cp:revision>1</cp:revision>
  <dcterms:created xsi:type="dcterms:W3CDTF">2024-12-04T04:00:12Z</dcterms:created>
  <dcterms:modified xsi:type="dcterms:W3CDTF">2024-12-04T04:27:56Z</dcterms:modified>
</cp:coreProperties>
</file>