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991" y="987425"/>
            <a:ext cx="5480221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37852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Hiroaki Kurachi</cp:lastModifiedBy>
  <cp:revision>3</cp:revision>
  <dcterms:created xsi:type="dcterms:W3CDTF">2024-12-04T04:00:12Z</dcterms:created>
  <dcterms:modified xsi:type="dcterms:W3CDTF">2024-12-04T07:53:32Z</dcterms:modified>
</cp:coreProperties>
</file>