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768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33400"/>
            <a:ext cx="6324600" cy="1447800"/>
          </a:xfrm>
        </p:spPr>
        <p:txBody>
          <a:bodyPr>
            <a:normAutofit/>
          </a:bodyPr>
          <a:lstStyle/>
          <a:p>
            <a:pPr algn="ctr"/>
            <a:r>
              <a:rPr lang="id-ID" sz="2000" b="1" dirty="0"/>
              <a:t>PERANCANGAN SISTEM POINT OF SALE BERBASIS </a:t>
            </a:r>
            <a:r>
              <a:rPr lang="en-US" sz="2000" b="1" smtClean="0"/>
              <a:t> </a:t>
            </a:r>
            <a:r>
              <a:rPr lang="id-ID" sz="2000" b="1" smtClean="0"/>
              <a:t>WEB </a:t>
            </a:r>
            <a:r>
              <a:rPr lang="id-ID" sz="2000" b="1" dirty="0"/>
              <a:t>PADA CV INFORMASI GUNUNG MAS SEJAHTERA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914400"/>
          </a:xfrm>
        </p:spPr>
        <p:txBody>
          <a:bodyPr>
            <a:normAutofit/>
          </a:bodyPr>
          <a:lstStyle/>
          <a:p>
            <a:pPr algn="ctr"/>
            <a:r>
              <a:rPr lang="id-ID" sz="1600" b="1" dirty="0"/>
              <a:t>Muhamad Rizki Alfian</a:t>
            </a:r>
            <a:endParaRPr lang="en-US" sz="1600" dirty="0"/>
          </a:p>
          <a:p>
            <a:pPr algn="ctr"/>
            <a:r>
              <a:rPr lang="id-ID" sz="1600" b="1" dirty="0"/>
              <a:t>2016230160</a:t>
            </a:r>
            <a:endParaRPr lang="en-US" sz="1600" dirty="0"/>
          </a:p>
          <a:p>
            <a:pPr algn="ctr"/>
            <a:endParaRPr lang="en-US" sz="1600" dirty="0"/>
          </a:p>
        </p:txBody>
      </p:sp>
      <p:pic>
        <p:nvPicPr>
          <p:cNvPr id="4" name="image1.gif" descr="C:\Users\Lenovo\Downloads\logo-unsada.gif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52800" y="2376486"/>
            <a:ext cx="2308860" cy="21050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4386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Latar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Belakang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fotocopy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semakin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Kurangnya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manajemen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pengelolaan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stok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barang dan pelaporan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CV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Gunung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Mas Sejahtera.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Perancangan sistem informasi point of sales berbasis web pada CV Gunung Mas Sejahtera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47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id-ID" sz="4400" b="1" dirty="0">
                <a:latin typeface="Times New Roman" pitchFamily="18" charset="0"/>
                <a:cs typeface="Times New Roman" pitchFamily="18" charset="0"/>
              </a:rPr>
              <a:t>Rumusan Masalah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>
                <a:latin typeface="Times New Roman" pitchFamily="18" charset="0"/>
                <a:cs typeface="Times New Roman" pitchFamily="18" charset="0"/>
              </a:rPr>
              <a:t>Bagaimana membangun sistem informasi point of sale berbasis web pada CV Gunung Mas Sejahtera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Apa saja yang menjadi kendala dalam proses membangunan sistem informasi point of sale berbasis web pada CV Gunung Mas Sejahtera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5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id-ID" sz="4400" b="1" dirty="0" smtClean="0">
                <a:latin typeface="Times New Roman" pitchFamily="18" charset="0"/>
                <a:cs typeface="Times New Roman" pitchFamily="18" charset="0"/>
              </a:rPr>
              <a:t>Batasan Masalah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>
                <a:latin typeface="Times New Roman" pitchFamily="18" charset="0"/>
                <a:cs typeface="Times New Roman" pitchFamily="18" charset="0"/>
              </a:rPr>
              <a:t>Aplikasi ini tidak membahasan manajemen keuangan hanya membahas laporan penjualan.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id-ID" dirty="0">
                <a:latin typeface="Times New Roman" pitchFamily="18" charset="0"/>
                <a:cs typeface="Times New Roman" pitchFamily="18" charset="0"/>
              </a:rPr>
              <a:t>Aplikasi ini hanya mebahas manajemen pembayaran secara cash atau tunai, dan tidak menggunakan sistem pembayaran secara kredit ataupun cicilan.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id-ID" dirty="0">
                <a:latin typeface="Times New Roman" pitchFamily="18" charset="0"/>
                <a:cs typeface="Times New Roman" pitchFamily="18" charset="0"/>
              </a:rPr>
              <a:t>Aplikasi ini tidak membahas laporan pemasukan barang dan proses permintaan barang masuk, hanya sebatas memonitoring stok barang.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7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id-ID" sz="4400" b="1" dirty="0"/>
              <a:t>Tujuan Dan Manfaat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 smtClean="0"/>
              <a:t>Tujuan</a:t>
            </a:r>
            <a:endParaRPr lang="en-US" dirty="0"/>
          </a:p>
          <a:p>
            <a:pPr marL="0" indent="0">
              <a:buNone/>
            </a:pPr>
            <a:r>
              <a:rPr lang="id-ID" sz="2300" dirty="0"/>
              <a:t>Tujuan dari penyusunan penulisan laporan kerja praktek ini adalah :</a:t>
            </a:r>
            <a:endParaRPr lang="en-US" sz="2300" dirty="0"/>
          </a:p>
          <a:p>
            <a:pPr lvl="0"/>
            <a:r>
              <a:rPr lang="id-ID" sz="2300" dirty="0"/>
              <a:t>Menyelesaikan mata kuliah kerja praktek.</a:t>
            </a:r>
            <a:endParaRPr lang="en-US" sz="2300" dirty="0"/>
          </a:p>
          <a:p>
            <a:pPr lvl="0"/>
            <a:r>
              <a:rPr lang="id-ID" sz="2300" dirty="0"/>
              <a:t>Membangun sistem informasi point of sale berbasis web pada CV Gunung Mas Sejahtera.</a:t>
            </a:r>
            <a:endParaRPr lang="en-US" sz="2300" dirty="0"/>
          </a:p>
          <a:p>
            <a:pPr lvl="0"/>
            <a:r>
              <a:rPr lang="id-ID" sz="2300" dirty="0"/>
              <a:t>Menganalisis kendala dan permasalah yang terjadi pada penjualan, stok barang dan pelaporan pada CV Gunung Mas Sejahtera.</a:t>
            </a:r>
            <a:endParaRPr lang="en-US" sz="2300" dirty="0"/>
          </a:p>
          <a:p>
            <a:pPr marL="0" indent="0">
              <a:buNone/>
            </a:pPr>
            <a:r>
              <a:rPr lang="id-ID" b="1" dirty="0" smtClean="0"/>
              <a:t>Manfaat</a:t>
            </a:r>
            <a:endParaRPr lang="en-US" dirty="0"/>
          </a:p>
          <a:p>
            <a:pPr marL="0" indent="0">
              <a:buNone/>
            </a:pPr>
            <a:r>
              <a:rPr lang="id-ID" sz="2300" dirty="0"/>
              <a:t>Manfaat yang diperoleh dari penyusunan penulisan laporan kerja praktek ini adalah:</a:t>
            </a:r>
            <a:endParaRPr lang="en-US" sz="2300" dirty="0"/>
          </a:p>
          <a:p>
            <a:pPr lvl="0"/>
            <a:r>
              <a:rPr lang="id-ID" sz="2300" dirty="0"/>
              <a:t>Membangun sistem basis data produksi untuk mempermudah administrasi data dan mempersingkat waktu administrasi</a:t>
            </a:r>
            <a:endParaRPr lang="en-US" sz="2300" dirty="0"/>
          </a:p>
          <a:p>
            <a:pPr lvl="0"/>
            <a:r>
              <a:rPr lang="id-ID" sz="2300" dirty="0"/>
              <a:t>Kendala yang terjadi pada penjualan, stok barang dan pelaporan pada CV Gunung Mas Sejahtera ini dapat teratasi dengan baik.</a:t>
            </a:r>
            <a:endParaRPr lang="en-US" sz="2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0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Use Case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suhar\OneDrive\Desktop\Muhamad Rizki Alfian\adm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4223110" cy="4525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8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Demo </a:t>
            </a:r>
            <a:r>
              <a:rPr lang="en-US" dirty="0" err="1" smtClean="0"/>
              <a:t>Aplikasi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1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</TotalTime>
  <Words>249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PERANCANGAN SISTEM POINT OF SALE BERBASIS  WEB PADA CV INFORMASI GUNUNG MAS SEJAHTERA</vt:lpstr>
      <vt:lpstr>Latar Belakang</vt:lpstr>
      <vt:lpstr>Rumusan Masalah </vt:lpstr>
      <vt:lpstr>Batasan Masalah</vt:lpstr>
      <vt:lpstr>Tujuan Dan Manfaat </vt:lpstr>
      <vt:lpstr>Use Case Aplikasi</vt:lpstr>
      <vt:lpstr>Demo Aplikasi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POINT OF SALE BERBASIS WEB PADA CV INFORMASI GUNUNG MAS SEJAHTERA</dc:title>
  <dc:creator>hardi ID</dc:creator>
  <cp:lastModifiedBy>hardi ID</cp:lastModifiedBy>
  <cp:revision>9</cp:revision>
  <dcterms:created xsi:type="dcterms:W3CDTF">2006-08-16T00:00:00Z</dcterms:created>
  <dcterms:modified xsi:type="dcterms:W3CDTF">2019-08-21T01:33:46Z</dcterms:modified>
</cp:coreProperties>
</file>