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3"/>
  </p:notesMasterIdLst>
  <p:handoutMasterIdLst>
    <p:handoutMasterId r:id="rId24"/>
  </p:handoutMasterIdLst>
  <p:sldIdLst>
    <p:sldId id="258" r:id="rId16"/>
    <p:sldId id="256" r:id="rId17"/>
    <p:sldId id="257" r:id="rId18"/>
    <p:sldId id="259" r:id="rId19"/>
    <p:sldId id="260" r:id="rId20"/>
    <p:sldId id="262" r:id="rId21"/>
    <p:sldId id="261" r:id="rId22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 varScale="1">
        <p:scale>
          <a:sx n="83" d="100"/>
          <a:sy n="83" d="100"/>
        </p:scale>
        <p:origin x="88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2018/3/16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895897"/>
            <a:ext cx="7371823" cy="1677119"/>
          </a:xfrm>
        </p:spPr>
        <p:txBody>
          <a:bodyPr>
            <a:normAutofit/>
          </a:bodyPr>
          <a:lstStyle/>
          <a:p>
            <a:r>
              <a:rPr kumimoji="1" lang="en-US" altLang="ja-JP" sz="4400" dirty="0" smtClean="0"/>
              <a:t>Web</a:t>
            </a:r>
            <a:r>
              <a:rPr kumimoji="1" lang="ja-JP" altLang="en-US" sz="4400" dirty="0" smtClean="0"/>
              <a:t> </a:t>
            </a:r>
            <a:r>
              <a:rPr kumimoji="1" lang="en-US" altLang="ja-JP" sz="4400" dirty="0" smtClean="0"/>
              <a:t>Java</a:t>
            </a:r>
            <a:r>
              <a:rPr kumimoji="1" lang="ja-JP" altLang="en-US" sz="4400" dirty="0" smtClean="0"/>
              <a:t>初級</a:t>
            </a:r>
            <a:r>
              <a:rPr lang="en-US" altLang="ja-JP" sz="4400" dirty="0" smtClean="0"/>
              <a:t>(</a:t>
            </a:r>
            <a:r>
              <a:rPr lang="en-US" altLang="ja-JP" sz="4400" dirty="0" smtClean="0"/>
              <a:t>Tiger’s Cave</a:t>
            </a:r>
            <a:r>
              <a:rPr lang="en-US" altLang="ja-JP" sz="4400" dirty="0" smtClean="0"/>
              <a:t>)</a:t>
            </a:r>
            <a:br>
              <a:rPr lang="en-US" altLang="ja-JP" sz="4400" dirty="0" smtClean="0"/>
            </a:br>
            <a:r>
              <a:rPr lang="ja-JP" altLang="en-US" sz="4400" dirty="0" smtClean="0"/>
              <a:t>課題発表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/>
          <a:lstStyle/>
          <a:p>
            <a:r>
              <a:rPr lang="en-US" altLang="ja-JP" dirty="0" smtClean="0"/>
              <a:t>2018/3/16</a:t>
            </a:r>
          </a:p>
          <a:p>
            <a:r>
              <a:rPr kumimoji="1" lang="en-US" altLang="ja-JP" dirty="0" smtClean="0"/>
              <a:t>201220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廣中 仁志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40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アプリ説明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簡易クラス図</a:t>
            </a:r>
            <a:endParaRPr kumimoji="1" lang="en-US" altLang="ja-JP" dirty="0" smtClean="0"/>
          </a:p>
          <a:p>
            <a:r>
              <a:rPr lang="ja-JP" altLang="en-US" dirty="0" smtClean="0"/>
              <a:t>学習内容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得たこと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苦労</a:t>
            </a:r>
            <a:r>
              <a:rPr kumimoji="1" lang="ja-JP" altLang="en-US" dirty="0" smtClean="0"/>
              <a:t>したこと</a:t>
            </a:r>
            <a:endParaRPr kumimoji="1" lang="en-US" altLang="ja-JP" dirty="0" smtClean="0"/>
          </a:p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仕事シミュレータ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働く人、働く会社を選択し、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　</a:t>
            </a:r>
            <a:r>
              <a:rPr lang="ja-JP" altLang="en-US" dirty="0"/>
              <a:t>仕事の結果によって変動する給与を</a:t>
            </a:r>
            <a:r>
              <a:rPr lang="ja-JP" altLang="en-US" dirty="0" smtClean="0"/>
              <a:t>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働く人、働く会社は継承により、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　増やすことが可能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9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簡易クラス図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88024" y="1346031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&lt;abstract&gt;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88024" y="4221088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&lt;abstract&gt;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Base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70808" y="2783559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Work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Simulator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87032" y="2783559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&lt;abstract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54584" y="2783559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Select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639752" y="1346031"/>
            <a:ext cx="138180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NewStaff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39752" y="1922095"/>
            <a:ext cx="138180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Staff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39752" y="3071591"/>
            <a:ext cx="138180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GuCompany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9" idx="3"/>
            <a:endCxn id="6" idx="1"/>
          </p:cNvCxnSpPr>
          <p:nvPr/>
        </p:nvCxnSpPr>
        <p:spPr>
          <a:xfrm>
            <a:off x="2266752" y="3215607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3"/>
            <a:endCxn id="7" idx="1"/>
          </p:cNvCxnSpPr>
          <p:nvPr/>
        </p:nvCxnSpPr>
        <p:spPr>
          <a:xfrm>
            <a:off x="4282976" y="3215607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4" idx="1"/>
            <a:endCxn id="6" idx="0"/>
          </p:cNvCxnSpPr>
          <p:nvPr/>
        </p:nvCxnSpPr>
        <p:spPr>
          <a:xfrm flipH="1">
            <a:off x="3526892" y="1778079"/>
            <a:ext cx="1261132" cy="1005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3"/>
            <a:endCxn id="13" idx="1"/>
          </p:cNvCxnSpPr>
          <p:nvPr/>
        </p:nvCxnSpPr>
        <p:spPr>
          <a:xfrm>
            <a:off x="6299200" y="3215607"/>
            <a:ext cx="340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2" idx="1"/>
          </p:cNvCxnSpPr>
          <p:nvPr/>
        </p:nvCxnSpPr>
        <p:spPr>
          <a:xfrm>
            <a:off x="6299200" y="2066111"/>
            <a:ext cx="340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2"/>
            <a:endCxn id="5" idx="1"/>
          </p:cNvCxnSpPr>
          <p:nvPr/>
        </p:nvCxnSpPr>
        <p:spPr>
          <a:xfrm>
            <a:off x="3526892" y="3647655"/>
            <a:ext cx="1261132" cy="1005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0" idx="1"/>
          </p:cNvCxnSpPr>
          <p:nvPr/>
        </p:nvCxnSpPr>
        <p:spPr>
          <a:xfrm>
            <a:off x="6299200" y="1490047"/>
            <a:ext cx="340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639752" y="4221088"/>
            <a:ext cx="138180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Contract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39752" y="4797152"/>
            <a:ext cx="138180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PaySlip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>
            <a:endCxn id="43" idx="1"/>
          </p:cNvCxnSpPr>
          <p:nvPr/>
        </p:nvCxnSpPr>
        <p:spPr>
          <a:xfrm>
            <a:off x="6299200" y="4941168"/>
            <a:ext cx="340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42" idx="1"/>
          </p:cNvCxnSpPr>
          <p:nvPr/>
        </p:nvCxnSpPr>
        <p:spPr>
          <a:xfrm>
            <a:off x="6299200" y="4365104"/>
            <a:ext cx="340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r>
              <a:rPr kumimoji="1" lang="ja-JP" altLang="en-US" dirty="0" smtClean="0"/>
              <a:t>内容　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コードの見やすさ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一人</a:t>
            </a:r>
            <a:r>
              <a:rPr lang="ja-JP" altLang="en-US" dirty="0" smtClean="0"/>
              <a:t>で作成した</a:t>
            </a:r>
            <a:r>
              <a:rPr lang="ja-JP" altLang="en-US" dirty="0" smtClean="0"/>
              <a:t>小規模の開発であっても、コードで何をしているかわかりにくい場合があった</a:t>
            </a:r>
            <a:endParaRPr lang="en-US" altLang="ja-JP" dirty="0" smtClean="0"/>
          </a:p>
          <a:p>
            <a:pPr lvl="1"/>
            <a:r>
              <a:rPr lang="ja-JP" altLang="en-US" dirty="0"/>
              <a:t>プログラミング</a:t>
            </a:r>
            <a:r>
              <a:rPr kumimoji="1" lang="ja-JP" altLang="en-US" dirty="0" smtClean="0"/>
              <a:t>に対するコメントやコードの簡略化がいかに大切かを理解できた</a:t>
            </a:r>
            <a:endParaRPr kumimoji="1" lang="en-US" altLang="ja-JP" dirty="0" smtClean="0"/>
          </a:p>
          <a:p>
            <a:r>
              <a:rPr lang="ja-JP" altLang="en-US" dirty="0" smtClean="0"/>
              <a:t>継承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スーパー</a:t>
            </a:r>
            <a:r>
              <a:rPr kumimoji="1" lang="ja-JP" altLang="en-US" dirty="0"/>
              <a:t>クラス</a:t>
            </a:r>
            <a:r>
              <a:rPr kumimoji="1" lang="ja-JP" altLang="en-US" dirty="0" smtClean="0"/>
              <a:t>とサブクラスの関係性や継承を行うことのメリットを学習できた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53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r>
              <a:rPr kumimoji="1" lang="ja-JP" altLang="en-US" dirty="0" smtClean="0"/>
              <a:t>内容　苦労したこと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抽象化と継承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最も自主学習に時間を使った内容</a:t>
            </a:r>
            <a:endParaRPr lang="en-US" altLang="ja-JP" dirty="0" smtClean="0"/>
          </a:p>
          <a:p>
            <a:pPr lvl="1"/>
            <a:r>
              <a:rPr lang="ja-JP" altLang="en-US" dirty="0"/>
              <a:t>継承</a:t>
            </a:r>
            <a:r>
              <a:rPr lang="ja-JP" altLang="en-US" dirty="0" smtClean="0"/>
              <a:t>している意味をなさない実装をした</a:t>
            </a:r>
            <a:endParaRPr lang="en-US" altLang="ja-JP" dirty="0" smtClean="0"/>
          </a:p>
          <a:p>
            <a:r>
              <a:rPr lang="ja-JP" altLang="en-US" dirty="0" smtClean="0"/>
              <a:t>アクセス修飾子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実装中に何度も変更をした</a:t>
            </a:r>
            <a:endParaRPr lang="en-US" altLang="ja-JP" dirty="0" smtClean="0"/>
          </a:p>
          <a:p>
            <a:r>
              <a:rPr lang="ja-JP" altLang="en-US" dirty="0" smtClean="0"/>
              <a:t>ソースコードの簡略化</a:t>
            </a:r>
            <a:endParaRPr lang="en-US" altLang="ja-JP" dirty="0"/>
          </a:p>
          <a:p>
            <a:pPr lvl="1"/>
            <a:r>
              <a:rPr lang="ja-JP" altLang="en-US" dirty="0" smtClean="0"/>
              <a:t>似たようなメソッドを何度も書いた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17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継承とインターフェース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異なる部分とそれぞれのメリットの学習</a:t>
            </a:r>
            <a:endParaRPr kumimoji="1" lang="en-US" altLang="ja-JP" dirty="0" smtClean="0"/>
          </a:p>
          <a:p>
            <a:r>
              <a:rPr kumimoji="1" lang="ja-JP" altLang="en-US" dirty="0" smtClean="0"/>
              <a:t>ソースコードの簡略化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似</a:t>
            </a:r>
            <a:r>
              <a:rPr lang="ja-JP" altLang="en-US" dirty="0" smtClean="0"/>
              <a:t>たような処理をいかにまとめれるか</a:t>
            </a:r>
            <a:endParaRPr lang="en-US" altLang="ja-JP" dirty="0" smtClean="0"/>
          </a:p>
          <a:p>
            <a:r>
              <a:rPr kumimoji="1" lang="ja-JP" altLang="en-US" dirty="0" smtClean="0"/>
              <a:t>資格取得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Oracle Java </a:t>
            </a:r>
            <a:r>
              <a:rPr lang="en-US" altLang="ja-JP" dirty="0" smtClean="0"/>
              <a:t>Bronze</a:t>
            </a:r>
          </a:p>
          <a:p>
            <a:pPr lvl="1"/>
            <a:r>
              <a:rPr kumimoji="1" lang="ja-JP" altLang="en-US" dirty="0" smtClean="0"/>
              <a:t>基本情報処理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738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200</Words>
  <Application>Microsoft Office PowerPoint</Application>
  <PresentationFormat>画面に合わせる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7</vt:i4>
      </vt:variant>
    </vt:vector>
  </HeadingPairs>
  <TitlesOfParts>
    <vt:vector size="29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Web Java初級(Tiger’s Cave) 課題発表</vt:lpstr>
      <vt:lpstr>目次</vt:lpstr>
      <vt:lpstr>アプリ説明</vt:lpstr>
      <vt:lpstr>簡易クラス図</vt:lpstr>
      <vt:lpstr>学習内容　得たこと</vt:lpstr>
      <vt:lpstr>学習内容　苦労したこと</vt:lpstr>
      <vt:lpstr>今後の課題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128</cp:revision>
  <cp:lastPrinted>2012-07-17T04:41:26Z</cp:lastPrinted>
  <dcterms:created xsi:type="dcterms:W3CDTF">2012-07-06T08:16:42Z</dcterms:created>
  <dcterms:modified xsi:type="dcterms:W3CDTF">2018-03-16T12:22:04Z</dcterms:modified>
</cp:coreProperties>
</file>