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6" r:id="rId9"/>
    <p:sldId id="261" r:id="rId10"/>
    <p:sldId id="262" r:id="rId11"/>
    <p:sldId id="267" r:id="rId12"/>
    <p:sldId id="268" r:id="rId1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948-43D7-CB4F-809F-4B108A1D7FB9}" type="datetimeFigureOut">
              <a:rPr kumimoji="1" lang="ja-JP" altLang="en-US" smtClean="0"/>
              <a:t>2014/08/30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7F6F-AE97-CA4D-8C8C-AC5802A86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33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948-43D7-CB4F-809F-4B108A1D7FB9}" type="datetimeFigureOut">
              <a:rPr kumimoji="1" lang="ja-JP" altLang="en-US" smtClean="0"/>
              <a:t>2014/08/30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7F6F-AE97-CA4D-8C8C-AC5802A86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63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948-43D7-CB4F-809F-4B108A1D7FB9}" type="datetimeFigureOut">
              <a:rPr kumimoji="1" lang="ja-JP" altLang="en-US" smtClean="0"/>
              <a:t>2014/08/30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7F6F-AE97-CA4D-8C8C-AC5802A86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08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948-43D7-CB4F-809F-4B108A1D7FB9}" type="datetimeFigureOut">
              <a:rPr kumimoji="1" lang="ja-JP" altLang="en-US" smtClean="0"/>
              <a:t>2014/08/30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7F6F-AE97-CA4D-8C8C-AC5802A86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89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948-43D7-CB4F-809F-4B108A1D7FB9}" type="datetimeFigureOut">
              <a:rPr kumimoji="1" lang="ja-JP" altLang="en-US" smtClean="0"/>
              <a:t>2014/08/30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7F6F-AE97-CA4D-8C8C-AC5802A86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27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948-43D7-CB4F-809F-4B108A1D7FB9}" type="datetimeFigureOut">
              <a:rPr kumimoji="1" lang="ja-JP" altLang="en-US" smtClean="0"/>
              <a:t>2014/08/30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7F6F-AE97-CA4D-8C8C-AC5802A86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30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948-43D7-CB4F-809F-4B108A1D7FB9}" type="datetimeFigureOut">
              <a:rPr kumimoji="1" lang="ja-JP" altLang="en-US" smtClean="0"/>
              <a:t>2014/08/30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7F6F-AE97-CA4D-8C8C-AC5802A86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61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948-43D7-CB4F-809F-4B108A1D7FB9}" type="datetimeFigureOut">
              <a:rPr kumimoji="1" lang="ja-JP" altLang="en-US" smtClean="0"/>
              <a:t>2014/08/30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7F6F-AE97-CA4D-8C8C-AC5802A86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10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948-43D7-CB4F-809F-4B108A1D7FB9}" type="datetimeFigureOut">
              <a:rPr kumimoji="1" lang="ja-JP" altLang="en-US" smtClean="0"/>
              <a:t>2014/08/30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7F6F-AE97-CA4D-8C8C-AC5802A86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0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948-43D7-CB4F-809F-4B108A1D7FB9}" type="datetimeFigureOut">
              <a:rPr kumimoji="1" lang="ja-JP" altLang="en-US" smtClean="0"/>
              <a:t>2014/08/30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7F6F-AE97-CA4D-8C8C-AC5802A86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17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948-43D7-CB4F-809F-4B108A1D7FB9}" type="datetimeFigureOut">
              <a:rPr kumimoji="1" lang="ja-JP" altLang="en-US" smtClean="0"/>
              <a:t>2014/08/30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7F6F-AE97-CA4D-8C8C-AC5802A86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3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81948-43D7-CB4F-809F-4B108A1D7FB9}" type="datetimeFigureOut">
              <a:rPr kumimoji="1" lang="ja-JP" altLang="en-US" smtClean="0"/>
              <a:t>2014/08/30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07F6F-AE97-CA4D-8C8C-AC5802A86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36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の便利パッケージの紹介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2014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8</a:t>
            </a:r>
            <a:r>
              <a:rPr kumimoji="1" lang="ja-JP" altLang="en-US" dirty="0" smtClean="0"/>
              <a:t>月</a:t>
            </a:r>
            <a:endParaRPr kumimoji="1" lang="en-US" altLang="ja-JP" dirty="0" smtClean="0"/>
          </a:p>
          <a:p>
            <a:r>
              <a:rPr lang="ja-JP" altLang="en-US" dirty="0" smtClean="0"/>
              <a:t>西家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7226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shiny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shiny</a:t>
            </a:r>
          </a:p>
          <a:p>
            <a:pPr lvl="1"/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による</a:t>
            </a:r>
            <a:r>
              <a:rPr lang="ja-JP" altLang="en-US" dirty="0" smtClean="0"/>
              <a:t>インタラクティブな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アプリ生成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ui.R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server.R</a:t>
            </a:r>
            <a:r>
              <a:rPr lang="ja-JP" altLang="en-US" dirty="0" smtClean="0"/>
              <a:t>だけの簡単構造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SI</a:t>
            </a:r>
            <a:r>
              <a:rPr kumimoji="1" lang="ja-JP" altLang="en-US" dirty="0" smtClean="0"/>
              <a:t>の前にイメージを伝えるのに便利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私はよく使います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ただ、ローカルでしか動かないので</a:t>
            </a:r>
            <a:r>
              <a:rPr kumimoji="1" lang="en-US" altLang="ja-JP" dirty="0" smtClean="0"/>
              <a:t>…</a:t>
            </a:r>
          </a:p>
          <a:p>
            <a:pPr marL="914400" lvl="2" indent="0">
              <a:buNone/>
            </a:pPr>
            <a:r>
              <a:rPr kumimoji="1" lang="en-US" altLang="ja-JP" dirty="0" smtClean="0"/>
              <a:t>→</a:t>
            </a:r>
            <a:r>
              <a:rPr kumimoji="1" lang="ja-JP" altLang="en-US" dirty="0" smtClean="0"/>
              <a:t>嘘でした。</a:t>
            </a:r>
            <a:r>
              <a:rPr kumimoji="1" lang="en-US" altLang="ja-JP" dirty="0" smtClean="0"/>
              <a:t>Host=IP</a:t>
            </a:r>
            <a:r>
              <a:rPr kumimoji="1" lang="ja-JP" altLang="en-US" dirty="0" smtClean="0"/>
              <a:t>のオプションがありました。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0312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補足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726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最近のデータ分析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最近のデータ分析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個人的には最近は</a:t>
            </a:r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にはまり中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データ軽くしてから</a:t>
            </a:r>
            <a:r>
              <a:rPr lang="en-US" altLang="ja-JP" dirty="0" smtClean="0"/>
              <a:t>R</a:t>
            </a:r>
            <a:r>
              <a:rPr lang="ja-JP" altLang="en-US" dirty="0" smtClean="0"/>
              <a:t>でいいじゃない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reduce</a:t>
            </a:r>
            <a:r>
              <a:rPr kumimoji="1" lang="ja-JP" altLang="en-US" dirty="0" smtClean="0"/>
              <a:t>いいよ</a:t>
            </a:r>
            <a:r>
              <a:rPr kumimoji="1" lang="en-US" altLang="ja-JP" dirty="0" smtClean="0"/>
              <a:t>reduce</a:t>
            </a:r>
          </a:p>
          <a:p>
            <a:pPr lvl="1"/>
            <a:endParaRPr lang="en-US" altLang="ja-JP" dirty="0"/>
          </a:p>
          <a:p>
            <a:pPr lvl="1"/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の</a:t>
            </a:r>
            <a:r>
              <a:rPr lang="en-US" altLang="ja-JP" dirty="0" smtClean="0"/>
              <a:t>pandas</a:t>
            </a:r>
            <a:r>
              <a:rPr lang="ja-JP" altLang="en-US" dirty="0" smtClean="0"/>
              <a:t>パッケージは非常に優秀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と同じようなデータフレーム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Return</a:t>
            </a:r>
            <a:r>
              <a:rPr lang="ja-JP" altLang="en-US" dirty="0" smtClean="0"/>
              <a:t>を計算するような時に、</a:t>
            </a:r>
            <a:r>
              <a:rPr lang="en-US" altLang="ja-JP" dirty="0" err="1" smtClean="0"/>
              <a:t>pct_change</a:t>
            </a:r>
            <a:r>
              <a:rPr lang="ja-JP" altLang="en-US" dirty="0" smtClean="0"/>
              <a:t>が便利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そして</a:t>
            </a:r>
            <a:r>
              <a:rPr lang="en-US" altLang="ja-JP" dirty="0" smtClean="0"/>
              <a:t>R</a:t>
            </a:r>
            <a:r>
              <a:rPr lang="ja-JP" altLang="en-US" dirty="0" smtClean="0"/>
              <a:t>より速い</a:t>
            </a:r>
            <a:r>
              <a:rPr lang="en-US" altLang="ja-JP" dirty="0" smtClean="0"/>
              <a:t>(</a:t>
            </a:r>
            <a:r>
              <a:rPr lang="ja-JP" altLang="en-US" dirty="0" smtClean="0"/>
              <a:t>と思う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352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</a:t>
            </a:r>
            <a:r>
              <a:rPr lang="ja-JP" altLang="en-US" dirty="0" smtClean="0"/>
              <a:t>便利パッケージ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復習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apply</a:t>
            </a:r>
            <a:r>
              <a:rPr lang="ja-JP" altLang="en-US" dirty="0" smtClean="0"/>
              <a:t>系、</a:t>
            </a:r>
            <a:r>
              <a:rPr lang="en-US" altLang="ja-JP" dirty="0" smtClean="0"/>
              <a:t>ggplot2</a:t>
            </a:r>
            <a:r>
              <a:rPr lang="ja-JP" altLang="en-US" dirty="0" smtClean="0"/>
              <a:t>、</a:t>
            </a:r>
            <a:r>
              <a:rPr lang="en-US" altLang="ja-JP" dirty="0" smtClean="0"/>
              <a:t>reshape2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data.table</a:t>
            </a:r>
            <a:endParaRPr kumimoji="1" lang="en-US" altLang="ja-JP" dirty="0" smtClean="0"/>
          </a:p>
          <a:p>
            <a:r>
              <a:rPr lang="en-US" altLang="ja-JP" dirty="0" err="1" smtClean="0"/>
              <a:t>plyr</a:t>
            </a:r>
            <a:endParaRPr lang="en-US" altLang="ja-JP" dirty="0" smtClean="0"/>
          </a:p>
          <a:p>
            <a:r>
              <a:rPr lang="en-US" altLang="ja-JP" dirty="0" err="1" smtClean="0"/>
              <a:t>dplyr</a:t>
            </a:r>
            <a:endParaRPr lang="en-US" altLang="ja-JP" dirty="0" smtClean="0"/>
          </a:p>
          <a:p>
            <a:r>
              <a:rPr kumimoji="1" lang="en-US" altLang="ja-JP" dirty="0" err="1" smtClean="0"/>
              <a:t>knitr</a:t>
            </a:r>
            <a:endParaRPr kumimoji="1" lang="en-US" altLang="ja-JP" dirty="0" smtClean="0"/>
          </a:p>
          <a:p>
            <a:r>
              <a:rPr lang="en-US" altLang="ja-JP" dirty="0" smtClean="0"/>
              <a:t>shiny</a:t>
            </a: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401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apply</a:t>
            </a:r>
            <a:r>
              <a:rPr kumimoji="1" lang="ja-JP" altLang="en-US" dirty="0" smtClean="0"/>
              <a:t>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apply</a:t>
            </a:r>
          </a:p>
          <a:p>
            <a:pPr lvl="1"/>
            <a:r>
              <a:rPr lang="en-US" altLang="ja-JP" dirty="0" smtClean="0"/>
              <a:t>apply(</a:t>
            </a:r>
            <a:r>
              <a:rPr lang="ja-JP" altLang="en-US" dirty="0" smtClean="0"/>
              <a:t>行列</a:t>
            </a:r>
            <a:r>
              <a:rPr lang="en-US" altLang="ja-JP" dirty="0" smtClean="0"/>
              <a:t>,</a:t>
            </a:r>
            <a:r>
              <a:rPr lang="ja-JP" altLang="en-US" dirty="0" smtClean="0"/>
              <a:t>次元</a:t>
            </a:r>
            <a:r>
              <a:rPr lang="en-US" altLang="ja-JP" dirty="0" smtClean="0"/>
              <a:t>=1,2,</a:t>
            </a:r>
            <a:r>
              <a:rPr lang="ja-JP" altLang="en-US" dirty="0" smtClean="0"/>
              <a:t>適用関数</a:t>
            </a:r>
            <a:r>
              <a:rPr lang="en-US" altLang="ja-JP" dirty="0" smtClean="0"/>
              <a:t>[,</a:t>
            </a:r>
            <a:r>
              <a:rPr lang="ja-JP" altLang="en-US" dirty="0" smtClean="0"/>
              <a:t>追加引数</a:t>
            </a:r>
            <a:r>
              <a:rPr lang="en-US" altLang="ja-JP" dirty="0" smtClean="0"/>
              <a:t>])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sapply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sapply</a:t>
            </a:r>
            <a:r>
              <a:rPr lang="en-US" altLang="ja-JP" dirty="0" smtClean="0"/>
              <a:t>(</a:t>
            </a:r>
            <a:r>
              <a:rPr lang="ja-JP" altLang="en-US" dirty="0" smtClean="0"/>
              <a:t>ベクトル</a:t>
            </a:r>
            <a:r>
              <a:rPr lang="en-US" altLang="ja-JP" dirty="0" smtClean="0"/>
              <a:t>,</a:t>
            </a:r>
            <a:r>
              <a:rPr lang="ja-JP" altLang="en-US" dirty="0" smtClean="0"/>
              <a:t>適用関数</a:t>
            </a:r>
            <a:r>
              <a:rPr lang="en-US" altLang="ja-JP" dirty="0" smtClean="0"/>
              <a:t>[,</a:t>
            </a:r>
            <a:r>
              <a:rPr lang="ja-JP" altLang="en-US" dirty="0" smtClean="0"/>
              <a:t>追加引数</a:t>
            </a:r>
            <a:r>
              <a:rPr lang="en-US" altLang="ja-JP" dirty="0" smtClean="0"/>
              <a:t>])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lapply</a:t>
            </a:r>
            <a:endParaRPr kumimoji="1" lang="en-US" altLang="ja-JP" dirty="0" smtClean="0"/>
          </a:p>
          <a:p>
            <a:pPr lvl="1"/>
            <a:r>
              <a:rPr lang="en-US" altLang="ja-JP" dirty="0" err="1"/>
              <a:t>l</a:t>
            </a:r>
            <a:r>
              <a:rPr lang="en-US" altLang="ja-JP" dirty="0" err="1" smtClean="0"/>
              <a:t>apply</a:t>
            </a:r>
            <a:r>
              <a:rPr lang="en-US" altLang="ja-JP" dirty="0" smtClean="0"/>
              <a:t>(</a:t>
            </a:r>
            <a:r>
              <a:rPr lang="ja-JP" altLang="en-US" dirty="0" smtClean="0"/>
              <a:t>リスト</a:t>
            </a:r>
            <a:r>
              <a:rPr lang="en-US" altLang="ja-JP" dirty="0" smtClean="0"/>
              <a:t>or</a:t>
            </a:r>
            <a:r>
              <a:rPr lang="ja-JP" altLang="en-US" dirty="0" smtClean="0">
                <a:solidFill>
                  <a:schemeClr val="accent2"/>
                </a:solidFill>
              </a:rPr>
              <a:t>データフレーム</a:t>
            </a:r>
            <a:r>
              <a:rPr lang="en-US" altLang="ja-JP" dirty="0" smtClean="0"/>
              <a:t>,</a:t>
            </a:r>
            <a:r>
              <a:rPr lang="ja-JP" altLang="en-US" dirty="0" smtClean="0"/>
              <a:t>適用関数</a:t>
            </a:r>
            <a:r>
              <a:rPr lang="en-US" altLang="ja-JP" dirty="0" smtClean="0"/>
              <a:t>[,</a:t>
            </a:r>
            <a:r>
              <a:rPr lang="ja-JP" altLang="en-US" dirty="0" smtClean="0"/>
              <a:t>追加引数</a:t>
            </a:r>
            <a:r>
              <a:rPr lang="en-US" altLang="ja-JP" dirty="0" smtClean="0"/>
              <a:t>])</a:t>
            </a:r>
          </a:p>
          <a:p>
            <a:pPr lvl="1"/>
            <a:r>
              <a:rPr kumimoji="1" lang="ja-JP" altLang="en-US" dirty="0" smtClean="0"/>
              <a:t>データフレームは列に適用する。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223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ggplot2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ggplot2</a:t>
            </a:r>
          </a:p>
          <a:p>
            <a:pPr lvl="1"/>
            <a:r>
              <a:rPr kumimoji="1" lang="ja-JP" altLang="en-US" dirty="0" smtClean="0"/>
              <a:t>きれいなグラフが</a:t>
            </a:r>
            <a:r>
              <a:rPr lang="en-US" altLang="en-US" dirty="0" smtClean="0"/>
              <a:t>かける</a:t>
            </a:r>
            <a:r>
              <a:rPr lang="ja-JP" altLang="en-US" dirty="0" smtClean="0"/>
              <a:t>。</a:t>
            </a:r>
            <a:endParaRPr lang="en-US" altLang="en-US" dirty="0" smtClean="0"/>
          </a:p>
          <a:p>
            <a:pPr lvl="1"/>
            <a:r>
              <a:rPr kumimoji="1" lang="en-US" altLang="en-US" dirty="0" err="1" smtClean="0"/>
              <a:t>通常のplot</a:t>
            </a:r>
            <a:r>
              <a:rPr kumimoji="1" lang="ja-JP" altLang="en-US" dirty="0" smtClean="0"/>
              <a:t>と使い方が違うので注意が必要。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一度なれるとこれじゃないとかけなくなる。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324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reshape2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reshape2</a:t>
            </a:r>
          </a:p>
          <a:p>
            <a:pPr lvl="1"/>
            <a:r>
              <a:rPr kumimoji="1" lang="en-US" altLang="ja-JP" dirty="0" smtClean="0"/>
              <a:t>ggplot2</a:t>
            </a:r>
            <a:r>
              <a:rPr kumimoji="1" lang="ja-JP" altLang="en-US" dirty="0" smtClean="0"/>
              <a:t>の前処理でよく使う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横方向のデータフレームを縦方向に直してくれる。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melt(</a:t>
            </a:r>
            <a:r>
              <a:rPr kumimoji="1" lang="ja-JP" altLang="en-US" dirty="0" smtClean="0"/>
              <a:t>データフレーム</a:t>
            </a:r>
            <a:r>
              <a:rPr kumimoji="1" lang="en-US" altLang="ja-JP" dirty="0" smtClean="0"/>
              <a:t>,id</a:t>
            </a:r>
            <a:r>
              <a:rPr kumimoji="1" lang="ja-JP" altLang="en-US" dirty="0" smtClean="0"/>
              <a:t>名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ja-JP" altLang="en-US" dirty="0" smtClean="0"/>
              <a:t>デフォルトだと、</a:t>
            </a:r>
            <a:r>
              <a:rPr lang="en-US" altLang="ja-JP" dirty="0" smtClean="0"/>
              <a:t>id</a:t>
            </a:r>
            <a:r>
              <a:rPr lang="ja-JP" altLang="en-US" dirty="0" smtClean="0"/>
              <a:t>名</a:t>
            </a:r>
            <a:r>
              <a:rPr lang="en-US" altLang="ja-JP" dirty="0" smtClean="0"/>
              <a:t>,</a:t>
            </a:r>
            <a:r>
              <a:rPr lang="en-US" altLang="ja-JP" dirty="0" err="1" smtClean="0"/>
              <a:t>variable,value</a:t>
            </a:r>
            <a:r>
              <a:rPr lang="ja-JP" altLang="en-US" dirty="0" smtClean="0"/>
              <a:t>の列名でデータフレームができる。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744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data.table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data.table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データフレームに似たデータテーブルを扱う</a:t>
            </a:r>
            <a:endParaRPr kumimoji="1" lang="en-US" altLang="ja-JP" dirty="0" smtClean="0"/>
          </a:p>
          <a:p>
            <a:pPr lvl="1"/>
            <a:r>
              <a:rPr lang="en-US" altLang="en-US" dirty="0" smtClean="0"/>
              <a:t>キーによる高速な検索</a:t>
            </a:r>
          </a:p>
          <a:p>
            <a:pPr lvl="1"/>
            <a:r>
              <a:rPr lang="en-US" altLang="en-US" dirty="0" smtClean="0"/>
              <a:t>強力な集計</a:t>
            </a:r>
          </a:p>
          <a:p>
            <a:pPr lvl="1"/>
            <a:r>
              <a:rPr lang="ja-JP" altLang="en-US" dirty="0" smtClean="0"/>
              <a:t>私はコレがないともう無理</a:t>
            </a:r>
            <a:endParaRPr lang="en-US" altLang="en-US" dirty="0" smtClean="0"/>
          </a:p>
          <a:p>
            <a:pPr marL="457200" lvl="1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772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plyr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plyr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apply</a:t>
            </a:r>
            <a:r>
              <a:rPr lang="ja-JP" altLang="en-US" dirty="0" smtClean="0"/>
              <a:t>系の集計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任意の形式へと集計結果を変更できる</a:t>
            </a:r>
            <a:endParaRPr kumimoji="1" lang="en-US" altLang="ja-JP" dirty="0" smtClean="0"/>
          </a:p>
        </p:txBody>
      </p:sp>
      <p:pic>
        <p:nvPicPr>
          <p:cNvPr id="5" name="図 4" descr="スクリーンショット 2014-08-08 18.36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221" y="3317189"/>
            <a:ext cx="6138689" cy="354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5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dplyr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dplyr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plyr</a:t>
            </a:r>
            <a:r>
              <a:rPr kumimoji="1" lang="ja-JP" altLang="en-US" dirty="0" smtClean="0"/>
              <a:t>に似たデータフレーム整形パッケージ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plyr</a:t>
            </a:r>
            <a:r>
              <a:rPr lang="ja-JP" altLang="en-US" dirty="0" smtClean="0"/>
              <a:t>より高速</a:t>
            </a:r>
            <a:r>
              <a:rPr lang="ja-JP" altLang="en-US" dirty="0" smtClean="0"/>
              <a:t>らしい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1480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knitr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knitr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によるレポートが簡単にできる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Rmd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Rstudio</a:t>
            </a:r>
            <a:r>
              <a:rPr kumimoji="1" lang="ja-JP" altLang="en-US" dirty="0" smtClean="0"/>
              <a:t>に標準装備されている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kable</a:t>
            </a:r>
            <a:r>
              <a:rPr lang="ja-JP" altLang="en-US" dirty="0" smtClean="0"/>
              <a:t>関数は常用します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ニッターと読むらしい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03774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345</Words>
  <Application>Microsoft Macintosh PowerPoint</Application>
  <PresentationFormat>画面に合わせる (4:3)</PresentationFormat>
  <Paragraphs>70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ホワイト</vt:lpstr>
      <vt:lpstr>Rの便利パッケージの紹介</vt:lpstr>
      <vt:lpstr>R便利パッケージ</vt:lpstr>
      <vt:lpstr>apply系</vt:lpstr>
      <vt:lpstr>ggplot2</vt:lpstr>
      <vt:lpstr>reshape2</vt:lpstr>
      <vt:lpstr>data.table</vt:lpstr>
      <vt:lpstr>plyr</vt:lpstr>
      <vt:lpstr>dplyr</vt:lpstr>
      <vt:lpstr>knitr</vt:lpstr>
      <vt:lpstr>shiny</vt:lpstr>
      <vt:lpstr>補足</vt:lpstr>
      <vt:lpstr>最近のデータ分析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Rの便利パッケージの紹介</dc:title>
  <dc:creator>西家 宏典</dc:creator>
  <cp:lastModifiedBy>西家 宏典</cp:lastModifiedBy>
  <cp:revision>9</cp:revision>
  <dcterms:created xsi:type="dcterms:W3CDTF">2014-08-08T09:20:23Z</dcterms:created>
  <dcterms:modified xsi:type="dcterms:W3CDTF">2014-08-30T07:57:22Z</dcterms:modified>
</cp:coreProperties>
</file>