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F36698-A1A1-4521-9F28-240877F0C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EBBB0E-F33C-433C-A156-37EADDEBE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6E2F9-A1B2-4D45-96C6-41574DD3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0AFA-F43D-4B29-8BCD-BF976C046290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DF6714-621B-4C0D-AD97-6AC66952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12DD51-A25F-41B0-BF6B-228CD634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1247-0E37-4103-AF7F-FD462C387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80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93D1B-45A0-4967-962F-C3005E46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AB3C24-E11A-4A1C-A947-FA06937D0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7010B8-341C-4CB3-8BA9-8C2B471F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0AFA-F43D-4B29-8BCD-BF976C046290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D4F828-D5BF-49CA-94A0-11CF8577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81476B-A834-4D00-A601-B8E2C207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1247-0E37-4103-AF7F-FD462C387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76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EBD2E1-053F-467F-9A00-C42EEE387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FE73A3-C95E-42D0-940E-5DCDD115E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3961EE-8760-4F41-A108-C5E5C81A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0AFA-F43D-4B29-8BCD-BF976C046290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E25B53-580D-470B-82AD-2AE97844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AC0A5D-CADE-4DBB-8869-081C6E3D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1247-0E37-4103-AF7F-FD462C387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11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DF8234-30F4-49FB-B81D-906863F7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4029B3-BF1B-452E-9ADA-9B92B11FB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BFD355-43FA-423C-8903-35FA047A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0AFA-F43D-4B29-8BCD-BF976C046290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345A24-6EBE-4A66-BC16-DBA606BA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8F8D78-9CCA-4292-A33C-09EBA88E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1247-0E37-4103-AF7F-FD462C387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61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79B69B-9E21-48E6-8BB7-43975ADB6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A6CA37-844E-40C1-BF57-078ABFF9E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A8D15F-05F6-41D0-8E8C-5C08B9EC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0AFA-F43D-4B29-8BCD-BF976C046290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D2E1C7-2E92-40FB-A97A-FC7FD2FF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02F985-87AA-48EC-A83B-26E6532E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1247-0E37-4103-AF7F-FD462C387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17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1ECED8-28CB-4341-8A46-A4D7D2FC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826B1E-5D2F-4FEA-B737-5CAD92128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99B616-37EE-48C5-A955-410992FFC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AB5945-9128-47C9-AD62-81E4545E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0AFA-F43D-4B29-8BCD-BF976C046290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D8FCE8-5DB0-4BDB-A978-F9B82FD7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63AD4F-1C14-4F84-A42D-04D4DBC2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1247-0E37-4103-AF7F-FD462C387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0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E0C0BF-C04D-4921-BF78-E51D1AB7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13DC68-DC99-4949-A272-973B8218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66394E-2982-4C2D-9E62-4F80C6372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B591D4-8FFC-4A8D-BFF2-EAF6CBF1C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CDA71F9-10BD-4F54-B78E-4E8500C28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44AAC0B-2E9C-4E67-89B5-EBF38469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0AFA-F43D-4B29-8BCD-BF976C046290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C0D795-68D1-46DB-B1CF-6AB4788D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1A82959-5289-4754-97CE-ABA7DA71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1247-0E37-4103-AF7F-FD462C387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2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1EF508-E763-445A-B426-B1BFAF76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5A220D-9BB6-4319-ACB6-3B27B902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0AFA-F43D-4B29-8BCD-BF976C046290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116F15-813D-4FBA-9E91-473B9A7F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A55289-4B0D-4377-83DF-35ECAF39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1247-0E37-4103-AF7F-FD462C387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7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D329A8E-8EFA-4848-81A6-6487E360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0AFA-F43D-4B29-8BCD-BF976C046290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6C35CC-5207-42AC-A619-732E64A4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693711-CDA3-427B-9062-C775EECD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1247-0E37-4103-AF7F-FD462C387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81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D48AC-54FE-4C89-BB18-1AABF712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039A65-6BAC-4B4A-8320-D1E864D27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71DA7F-A3D7-4E09-9778-F6B2E681F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42ADA-741E-43A4-B047-1C877D35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0AFA-F43D-4B29-8BCD-BF976C046290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DAE94D-41C0-4496-9D12-37E139BB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4D19B5-3D5B-41F8-B350-D7D5C159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1247-0E37-4103-AF7F-FD462C387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04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57AD9-95B1-4BDF-8D12-99C60FA84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32E5DE6-60CE-4F8A-B753-8C6F184CE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6484A5-9454-44C9-B6ED-AD54EC0D7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303044-4CA4-44F2-A4D3-7A0D1CE9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0AFA-F43D-4B29-8BCD-BF976C046290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AF7260-6A4C-4C01-AB33-00B35E75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4F3035-D8F3-480B-B8E6-FC53ADDD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1247-0E37-4103-AF7F-FD462C387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19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4E08BE5-45D2-48E5-B0DB-CB2DCE89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DC5E7F-B629-4E44-9892-88939BAE5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8A8132-A492-46C4-A7D9-A44F41B65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40AFA-F43D-4B29-8BCD-BF976C046290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5766B5-A6DA-4BE7-8C43-D1F4910EB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7DABB7-E7CE-4646-9A81-95F651787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31247-0E37-4103-AF7F-FD462C387A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50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757A3A-E266-43D4-A688-8321A65F2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B0B13B-1F92-4CF8-A6B2-60E0D7A6BD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 descr="テーブル&#10;&#10;中程度の精度で自動的に生成された説明">
            <a:extLst>
              <a:ext uri="{FF2B5EF4-FFF2-40B4-BE49-F238E27FC236}">
                <a16:creationId xmlns:a16="http://schemas.microsoft.com/office/drawing/2014/main" id="{422FDE8E-4A58-4974-89F8-E03693CB6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367" y="0"/>
            <a:ext cx="48132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03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hirono hideki</dc:creator>
  <cp:lastModifiedBy>hirono hideki</cp:lastModifiedBy>
  <cp:revision>1</cp:revision>
  <dcterms:created xsi:type="dcterms:W3CDTF">2021-11-01T00:31:14Z</dcterms:created>
  <dcterms:modified xsi:type="dcterms:W3CDTF">2021-11-01T00:31:58Z</dcterms:modified>
</cp:coreProperties>
</file>