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60" r:id="rId2"/>
    <p:sldId id="285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75D0C-A967-4C61-9FFB-F50BDB884EAD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A94A7-B9CB-41F1-9DE2-7EDC11770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62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F4663E-D228-4CDB-B996-A324A85DC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1C19B1-F004-4846-A4DF-4E5B08315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D68DF4-B683-4B7F-8B25-362CB899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E196-82B2-4CE1-8222-04F13EF1B4D7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B70B3A-53F3-4872-BDE6-A64E0D85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198880-AF29-4FA2-B44F-D76B4EF2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26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00D3FE-8EAA-494A-BB29-971F9064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708B55-847C-4A81-B9FB-BEE687B33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2397C8-BA42-4C62-B515-5D3460B67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A1AFCF-A28C-4BAD-87F2-C49472BC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CDAED-4B63-4EE3-95E6-0327F2978D7C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C3A2B7-0CD4-4136-AA5C-CB5B6321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81AC1E-6CC3-40D8-AE2F-0EF3AAC4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15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F0059D-F828-494A-A0FE-A546A049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58C2B-688A-46FC-ACEA-278598AF1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57C3EC-D72B-452D-BB2C-4BEC02B6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0635-2F0D-4502-ADDD-E5EF9A49F9D3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FC2D2D-E5C2-40B7-B3CE-B99E975B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D0486C-1993-48AA-85AD-E256D677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012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C3716F-26C1-4BC6-A26F-1819403E7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CC6946-5FB1-4294-AEFD-6356CFD14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AE6AB-AF69-448C-B1B6-35ADFAA0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283E-6463-45BE-B115-A5BB6CB72995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84BEF4-3E4D-45EB-9885-58BDA8AC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05A253-B194-4C4D-8607-8BE3849A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78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47EA78-8374-4C2F-AACD-A2A87CB5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72" y="194740"/>
            <a:ext cx="11605591" cy="640147"/>
          </a:xfrm>
        </p:spPr>
        <p:txBody>
          <a:bodyPr>
            <a:normAutofit/>
          </a:bodyPr>
          <a:lstStyle>
            <a:lvl1pPr>
              <a:defRPr sz="28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D1E66EE-0D4C-4BE2-92B8-0C40A71259C8}"/>
              </a:ext>
            </a:extLst>
          </p:cNvPr>
          <p:cNvCxnSpPr/>
          <p:nvPr userDrawn="1"/>
        </p:nvCxnSpPr>
        <p:spPr>
          <a:xfrm>
            <a:off x="0" y="84056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E0E62C80-F426-4DEF-89F0-D09E197B95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538" y="942117"/>
            <a:ext cx="11605225" cy="34712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15" name="日付プレースホルダー 14">
            <a:extLst>
              <a:ext uri="{FF2B5EF4-FFF2-40B4-BE49-F238E27FC236}">
                <a16:creationId xmlns:a16="http://schemas.microsoft.com/office/drawing/2014/main" id="{6062CF40-354C-4957-848D-B809CF3FAA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A1D8EE3-A361-4068-AD85-3AEF4D15B310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16" name="フッター プレースホルダー 15">
            <a:extLst>
              <a:ext uri="{FF2B5EF4-FFF2-40B4-BE49-F238E27FC236}">
                <a16:creationId xmlns:a16="http://schemas.microsoft.com/office/drawing/2014/main" id="{6784CA0D-1870-4FCC-BD06-D6C11DFD66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7" name="スライド番号プレースホルダー 16">
            <a:extLst>
              <a:ext uri="{FF2B5EF4-FFF2-40B4-BE49-F238E27FC236}">
                <a16:creationId xmlns:a16="http://schemas.microsoft.com/office/drawing/2014/main" id="{FAB8EC6B-14E9-4E9F-9B41-A08E474583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77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287812-BAE8-41E5-948B-990752B0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1D4800-1894-47D1-8126-16D938F6B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E1EB11-0FF3-467D-A19F-07C1BF33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819-8F0D-4F7F-B6B1-E3874DC63131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AA48D9-1705-4510-BCB7-F01A975C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00DFE3-FEB2-40AB-A628-000710F4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92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48D64A-6A5B-4227-BDBA-F74A28A4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C9699C-DDA3-4E0B-A7E7-EC10BA42C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E1822D-E5DF-4E90-BA09-3D278C8C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56C2-771E-45FB-BC43-2B1F694FADCE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B729E7-C735-4F03-9B4C-51E021FD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9B9621-6118-4076-AF51-B889399C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80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8B1DC-129E-4F6D-A1AF-E716ADB6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DFEBBC-853D-49D2-967F-345BB221E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9D0E71-BF80-4298-8A46-2EBB78E1A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CCFE81-8326-4451-AFFF-B5631321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65AE-E4EE-4795-8DFE-CF8937DF1A76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40236A-B131-4428-B5CC-553D5EE8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33D056-6272-4A99-86EB-56C8BFC4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78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EEC85-756C-4A42-B93A-DF350B72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1D872C-C08E-4E5D-B0F3-51B9034C3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85F73A-247A-4B53-8167-4A5A9FF49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150E77-8D85-46A9-A5C2-D0F3ABFF1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7E6FAD5-5489-4B47-9F09-C8C0F122D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D1B5CF-2E9C-49B0-846E-C1283237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4091-7758-4D12-AB62-C2EE870CAD7D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473B98-D2D1-426B-AF4B-4C2B4739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FAA3D4-B971-45F0-B957-947FD03F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8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519895-DF63-493F-A676-63CC6875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2533F8-D2C5-4800-9230-42DDD172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5973-FF9B-467B-8C6A-FD32F556FD74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876A5E-9170-4BB8-A9F2-A46751F8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694974-33A2-4F09-9ACD-8652E94D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59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565EED2-5073-4B8B-913D-8DD343E6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3CD2-E7B8-4C72-BA56-DD40317E7B31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D8D46A3-06E7-4D89-90DD-C12EDCEB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1065F3-7F60-450F-93EC-76BB34A4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63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93265E-BFEB-44FE-886E-67ACBCC3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058A38-1B2F-43BD-96DF-C17485B39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4649C3-F9F1-47D8-9BC0-1BDE0D3C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156F69-4209-452E-94A4-FAAF7C74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6F2C-BAFB-4F71-A264-358EEB8E380A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09F465-0E41-4477-A946-5B3747E6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427749-8BCB-4876-9D44-3AB8B786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77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C3F237-3A27-46B1-85DC-EF03820C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B334F6-B96F-4C01-920A-28F5A05D7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396828-A6A1-4970-A0EA-00AB6C91D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96D3A-7AEC-45ED-9D2A-9691A02C91E2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7B9A8A-B480-4365-8DE2-7FFFFD8FE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FB97BA-ED52-4AF9-BD13-415D473D9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88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本プロジェクトの背景と目的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38D94-B4AE-4A6B-8D98-1F73E95FE0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3DAC708-1840-4D50-8DE5-9313993B4B53}"/>
              </a:ext>
            </a:extLst>
          </p:cNvPr>
          <p:cNvSpPr/>
          <p:nvPr/>
        </p:nvSpPr>
        <p:spPr>
          <a:xfrm>
            <a:off x="10251502" y="143624"/>
            <a:ext cx="1789044" cy="589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課題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803CF17-AE2D-4AF6-B61E-944E7FAA3E80}"/>
              </a:ext>
            </a:extLst>
          </p:cNvPr>
          <p:cNvSpPr/>
          <p:nvPr/>
        </p:nvSpPr>
        <p:spPr>
          <a:xfrm>
            <a:off x="524627" y="2318346"/>
            <a:ext cx="110286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議事メモ</a:t>
            </a:r>
            <a:endParaRPr lang="en-US" altLang="ja-JP" sz="20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営業要員の減少・働き方改革による稼働削減に伴って、これまでのように人力で販売拡大するのは限界。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業務オペレーションも手作業による部分が大きく、非効率や人為的ミスが問題になっている。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一部業務をシステム化して、稼働時間を削減しつつ、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人当たりの営業件数増加できる仕組みを導入したい。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CRM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システムを導入して、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顧客あたりにかかる営業稼働を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20%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減少することを目標にしたい。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顧客応対を効率化して、営業部門全体の月間クローズ数をこれまでよりも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20%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増加させたい。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また、顧客情報を一元管理することで、将来のマーケティングに活用できる顧客データ基盤を整備したい。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900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本プロジェクトの背景と目的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38D94-B4AE-4A6B-8D98-1F73E95FE0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7D98AA8-6E79-433B-BCD8-21B59D0FA84A}"/>
              </a:ext>
            </a:extLst>
          </p:cNvPr>
          <p:cNvSpPr/>
          <p:nvPr/>
        </p:nvSpPr>
        <p:spPr>
          <a:xfrm>
            <a:off x="10251502" y="143624"/>
            <a:ext cx="1789044" cy="589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テンプレート</a:t>
            </a:r>
          </a:p>
        </p:txBody>
      </p:sp>
    </p:spTree>
    <p:extLst>
      <p:ext uri="{BB962C8B-B14F-4D97-AF65-F5344CB8AC3E}">
        <p14:creationId xmlns:p14="http://schemas.microsoft.com/office/powerpoint/2010/main" val="70226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158</Words>
  <Application>Microsoft Office PowerPoint</Application>
  <PresentationFormat>ワイド画面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游ゴシック</vt:lpstr>
      <vt:lpstr>游ゴシック Light</vt:lpstr>
      <vt:lpstr>Arial</vt:lpstr>
      <vt:lpstr>Office テーマ</vt:lpstr>
      <vt:lpstr>本プロジェクトの背景と目的</vt:lpstr>
      <vt:lpstr>本プロジェクトの背景と目的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○○プロジェクト - プロジェクト計画書 -</dc:title>
  <dc:creator>箕輪 旭</dc:creator>
  <cp:lastModifiedBy>箕輪 旭</cp:lastModifiedBy>
  <cp:revision>106</cp:revision>
  <dcterms:created xsi:type="dcterms:W3CDTF">2020-02-25T23:56:54Z</dcterms:created>
  <dcterms:modified xsi:type="dcterms:W3CDTF">2020-04-21T06:48:18Z</dcterms:modified>
</cp:coreProperties>
</file>