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59" r:id="rId8"/>
    <p:sldId id="262" r:id="rId9"/>
    <p:sldId id="265" r:id="rId10"/>
    <p:sldId id="263" r:id="rId11"/>
    <p:sldId id="264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B12E05-C55D-485C-81A4-8AC4A7B8F87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31A17AC-ADC9-47AE-AE2F-A5D19D414719}">
      <dgm:prSet phldrT="[Текст]" custT="1"/>
      <dgm:spPr/>
      <dgm:t>
        <a:bodyPr/>
        <a:lstStyle/>
        <a:p>
          <a:r>
            <a:rPr lang="en-US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project_nn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7DF4ACA-0E5F-45BE-8C74-8E4DFA612083}" type="parTrans" cxnId="{3D899FDF-0BC6-4460-8FD0-37814D3F12CD}">
      <dgm:prSet/>
      <dgm:spPr/>
      <dgm:t>
        <a:bodyPr/>
        <a:lstStyle/>
        <a:p>
          <a:endParaRPr lang="ru-RU"/>
        </a:p>
      </dgm:t>
    </dgm:pt>
    <dgm:pt modelId="{9D907245-88CC-4FE6-BC18-E79753AE4EF4}" type="sibTrans" cxnId="{3D899FDF-0BC6-4460-8FD0-37814D3F12CD}">
      <dgm:prSet/>
      <dgm:spPr/>
      <dgm:t>
        <a:bodyPr/>
        <a:lstStyle/>
        <a:p>
          <a:endParaRPr lang="ru-RU"/>
        </a:p>
      </dgm:t>
    </dgm:pt>
    <dgm:pt modelId="{E9BDBF86-916E-45AB-99CB-BDE2B1212D9A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core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60714D1-1FFE-4209-A153-F8138D10F346}" type="parTrans" cxnId="{9C563939-7839-47CE-A2EE-26F561B2A6F1}">
      <dgm:prSet/>
      <dgm:spPr/>
      <dgm:t>
        <a:bodyPr/>
        <a:lstStyle/>
        <a:p>
          <a:endParaRPr lang="ru-RU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6AF3EA7-B6F4-4A23-8C69-ACFD5C73490F}" type="sibTrans" cxnId="{9C563939-7839-47CE-A2EE-26F561B2A6F1}">
      <dgm:prSet/>
      <dgm:spPr/>
      <dgm:t>
        <a:bodyPr/>
        <a:lstStyle/>
        <a:p>
          <a:endParaRPr lang="ru-RU"/>
        </a:p>
      </dgm:t>
    </dgm:pt>
    <dgm:pt modelId="{B1DA6B08-240B-4B70-BF38-5C9950D0C892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16E13E6-0379-4B15-83B1-F5F2C7B5706A}" type="parTrans" cxnId="{55D709B0-15FD-4D1B-BFA7-9341DA4D9DA2}">
      <dgm:prSet/>
      <dgm:spPr/>
      <dgm:t>
        <a:bodyPr/>
        <a:lstStyle/>
        <a:p>
          <a:endParaRPr lang="ru-RU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94E0F08-0D31-4826-9F20-670230AA3312}" type="sibTrans" cxnId="{55D709B0-15FD-4D1B-BFA7-9341DA4D9DA2}">
      <dgm:prSet/>
      <dgm:spPr/>
      <dgm:t>
        <a:bodyPr/>
        <a:lstStyle/>
        <a:p>
          <a:endParaRPr lang="ru-RU"/>
        </a:p>
      </dgm:t>
    </dgm:pt>
    <dgm:pt modelId="{396793CC-F6DE-4C2F-B926-2A2453C65FB4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main.py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FF52C89-3044-4ED8-9319-017FC7414DE2}" type="parTrans" cxnId="{26C45871-4087-4829-9A71-BDEE001ECCFA}">
      <dgm:prSet/>
      <dgm:spPr/>
      <dgm:t>
        <a:bodyPr/>
        <a:lstStyle/>
        <a:p>
          <a:endParaRPr lang="ru-RU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5332E36-F751-42C5-86B7-9B601E230495}" type="sibTrans" cxnId="{26C45871-4087-4829-9A71-BDEE001ECCFA}">
      <dgm:prSet/>
      <dgm:spPr/>
      <dgm:t>
        <a:bodyPr/>
        <a:lstStyle/>
        <a:p>
          <a:endParaRPr lang="ru-RU"/>
        </a:p>
      </dgm:t>
    </dgm:pt>
    <dgm:pt modelId="{047F0B74-4D73-446E-92D4-8DE28F89881F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data_loader.py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AB706E4-6CC9-4A1F-959C-70353FA85328}" type="parTrans" cxnId="{8E023570-0D27-4553-B3FA-EF9B1489BA48}">
      <dgm:prSet/>
      <dgm:spPr/>
      <dgm:t>
        <a:bodyPr/>
        <a:lstStyle/>
        <a:p>
          <a:endParaRPr lang="ru-RU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4627A6-0E50-4878-AC0A-EEC6A3362EA7}" type="sibTrans" cxnId="{8E023570-0D27-4553-B3FA-EF9B1489BA48}">
      <dgm:prSet/>
      <dgm:spPr/>
      <dgm:t>
        <a:bodyPr/>
        <a:lstStyle/>
        <a:p>
          <a:endParaRPr lang="ru-RU"/>
        </a:p>
      </dgm:t>
    </dgm:pt>
    <dgm:pt modelId="{711491E0-EB06-4A4D-AB97-7DFBDEA6CA4A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__init__.py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D858A6-4507-445B-883E-F60FD736B214}" type="parTrans" cxnId="{89F687C0-844B-47D7-80BE-F7E2F64477DF}">
      <dgm:prSet/>
      <dgm:spPr/>
      <dgm:t>
        <a:bodyPr/>
        <a:lstStyle/>
        <a:p>
          <a:endParaRPr lang="ru-RU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FB58C2-D579-40AD-93E4-9D419A0A29AA}" type="sibTrans" cxnId="{89F687C0-844B-47D7-80BE-F7E2F64477DF}">
      <dgm:prSet/>
      <dgm:spPr/>
      <dgm:t>
        <a:bodyPr/>
        <a:lstStyle/>
        <a:p>
          <a:endParaRPr lang="ru-RU"/>
        </a:p>
      </dgm:t>
    </dgm:pt>
    <dgm:pt modelId="{695E4A09-DA71-40FD-8708-B0B97CB2120E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convolution.py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1BDA89-93DB-4A49-985B-10D07D7598D4}" type="parTrans" cxnId="{C3DBFD87-535B-43C1-AA8D-545A9F2B1A39}">
      <dgm:prSet/>
      <dgm:spPr/>
      <dgm:t>
        <a:bodyPr/>
        <a:lstStyle/>
        <a:p>
          <a:endParaRPr lang="ru-RU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BCBFCC3-07CF-4546-8377-ED696E821B00}" type="sibTrans" cxnId="{C3DBFD87-535B-43C1-AA8D-545A9F2B1A39}">
      <dgm:prSet/>
      <dgm:spPr/>
      <dgm:t>
        <a:bodyPr/>
        <a:lstStyle/>
        <a:p>
          <a:endParaRPr lang="ru-RU"/>
        </a:p>
      </dgm:t>
    </dgm:pt>
    <dgm:pt modelId="{94FCDE85-D21C-44CC-8725-002477C3D550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max_pooling.py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687DF2-5055-4A40-84FC-AE2C9FDA02CB}" type="parTrans" cxnId="{77669623-02D2-45CB-BFD1-A5D3CF2C8546}">
      <dgm:prSet/>
      <dgm:spPr/>
      <dgm:t>
        <a:bodyPr/>
        <a:lstStyle/>
        <a:p>
          <a:endParaRPr lang="ru-RU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9DB712E-50D8-4D05-8BE0-A297E6C73FF1}" type="sibTrans" cxnId="{77669623-02D2-45CB-BFD1-A5D3CF2C8546}">
      <dgm:prSet/>
      <dgm:spPr/>
      <dgm:t>
        <a:bodyPr/>
        <a:lstStyle/>
        <a:p>
          <a:endParaRPr lang="ru-RU"/>
        </a:p>
      </dgm:t>
    </dgm:pt>
    <dgm:pt modelId="{E0617878-9A43-4D2E-BF25-C741E146C50B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full_connected.py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65ECE74-1847-4CFA-92E4-EC097C5B497D}" type="parTrans" cxnId="{2345356D-3058-4BDE-91F9-1B64CE4AA58D}">
      <dgm:prSet/>
      <dgm:spPr/>
      <dgm:t>
        <a:bodyPr/>
        <a:lstStyle/>
        <a:p>
          <a:endParaRPr lang="ru-RU" sz="20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FE5149B-DE36-4A8E-A4C4-D74B4C978FB0}" type="sibTrans" cxnId="{2345356D-3058-4BDE-91F9-1B64CE4AA58D}">
      <dgm:prSet/>
      <dgm:spPr/>
      <dgm:t>
        <a:bodyPr/>
        <a:lstStyle/>
        <a:p>
          <a:endParaRPr lang="ru-RU"/>
        </a:p>
      </dgm:t>
    </dgm:pt>
    <dgm:pt modelId="{6A397F34-5F83-41C5-AA08-5E43462B261A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library.py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2E106F-D73C-47C3-9F36-F1DA92C0BE85}" type="parTrans" cxnId="{9589B25C-3D57-401A-B702-77D7BE2AEFB3}">
      <dgm:prSet/>
      <dgm:spPr/>
      <dgm:t>
        <a:bodyPr/>
        <a:lstStyle/>
        <a:p>
          <a:endParaRPr lang="ru-RU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036864F-E868-405D-ADBF-1C421F5571A3}" type="sibTrans" cxnId="{9589B25C-3D57-401A-B702-77D7BE2AEFB3}">
      <dgm:prSet/>
      <dgm:spPr/>
      <dgm:t>
        <a:bodyPr/>
        <a:lstStyle/>
        <a:p>
          <a:endParaRPr lang="ru-RU"/>
        </a:p>
      </dgm:t>
    </dgm:pt>
    <dgm:pt modelId="{FE117BDD-D6DD-4546-BDA7-36B59B3FF7B6}">
      <dgm:prSet phldrT="[Текст]"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train.py</a:t>
          </a:r>
          <a:endParaRPr lang="ru-RU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39BE2EC-A9B3-411F-997C-506489C33D2D}" type="parTrans" cxnId="{AA28CE9B-4824-4CE1-834F-A020605760BD}">
      <dgm:prSet/>
      <dgm:spPr/>
      <dgm:t>
        <a:bodyPr/>
        <a:lstStyle/>
        <a:p>
          <a:endParaRPr lang="ru-RU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15984C1-6187-4ECB-8AD9-484136CE2D6D}" type="sibTrans" cxnId="{AA28CE9B-4824-4CE1-834F-A020605760BD}">
      <dgm:prSet/>
      <dgm:spPr/>
      <dgm:t>
        <a:bodyPr/>
        <a:lstStyle/>
        <a:p>
          <a:endParaRPr lang="ru-RU"/>
        </a:p>
      </dgm:t>
    </dgm:pt>
    <dgm:pt modelId="{BE3FE68A-8971-4502-98BC-30A54EA17F3E}" type="pres">
      <dgm:prSet presAssocID="{45B12E05-C55D-485C-81A4-8AC4A7B8F8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9F1653-735B-4A13-AE80-11D318E2DA52}" type="pres">
      <dgm:prSet presAssocID="{731A17AC-ADC9-47AE-AE2F-A5D19D414719}" presName="hierRoot1" presStyleCnt="0">
        <dgm:presLayoutVars>
          <dgm:hierBranch val="init"/>
        </dgm:presLayoutVars>
      </dgm:prSet>
      <dgm:spPr/>
    </dgm:pt>
    <dgm:pt modelId="{EF193F75-D5B4-458B-9920-861CD0D61AA2}" type="pres">
      <dgm:prSet presAssocID="{731A17AC-ADC9-47AE-AE2F-A5D19D414719}" presName="rootComposite1" presStyleCnt="0"/>
      <dgm:spPr/>
    </dgm:pt>
    <dgm:pt modelId="{84E6A5E7-7931-4362-A6EA-3FA05C13BC20}" type="pres">
      <dgm:prSet presAssocID="{731A17AC-ADC9-47AE-AE2F-A5D19D414719}" presName="rootText1" presStyleLbl="node0" presStyleIdx="0" presStyleCnt="1" custLinFactNeighborX="-4427" custLinFactNeighborY="-25463">
        <dgm:presLayoutVars>
          <dgm:chPref val="3"/>
        </dgm:presLayoutVars>
      </dgm:prSet>
      <dgm:spPr/>
    </dgm:pt>
    <dgm:pt modelId="{91D876AF-67DD-4A06-820B-4B50A16C27FE}" type="pres">
      <dgm:prSet presAssocID="{731A17AC-ADC9-47AE-AE2F-A5D19D414719}" presName="rootConnector1" presStyleLbl="node1" presStyleIdx="0" presStyleCnt="0"/>
      <dgm:spPr/>
    </dgm:pt>
    <dgm:pt modelId="{0363911D-79B6-4E58-91EF-E59BE7EBE0CD}" type="pres">
      <dgm:prSet presAssocID="{731A17AC-ADC9-47AE-AE2F-A5D19D414719}" presName="hierChild2" presStyleCnt="0"/>
      <dgm:spPr/>
    </dgm:pt>
    <dgm:pt modelId="{0A8E1510-F639-498B-89C4-95749FB3CE08}" type="pres">
      <dgm:prSet presAssocID="{A60714D1-1FFE-4209-A153-F8138D10F346}" presName="Name64" presStyleLbl="parChTrans1D2" presStyleIdx="0" presStyleCnt="2"/>
      <dgm:spPr/>
    </dgm:pt>
    <dgm:pt modelId="{D09FD250-B8F4-46E6-9BDE-641EA2026A81}" type="pres">
      <dgm:prSet presAssocID="{E9BDBF86-916E-45AB-99CB-BDE2B1212D9A}" presName="hierRoot2" presStyleCnt="0">
        <dgm:presLayoutVars>
          <dgm:hierBranch val="init"/>
        </dgm:presLayoutVars>
      </dgm:prSet>
      <dgm:spPr/>
    </dgm:pt>
    <dgm:pt modelId="{6FD1E89D-16A6-4056-B36C-FA68C0C3A617}" type="pres">
      <dgm:prSet presAssocID="{E9BDBF86-916E-45AB-99CB-BDE2B1212D9A}" presName="rootComposite" presStyleCnt="0"/>
      <dgm:spPr/>
    </dgm:pt>
    <dgm:pt modelId="{B352B558-A8E2-412F-B8A4-DB4F19372223}" type="pres">
      <dgm:prSet presAssocID="{E9BDBF86-916E-45AB-99CB-BDE2B1212D9A}" presName="rootText" presStyleLbl="node2" presStyleIdx="0" presStyleCnt="2">
        <dgm:presLayoutVars>
          <dgm:chPref val="3"/>
        </dgm:presLayoutVars>
      </dgm:prSet>
      <dgm:spPr/>
    </dgm:pt>
    <dgm:pt modelId="{104B8A07-75E9-4B19-B714-33A827314550}" type="pres">
      <dgm:prSet presAssocID="{E9BDBF86-916E-45AB-99CB-BDE2B1212D9A}" presName="rootConnector" presStyleLbl="node2" presStyleIdx="0" presStyleCnt="2"/>
      <dgm:spPr/>
    </dgm:pt>
    <dgm:pt modelId="{38533C94-BAFC-448A-94DA-A305A00FF16C}" type="pres">
      <dgm:prSet presAssocID="{E9BDBF86-916E-45AB-99CB-BDE2B1212D9A}" presName="hierChild4" presStyleCnt="0"/>
      <dgm:spPr/>
    </dgm:pt>
    <dgm:pt modelId="{0148C996-50F9-455B-89F3-5D45AF5743BF}" type="pres">
      <dgm:prSet presAssocID="{20D858A6-4507-445B-883E-F60FD736B214}" presName="Name64" presStyleLbl="parChTrans1D3" presStyleIdx="0" presStyleCnt="8"/>
      <dgm:spPr/>
    </dgm:pt>
    <dgm:pt modelId="{37FDA244-09C3-4138-A1A3-1FC19C1936BC}" type="pres">
      <dgm:prSet presAssocID="{711491E0-EB06-4A4D-AB97-7DFBDEA6CA4A}" presName="hierRoot2" presStyleCnt="0">
        <dgm:presLayoutVars>
          <dgm:hierBranch val="init"/>
        </dgm:presLayoutVars>
      </dgm:prSet>
      <dgm:spPr/>
    </dgm:pt>
    <dgm:pt modelId="{877973EF-EA68-4A2F-9EA2-6A5B0D88603D}" type="pres">
      <dgm:prSet presAssocID="{711491E0-EB06-4A4D-AB97-7DFBDEA6CA4A}" presName="rootComposite" presStyleCnt="0"/>
      <dgm:spPr/>
    </dgm:pt>
    <dgm:pt modelId="{D04B86D4-E08B-442C-B806-9AB393DB84CF}" type="pres">
      <dgm:prSet presAssocID="{711491E0-EB06-4A4D-AB97-7DFBDEA6CA4A}" presName="rootText" presStyleLbl="node3" presStyleIdx="0" presStyleCnt="8">
        <dgm:presLayoutVars>
          <dgm:chPref val="3"/>
        </dgm:presLayoutVars>
      </dgm:prSet>
      <dgm:spPr/>
    </dgm:pt>
    <dgm:pt modelId="{D388B2DB-EC79-47CC-80F5-88A9EEB35F67}" type="pres">
      <dgm:prSet presAssocID="{711491E0-EB06-4A4D-AB97-7DFBDEA6CA4A}" presName="rootConnector" presStyleLbl="node3" presStyleIdx="0" presStyleCnt="8"/>
      <dgm:spPr/>
    </dgm:pt>
    <dgm:pt modelId="{005B4375-9EE6-4F10-B1FF-687CC2162D93}" type="pres">
      <dgm:prSet presAssocID="{711491E0-EB06-4A4D-AB97-7DFBDEA6CA4A}" presName="hierChild4" presStyleCnt="0"/>
      <dgm:spPr/>
    </dgm:pt>
    <dgm:pt modelId="{3070674E-050C-4FF2-AD4A-9A9EF94E9A42}" type="pres">
      <dgm:prSet presAssocID="{711491E0-EB06-4A4D-AB97-7DFBDEA6CA4A}" presName="hierChild5" presStyleCnt="0"/>
      <dgm:spPr/>
    </dgm:pt>
    <dgm:pt modelId="{52DC1DD9-76E6-47D6-8804-90F3251A81C1}" type="pres">
      <dgm:prSet presAssocID="{351BDA89-93DB-4A49-985B-10D07D7598D4}" presName="Name64" presStyleLbl="parChTrans1D3" presStyleIdx="1" presStyleCnt="8"/>
      <dgm:spPr/>
    </dgm:pt>
    <dgm:pt modelId="{9EEF3CAB-9B61-4D27-BB73-7822A7D77848}" type="pres">
      <dgm:prSet presAssocID="{695E4A09-DA71-40FD-8708-B0B97CB2120E}" presName="hierRoot2" presStyleCnt="0">
        <dgm:presLayoutVars>
          <dgm:hierBranch val="init"/>
        </dgm:presLayoutVars>
      </dgm:prSet>
      <dgm:spPr/>
    </dgm:pt>
    <dgm:pt modelId="{30FE7788-CAD7-4ADC-BCB2-87A66D012104}" type="pres">
      <dgm:prSet presAssocID="{695E4A09-DA71-40FD-8708-B0B97CB2120E}" presName="rootComposite" presStyleCnt="0"/>
      <dgm:spPr/>
    </dgm:pt>
    <dgm:pt modelId="{268A03D9-4A5F-4487-BCD1-3F9535FB67BF}" type="pres">
      <dgm:prSet presAssocID="{695E4A09-DA71-40FD-8708-B0B97CB2120E}" presName="rootText" presStyleLbl="node3" presStyleIdx="1" presStyleCnt="8">
        <dgm:presLayoutVars>
          <dgm:chPref val="3"/>
        </dgm:presLayoutVars>
      </dgm:prSet>
      <dgm:spPr/>
    </dgm:pt>
    <dgm:pt modelId="{7136344E-1251-49D5-B177-272608450F40}" type="pres">
      <dgm:prSet presAssocID="{695E4A09-DA71-40FD-8708-B0B97CB2120E}" presName="rootConnector" presStyleLbl="node3" presStyleIdx="1" presStyleCnt="8"/>
      <dgm:spPr/>
    </dgm:pt>
    <dgm:pt modelId="{59F58506-7C6E-493E-997A-0F7199FEBDEA}" type="pres">
      <dgm:prSet presAssocID="{695E4A09-DA71-40FD-8708-B0B97CB2120E}" presName="hierChild4" presStyleCnt="0"/>
      <dgm:spPr/>
    </dgm:pt>
    <dgm:pt modelId="{D7384B39-A6E9-4E59-B8FA-2E4CDD9163B2}" type="pres">
      <dgm:prSet presAssocID="{695E4A09-DA71-40FD-8708-B0B97CB2120E}" presName="hierChild5" presStyleCnt="0"/>
      <dgm:spPr/>
    </dgm:pt>
    <dgm:pt modelId="{459EA1AE-F245-4380-A167-2EC13FE843FA}" type="pres">
      <dgm:prSet presAssocID="{B7687DF2-5055-4A40-84FC-AE2C9FDA02CB}" presName="Name64" presStyleLbl="parChTrans1D3" presStyleIdx="2" presStyleCnt="8"/>
      <dgm:spPr/>
    </dgm:pt>
    <dgm:pt modelId="{F739AC98-38E1-48A4-9FD0-8428485DA0CE}" type="pres">
      <dgm:prSet presAssocID="{94FCDE85-D21C-44CC-8725-002477C3D550}" presName="hierRoot2" presStyleCnt="0">
        <dgm:presLayoutVars>
          <dgm:hierBranch val="init"/>
        </dgm:presLayoutVars>
      </dgm:prSet>
      <dgm:spPr/>
    </dgm:pt>
    <dgm:pt modelId="{7D27C330-96B9-4093-A723-5D46FCF6FF7E}" type="pres">
      <dgm:prSet presAssocID="{94FCDE85-D21C-44CC-8725-002477C3D550}" presName="rootComposite" presStyleCnt="0"/>
      <dgm:spPr/>
    </dgm:pt>
    <dgm:pt modelId="{6B6E79CB-DA64-43A8-B648-E01E6805F74B}" type="pres">
      <dgm:prSet presAssocID="{94FCDE85-D21C-44CC-8725-002477C3D550}" presName="rootText" presStyleLbl="node3" presStyleIdx="2" presStyleCnt="8">
        <dgm:presLayoutVars>
          <dgm:chPref val="3"/>
        </dgm:presLayoutVars>
      </dgm:prSet>
      <dgm:spPr/>
    </dgm:pt>
    <dgm:pt modelId="{0B653329-8D0D-4FBC-B47C-4A907C78272D}" type="pres">
      <dgm:prSet presAssocID="{94FCDE85-D21C-44CC-8725-002477C3D550}" presName="rootConnector" presStyleLbl="node3" presStyleIdx="2" presStyleCnt="8"/>
      <dgm:spPr/>
    </dgm:pt>
    <dgm:pt modelId="{84742C18-41A7-43CB-A189-16F9FF4A5A80}" type="pres">
      <dgm:prSet presAssocID="{94FCDE85-D21C-44CC-8725-002477C3D550}" presName="hierChild4" presStyleCnt="0"/>
      <dgm:spPr/>
    </dgm:pt>
    <dgm:pt modelId="{A207D9CB-B781-4A81-9D20-1BEE30EC4B9B}" type="pres">
      <dgm:prSet presAssocID="{94FCDE85-D21C-44CC-8725-002477C3D550}" presName="hierChild5" presStyleCnt="0"/>
      <dgm:spPr/>
    </dgm:pt>
    <dgm:pt modelId="{F27A3F5A-0746-4892-82E6-E5BCF809716C}" type="pres">
      <dgm:prSet presAssocID="{F65ECE74-1847-4CFA-92E4-EC097C5B497D}" presName="Name64" presStyleLbl="parChTrans1D3" presStyleIdx="3" presStyleCnt="8"/>
      <dgm:spPr/>
    </dgm:pt>
    <dgm:pt modelId="{17FE76C8-04D6-4E13-9C29-53DE09967312}" type="pres">
      <dgm:prSet presAssocID="{E0617878-9A43-4D2E-BF25-C741E146C50B}" presName="hierRoot2" presStyleCnt="0">
        <dgm:presLayoutVars>
          <dgm:hierBranch val="init"/>
        </dgm:presLayoutVars>
      </dgm:prSet>
      <dgm:spPr/>
    </dgm:pt>
    <dgm:pt modelId="{1CF265E2-F22F-41F0-9BF0-990E237E81B0}" type="pres">
      <dgm:prSet presAssocID="{E0617878-9A43-4D2E-BF25-C741E146C50B}" presName="rootComposite" presStyleCnt="0"/>
      <dgm:spPr/>
    </dgm:pt>
    <dgm:pt modelId="{115487FE-F75B-4E67-AE64-8053EAA34951}" type="pres">
      <dgm:prSet presAssocID="{E0617878-9A43-4D2E-BF25-C741E146C50B}" presName="rootText" presStyleLbl="node3" presStyleIdx="3" presStyleCnt="8">
        <dgm:presLayoutVars>
          <dgm:chPref val="3"/>
        </dgm:presLayoutVars>
      </dgm:prSet>
      <dgm:spPr/>
    </dgm:pt>
    <dgm:pt modelId="{34548088-D387-46A0-9F60-0331E99C0F6A}" type="pres">
      <dgm:prSet presAssocID="{E0617878-9A43-4D2E-BF25-C741E146C50B}" presName="rootConnector" presStyleLbl="node3" presStyleIdx="3" presStyleCnt="8"/>
      <dgm:spPr/>
    </dgm:pt>
    <dgm:pt modelId="{7DC4ED0F-11F0-417F-A51D-FB4032299B71}" type="pres">
      <dgm:prSet presAssocID="{E0617878-9A43-4D2E-BF25-C741E146C50B}" presName="hierChild4" presStyleCnt="0"/>
      <dgm:spPr/>
    </dgm:pt>
    <dgm:pt modelId="{28171191-4901-4816-8C15-B6592CE02721}" type="pres">
      <dgm:prSet presAssocID="{E0617878-9A43-4D2E-BF25-C741E146C50B}" presName="hierChild5" presStyleCnt="0"/>
      <dgm:spPr/>
    </dgm:pt>
    <dgm:pt modelId="{9CCF42B5-055A-4884-B5B7-4547CC0E5472}" type="pres">
      <dgm:prSet presAssocID="{392E106F-D73C-47C3-9F36-F1DA92C0BE85}" presName="Name64" presStyleLbl="parChTrans1D3" presStyleIdx="4" presStyleCnt="8"/>
      <dgm:spPr/>
    </dgm:pt>
    <dgm:pt modelId="{DDA2FDF6-BC82-451B-8E4D-EF753D702F36}" type="pres">
      <dgm:prSet presAssocID="{6A397F34-5F83-41C5-AA08-5E43462B261A}" presName="hierRoot2" presStyleCnt="0">
        <dgm:presLayoutVars>
          <dgm:hierBranch val="init"/>
        </dgm:presLayoutVars>
      </dgm:prSet>
      <dgm:spPr/>
    </dgm:pt>
    <dgm:pt modelId="{782D1DB3-EB05-453E-A205-0170D401706F}" type="pres">
      <dgm:prSet presAssocID="{6A397F34-5F83-41C5-AA08-5E43462B261A}" presName="rootComposite" presStyleCnt="0"/>
      <dgm:spPr/>
    </dgm:pt>
    <dgm:pt modelId="{706F86D3-C232-42A2-9FF5-426DA000CC03}" type="pres">
      <dgm:prSet presAssocID="{6A397F34-5F83-41C5-AA08-5E43462B261A}" presName="rootText" presStyleLbl="node3" presStyleIdx="4" presStyleCnt="8">
        <dgm:presLayoutVars>
          <dgm:chPref val="3"/>
        </dgm:presLayoutVars>
      </dgm:prSet>
      <dgm:spPr/>
    </dgm:pt>
    <dgm:pt modelId="{552F3A67-861F-4980-91EF-12E844044933}" type="pres">
      <dgm:prSet presAssocID="{6A397F34-5F83-41C5-AA08-5E43462B261A}" presName="rootConnector" presStyleLbl="node3" presStyleIdx="4" presStyleCnt="8"/>
      <dgm:spPr/>
    </dgm:pt>
    <dgm:pt modelId="{D169FA8E-33A8-408A-B05E-00FDD14374ED}" type="pres">
      <dgm:prSet presAssocID="{6A397F34-5F83-41C5-AA08-5E43462B261A}" presName="hierChild4" presStyleCnt="0"/>
      <dgm:spPr/>
    </dgm:pt>
    <dgm:pt modelId="{EB2CD7E9-B833-41D6-B891-96196CB0334A}" type="pres">
      <dgm:prSet presAssocID="{6A397F34-5F83-41C5-AA08-5E43462B261A}" presName="hierChild5" presStyleCnt="0"/>
      <dgm:spPr/>
    </dgm:pt>
    <dgm:pt modelId="{143055B0-1ADB-4AB6-A755-7D66DDB77DCB}" type="pres">
      <dgm:prSet presAssocID="{E9BDBF86-916E-45AB-99CB-BDE2B1212D9A}" presName="hierChild5" presStyleCnt="0"/>
      <dgm:spPr/>
    </dgm:pt>
    <dgm:pt modelId="{F2907AC1-E319-49C5-86B8-D4627BB721A1}" type="pres">
      <dgm:prSet presAssocID="{A16E13E6-0379-4B15-83B1-F5F2C7B5706A}" presName="Name64" presStyleLbl="parChTrans1D2" presStyleIdx="1" presStyleCnt="2"/>
      <dgm:spPr/>
    </dgm:pt>
    <dgm:pt modelId="{FB82ACCE-E1D7-4D61-912B-759B761D5DEF}" type="pres">
      <dgm:prSet presAssocID="{B1DA6B08-240B-4B70-BF38-5C9950D0C892}" presName="hierRoot2" presStyleCnt="0">
        <dgm:presLayoutVars>
          <dgm:hierBranch val="init"/>
        </dgm:presLayoutVars>
      </dgm:prSet>
      <dgm:spPr/>
    </dgm:pt>
    <dgm:pt modelId="{EA263129-6E14-46FE-8252-3BF4A37E1817}" type="pres">
      <dgm:prSet presAssocID="{B1DA6B08-240B-4B70-BF38-5C9950D0C892}" presName="rootComposite" presStyleCnt="0"/>
      <dgm:spPr/>
    </dgm:pt>
    <dgm:pt modelId="{7629699E-ED89-4935-BFE7-71FFF7C57598}" type="pres">
      <dgm:prSet presAssocID="{B1DA6B08-240B-4B70-BF38-5C9950D0C892}" presName="rootText" presStyleLbl="node2" presStyleIdx="1" presStyleCnt="2">
        <dgm:presLayoutVars>
          <dgm:chPref val="3"/>
        </dgm:presLayoutVars>
      </dgm:prSet>
      <dgm:spPr/>
    </dgm:pt>
    <dgm:pt modelId="{A5E1841A-760C-45A0-9BBF-17F6171977E3}" type="pres">
      <dgm:prSet presAssocID="{B1DA6B08-240B-4B70-BF38-5C9950D0C892}" presName="rootConnector" presStyleLbl="node2" presStyleIdx="1" presStyleCnt="2"/>
      <dgm:spPr/>
    </dgm:pt>
    <dgm:pt modelId="{32A1CD0F-1B05-4596-B961-06E67EF1307E}" type="pres">
      <dgm:prSet presAssocID="{B1DA6B08-240B-4B70-BF38-5C9950D0C892}" presName="hierChild4" presStyleCnt="0"/>
      <dgm:spPr/>
    </dgm:pt>
    <dgm:pt modelId="{FD50BFEF-6B32-4696-AE57-30E0DF8AA342}" type="pres">
      <dgm:prSet presAssocID="{FFF52C89-3044-4ED8-9319-017FC7414DE2}" presName="Name64" presStyleLbl="parChTrans1D3" presStyleIdx="5" presStyleCnt="8"/>
      <dgm:spPr/>
    </dgm:pt>
    <dgm:pt modelId="{5195DEDE-BD7A-4CD9-B81D-B3270A389351}" type="pres">
      <dgm:prSet presAssocID="{396793CC-F6DE-4C2F-B926-2A2453C65FB4}" presName="hierRoot2" presStyleCnt="0">
        <dgm:presLayoutVars>
          <dgm:hierBranch val="init"/>
        </dgm:presLayoutVars>
      </dgm:prSet>
      <dgm:spPr/>
    </dgm:pt>
    <dgm:pt modelId="{7EB65527-0902-439E-AFF0-C2022158D0CB}" type="pres">
      <dgm:prSet presAssocID="{396793CC-F6DE-4C2F-B926-2A2453C65FB4}" presName="rootComposite" presStyleCnt="0"/>
      <dgm:spPr/>
    </dgm:pt>
    <dgm:pt modelId="{8730F578-1DC2-43D9-B730-085B3B742C09}" type="pres">
      <dgm:prSet presAssocID="{396793CC-F6DE-4C2F-B926-2A2453C65FB4}" presName="rootText" presStyleLbl="node3" presStyleIdx="5" presStyleCnt="8">
        <dgm:presLayoutVars>
          <dgm:chPref val="3"/>
        </dgm:presLayoutVars>
      </dgm:prSet>
      <dgm:spPr/>
    </dgm:pt>
    <dgm:pt modelId="{783B116A-EF06-4BAD-B44F-6344E8653852}" type="pres">
      <dgm:prSet presAssocID="{396793CC-F6DE-4C2F-B926-2A2453C65FB4}" presName="rootConnector" presStyleLbl="node3" presStyleIdx="5" presStyleCnt="8"/>
      <dgm:spPr/>
    </dgm:pt>
    <dgm:pt modelId="{A3CE75DD-E89E-4396-877C-6ABCB2E08D8C}" type="pres">
      <dgm:prSet presAssocID="{396793CC-F6DE-4C2F-B926-2A2453C65FB4}" presName="hierChild4" presStyleCnt="0"/>
      <dgm:spPr/>
    </dgm:pt>
    <dgm:pt modelId="{D5174AA2-0A9E-4C43-8732-64CCC27BE846}" type="pres">
      <dgm:prSet presAssocID="{396793CC-F6DE-4C2F-B926-2A2453C65FB4}" presName="hierChild5" presStyleCnt="0"/>
      <dgm:spPr/>
    </dgm:pt>
    <dgm:pt modelId="{FCA349C7-F67F-4EA3-B57D-E42A5763446D}" type="pres">
      <dgm:prSet presAssocID="{439BE2EC-A9B3-411F-997C-506489C33D2D}" presName="Name64" presStyleLbl="parChTrans1D3" presStyleIdx="6" presStyleCnt="8"/>
      <dgm:spPr/>
    </dgm:pt>
    <dgm:pt modelId="{B8B5BCAE-771F-4B76-B83C-6BF40B11FC5D}" type="pres">
      <dgm:prSet presAssocID="{FE117BDD-D6DD-4546-BDA7-36B59B3FF7B6}" presName="hierRoot2" presStyleCnt="0">
        <dgm:presLayoutVars>
          <dgm:hierBranch val="init"/>
        </dgm:presLayoutVars>
      </dgm:prSet>
      <dgm:spPr/>
    </dgm:pt>
    <dgm:pt modelId="{2D893647-E3D6-427E-BBC8-CA5EA148B81B}" type="pres">
      <dgm:prSet presAssocID="{FE117BDD-D6DD-4546-BDA7-36B59B3FF7B6}" presName="rootComposite" presStyleCnt="0"/>
      <dgm:spPr/>
    </dgm:pt>
    <dgm:pt modelId="{1FE7840E-5613-4B45-B317-83F20AA821B8}" type="pres">
      <dgm:prSet presAssocID="{FE117BDD-D6DD-4546-BDA7-36B59B3FF7B6}" presName="rootText" presStyleLbl="node3" presStyleIdx="6" presStyleCnt="8">
        <dgm:presLayoutVars>
          <dgm:chPref val="3"/>
        </dgm:presLayoutVars>
      </dgm:prSet>
      <dgm:spPr/>
    </dgm:pt>
    <dgm:pt modelId="{BAB9976A-50F5-411F-A588-D55F58459EF2}" type="pres">
      <dgm:prSet presAssocID="{FE117BDD-D6DD-4546-BDA7-36B59B3FF7B6}" presName="rootConnector" presStyleLbl="node3" presStyleIdx="6" presStyleCnt="8"/>
      <dgm:spPr/>
    </dgm:pt>
    <dgm:pt modelId="{6E067EA2-B3D7-40FC-9AA0-82C4856E7FFE}" type="pres">
      <dgm:prSet presAssocID="{FE117BDD-D6DD-4546-BDA7-36B59B3FF7B6}" presName="hierChild4" presStyleCnt="0"/>
      <dgm:spPr/>
    </dgm:pt>
    <dgm:pt modelId="{1B433D5E-9E0F-4DCB-9BBF-2B35E553B402}" type="pres">
      <dgm:prSet presAssocID="{FE117BDD-D6DD-4546-BDA7-36B59B3FF7B6}" presName="hierChild5" presStyleCnt="0"/>
      <dgm:spPr/>
    </dgm:pt>
    <dgm:pt modelId="{47D61A4F-71D2-462F-A572-17111052377C}" type="pres">
      <dgm:prSet presAssocID="{5AB706E4-6CC9-4A1F-959C-70353FA85328}" presName="Name64" presStyleLbl="parChTrans1D3" presStyleIdx="7" presStyleCnt="8"/>
      <dgm:spPr/>
    </dgm:pt>
    <dgm:pt modelId="{C52ACF6E-87BE-46DC-8C29-514180C2ACEB}" type="pres">
      <dgm:prSet presAssocID="{047F0B74-4D73-446E-92D4-8DE28F89881F}" presName="hierRoot2" presStyleCnt="0">
        <dgm:presLayoutVars>
          <dgm:hierBranch val="init"/>
        </dgm:presLayoutVars>
      </dgm:prSet>
      <dgm:spPr/>
    </dgm:pt>
    <dgm:pt modelId="{40DCF9D1-53D0-490C-BB39-599A42A8F92B}" type="pres">
      <dgm:prSet presAssocID="{047F0B74-4D73-446E-92D4-8DE28F89881F}" presName="rootComposite" presStyleCnt="0"/>
      <dgm:spPr/>
    </dgm:pt>
    <dgm:pt modelId="{6EF78FFA-22DC-43BA-A44C-F76EAEC0CBB7}" type="pres">
      <dgm:prSet presAssocID="{047F0B74-4D73-446E-92D4-8DE28F89881F}" presName="rootText" presStyleLbl="node3" presStyleIdx="7" presStyleCnt="8">
        <dgm:presLayoutVars>
          <dgm:chPref val="3"/>
        </dgm:presLayoutVars>
      </dgm:prSet>
      <dgm:spPr/>
    </dgm:pt>
    <dgm:pt modelId="{177A57E0-9F3E-44C9-9F1A-7BD28644D1C7}" type="pres">
      <dgm:prSet presAssocID="{047F0B74-4D73-446E-92D4-8DE28F89881F}" presName="rootConnector" presStyleLbl="node3" presStyleIdx="7" presStyleCnt="8"/>
      <dgm:spPr/>
    </dgm:pt>
    <dgm:pt modelId="{66BAA9E4-A061-4629-BDEF-9258A431FDA9}" type="pres">
      <dgm:prSet presAssocID="{047F0B74-4D73-446E-92D4-8DE28F89881F}" presName="hierChild4" presStyleCnt="0"/>
      <dgm:spPr/>
    </dgm:pt>
    <dgm:pt modelId="{230199A3-F55A-4EBB-95A5-90CB67E532A3}" type="pres">
      <dgm:prSet presAssocID="{047F0B74-4D73-446E-92D4-8DE28F89881F}" presName="hierChild5" presStyleCnt="0"/>
      <dgm:spPr/>
    </dgm:pt>
    <dgm:pt modelId="{76F9E296-F95B-4AB5-AF22-36ACD580F074}" type="pres">
      <dgm:prSet presAssocID="{B1DA6B08-240B-4B70-BF38-5C9950D0C892}" presName="hierChild5" presStyleCnt="0"/>
      <dgm:spPr/>
    </dgm:pt>
    <dgm:pt modelId="{3D1D45CA-5F0C-4B03-B66A-FF3499E40F88}" type="pres">
      <dgm:prSet presAssocID="{731A17AC-ADC9-47AE-AE2F-A5D19D414719}" presName="hierChild3" presStyleCnt="0"/>
      <dgm:spPr/>
    </dgm:pt>
  </dgm:ptLst>
  <dgm:cxnLst>
    <dgm:cxn modelId="{57BD2D21-AFDC-4F98-A552-53EE0286910D}" type="presOf" srcId="{F65ECE74-1847-4CFA-92E4-EC097C5B497D}" destId="{F27A3F5A-0746-4892-82E6-E5BCF809716C}" srcOrd="0" destOrd="0" presId="urn:microsoft.com/office/officeart/2009/3/layout/HorizontalOrganizationChart"/>
    <dgm:cxn modelId="{B8724F21-4C5B-40E5-8CE4-6CF5CA05D15C}" type="presOf" srcId="{94FCDE85-D21C-44CC-8725-002477C3D550}" destId="{6B6E79CB-DA64-43A8-B648-E01E6805F74B}" srcOrd="0" destOrd="0" presId="urn:microsoft.com/office/officeart/2009/3/layout/HorizontalOrganizationChart"/>
    <dgm:cxn modelId="{77669623-02D2-45CB-BFD1-A5D3CF2C8546}" srcId="{E9BDBF86-916E-45AB-99CB-BDE2B1212D9A}" destId="{94FCDE85-D21C-44CC-8725-002477C3D550}" srcOrd="2" destOrd="0" parTransId="{B7687DF2-5055-4A40-84FC-AE2C9FDA02CB}" sibTransId="{E9DB712E-50D8-4D05-8BE0-A297E6C73FF1}"/>
    <dgm:cxn modelId="{4A246A27-475E-4A5C-B790-53F531F28E9B}" type="presOf" srcId="{20D858A6-4507-445B-883E-F60FD736B214}" destId="{0148C996-50F9-455B-89F3-5D45AF5743BF}" srcOrd="0" destOrd="0" presId="urn:microsoft.com/office/officeart/2009/3/layout/HorizontalOrganizationChart"/>
    <dgm:cxn modelId="{F29A4628-5451-4ADE-BAFA-CE2CFBBB0988}" type="presOf" srcId="{A16E13E6-0379-4B15-83B1-F5F2C7B5706A}" destId="{F2907AC1-E319-49C5-86B8-D4627BB721A1}" srcOrd="0" destOrd="0" presId="urn:microsoft.com/office/officeart/2009/3/layout/HorizontalOrganizationChart"/>
    <dgm:cxn modelId="{ACAF492F-9604-4386-8E53-AF4620FCF688}" type="presOf" srcId="{351BDA89-93DB-4A49-985B-10D07D7598D4}" destId="{52DC1DD9-76E6-47D6-8804-90F3251A81C1}" srcOrd="0" destOrd="0" presId="urn:microsoft.com/office/officeart/2009/3/layout/HorizontalOrganizationChart"/>
    <dgm:cxn modelId="{CFFDCE31-6283-4314-AD97-C8F536383978}" type="presOf" srcId="{6A397F34-5F83-41C5-AA08-5E43462B261A}" destId="{706F86D3-C232-42A2-9FF5-426DA000CC03}" srcOrd="0" destOrd="0" presId="urn:microsoft.com/office/officeart/2009/3/layout/HorizontalOrganizationChart"/>
    <dgm:cxn modelId="{9C563939-7839-47CE-A2EE-26F561B2A6F1}" srcId="{731A17AC-ADC9-47AE-AE2F-A5D19D414719}" destId="{E9BDBF86-916E-45AB-99CB-BDE2B1212D9A}" srcOrd="0" destOrd="0" parTransId="{A60714D1-1FFE-4209-A153-F8138D10F346}" sibTransId="{B6AF3EA7-B6F4-4A23-8C69-ACFD5C73490F}"/>
    <dgm:cxn modelId="{E078585B-AFD7-43E4-9EED-16EB821AA693}" type="presOf" srcId="{FE117BDD-D6DD-4546-BDA7-36B59B3FF7B6}" destId="{1FE7840E-5613-4B45-B317-83F20AA821B8}" srcOrd="0" destOrd="0" presId="urn:microsoft.com/office/officeart/2009/3/layout/HorizontalOrganizationChart"/>
    <dgm:cxn modelId="{9589B25C-3D57-401A-B702-77D7BE2AEFB3}" srcId="{E9BDBF86-916E-45AB-99CB-BDE2B1212D9A}" destId="{6A397F34-5F83-41C5-AA08-5E43462B261A}" srcOrd="4" destOrd="0" parTransId="{392E106F-D73C-47C3-9F36-F1DA92C0BE85}" sibTransId="{D036864F-E868-405D-ADBF-1C421F5571A3}"/>
    <dgm:cxn modelId="{2E5D0160-0C0B-430E-B9DC-EBBCD85F26A7}" type="presOf" srcId="{B7687DF2-5055-4A40-84FC-AE2C9FDA02CB}" destId="{459EA1AE-F245-4380-A167-2EC13FE843FA}" srcOrd="0" destOrd="0" presId="urn:microsoft.com/office/officeart/2009/3/layout/HorizontalOrganizationChart"/>
    <dgm:cxn modelId="{85A9E569-AB03-465E-913C-6E9F307627F8}" type="presOf" srcId="{439BE2EC-A9B3-411F-997C-506489C33D2D}" destId="{FCA349C7-F67F-4EA3-B57D-E42A5763446D}" srcOrd="0" destOrd="0" presId="urn:microsoft.com/office/officeart/2009/3/layout/HorizontalOrganizationChart"/>
    <dgm:cxn modelId="{BCB4696A-CCB2-4DCA-948D-071F64E21A94}" type="presOf" srcId="{047F0B74-4D73-446E-92D4-8DE28F89881F}" destId="{177A57E0-9F3E-44C9-9F1A-7BD28644D1C7}" srcOrd="1" destOrd="0" presId="urn:microsoft.com/office/officeart/2009/3/layout/HorizontalOrganizationChart"/>
    <dgm:cxn modelId="{2345356D-3058-4BDE-91F9-1B64CE4AA58D}" srcId="{E9BDBF86-916E-45AB-99CB-BDE2B1212D9A}" destId="{E0617878-9A43-4D2E-BF25-C741E146C50B}" srcOrd="3" destOrd="0" parTransId="{F65ECE74-1847-4CFA-92E4-EC097C5B497D}" sibTransId="{3FE5149B-DE36-4A8E-A4C4-D74B4C978FB0}"/>
    <dgm:cxn modelId="{8E023570-0D27-4553-B3FA-EF9B1489BA48}" srcId="{B1DA6B08-240B-4B70-BF38-5C9950D0C892}" destId="{047F0B74-4D73-446E-92D4-8DE28F89881F}" srcOrd="2" destOrd="0" parTransId="{5AB706E4-6CC9-4A1F-959C-70353FA85328}" sibTransId="{354627A6-0E50-4878-AC0A-EEC6A3362EA7}"/>
    <dgm:cxn modelId="{26C45871-4087-4829-9A71-BDEE001ECCFA}" srcId="{B1DA6B08-240B-4B70-BF38-5C9950D0C892}" destId="{396793CC-F6DE-4C2F-B926-2A2453C65FB4}" srcOrd="0" destOrd="0" parTransId="{FFF52C89-3044-4ED8-9319-017FC7414DE2}" sibTransId="{85332E36-F751-42C5-86B7-9B601E230495}"/>
    <dgm:cxn modelId="{64F47487-A968-4E16-B8AA-590CD7BE9328}" type="presOf" srcId="{94FCDE85-D21C-44CC-8725-002477C3D550}" destId="{0B653329-8D0D-4FBC-B47C-4A907C78272D}" srcOrd="1" destOrd="0" presId="urn:microsoft.com/office/officeart/2009/3/layout/HorizontalOrganizationChart"/>
    <dgm:cxn modelId="{C3DBFD87-535B-43C1-AA8D-545A9F2B1A39}" srcId="{E9BDBF86-916E-45AB-99CB-BDE2B1212D9A}" destId="{695E4A09-DA71-40FD-8708-B0B97CB2120E}" srcOrd="1" destOrd="0" parTransId="{351BDA89-93DB-4A49-985B-10D07D7598D4}" sibTransId="{0BCBFCC3-07CF-4546-8377-ED696E821B00}"/>
    <dgm:cxn modelId="{E296B78F-A614-40D5-9E49-578B33C8BFA5}" type="presOf" srcId="{711491E0-EB06-4A4D-AB97-7DFBDEA6CA4A}" destId="{D04B86D4-E08B-442C-B806-9AB393DB84CF}" srcOrd="0" destOrd="0" presId="urn:microsoft.com/office/officeart/2009/3/layout/HorizontalOrganizationChart"/>
    <dgm:cxn modelId="{F859C48F-EFC9-4EA7-90CA-69FE1B68B92A}" type="presOf" srcId="{E9BDBF86-916E-45AB-99CB-BDE2B1212D9A}" destId="{B352B558-A8E2-412F-B8A4-DB4F19372223}" srcOrd="0" destOrd="0" presId="urn:microsoft.com/office/officeart/2009/3/layout/HorizontalOrganizationChart"/>
    <dgm:cxn modelId="{27AFC494-6EB8-4EF1-9AE4-AC66FED2D1D6}" type="presOf" srcId="{047F0B74-4D73-446E-92D4-8DE28F89881F}" destId="{6EF78FFA-22DC-43BA-A44C-F76EAEC0CBB7}" srcOrd="0" destOrd="0" presId="urn:microsoft.com/office/officeart/2009/3/layout/HorizontalOrganizationChart"/>
    <dgm:cxn modelId="{29015297-AEC4-492C-AC6B-A0C2F2E5DDFB}" type="presOf" srcId="{E0617878-9A43-4D2E-BF25-C741E146C50B}" destId="{34548088-D387-46A0-9F60-0331E99C0F6A}" srcOrd="1" destOrd="0" presId="urn:microsoft.com/office/officeart/2009/3/layout/HorizontalOrganizationChart"/>
    <dgm:cxn modelId="{143DE09A-367C-4C93-8839-78C789B83FC0}" type="presOf" srcId="{392E106F-D73C-47C3-9F36-F1DA92C0BE85}" destId="{9CCF42B5-055A-4884-B5B7-4547CC0E5472}" srcOrd="0" destOrd="0" presId="urn:microsoft.com/office/officeart/2009/3/layout/HorizontalOrganizationChart"/>
    <dgm:cxn modelId="{AA28CE9B-4824-4CE1-834F-A020605760BD}" srcId="{B1DA6B08-240B-4B70-BF38-5C9950D0C892}" destId="{FE117BDD-D6DD-4546-BDA7-36B59B3FF7B6}" srcOrd="1" destOrd="0" parTransId="{439BE2EC-A9B3-411F-997C-506489C33D2D}" sibTransId="{615984C1-6187-4ECB-8AD9-484136CE2D6D}"/>
    <dgm:cxn modelId="{38DADAAC-D234-4BDF-BA0E-8D6381430B7A}" type="presOf" srcId="{FFF52C89-3044-4ED8-9319-017FC7414DE2}" destId="{FD50BFEF-6B32-4696-AE57-30E0DF8AA342}" srcOrd="0" destOrd="0" presId="urn:microsoft.com/office/officeart/2009/3/layout/HorizontalOrganizationChart"/>
    <dgm:cxn modelId="{9D04FFAD-2B5E-4A3E-9CB3-0B7B445CDEBA}" type="presOf" srcId="{396793CC-F6DE-4C2F-B926-2A2453C65FB4}" destId="{8730F578-1DC2-43D9-B730-085B3B742C09}" srcOrd="0" destOrd="0" presId="urn:microsoft.com/office/officeart/2009/3/layout/HorizontalOrganizationChart"/>
    <dgm:cxn modelId="{55D709B0-15FD-4D1B-BFA7-9341DA4D9DA2}" srcId="{731A17AC-ADC9-47AE-AE2F-A5D19D414719}" destId="{B1DA6B08-240B-4B70-BF38-5C9950D0C892}" srcOrd="1" destOrd="0" parTransId="{A16E13E6-0379-4B15-83B1-F5F2C7B5706A}" sibTransId="{994E0F08-0D31-4826-9F20-670230AA3312}"/>
    <dgm:cxn modelId="{4C1AA3B5-AD3E-4C1D-9B45-0BB88E41A9A1}" type="presOf" srcId="{396793CC-F6DE-4C2F-B926-2A2453C65FB4}" destId="{783B116A-EF06-4BAD-B44F-6344E8653852}" srcOrd="1" destOrd="0" presId="urn:microsoft.com/office/officeart/2009/3/layout/HorizontalOrganizationChart"/>
    <dgm:cxn modelId="{A33BC3B5-E45F-4A5C-8C0E-6A59EFB3A6E3}" type="presOf" srcId="{695E4A09-DA71-40FD-8708-B0B97CB2120E}" destId="{7136344E-1251-49D5-B177-272608450F40}" srcOrd="1" destOrd="0" presId="urn:microsoft.com/office/officeart/2009/3/layout/HorizontalOrganizationChart"/>
    <dgm:cxn modelId="{08F516B8-6FC0-42A9-89CD-9D423CFA8256}" type="presOf" srcId="{731A17AC-ADC9-47AE-AE2F-A5D19D414719}" destId="{91D876AF-67DD-4A06-820B-4B50A16C27FE}" srcOrd="1" destOrd="0" presId="urn:microsoft.com/office/officeart/2009/3/layout/HorizontalOrganizationChart"/>
    <dgm:cxn modelId="{69D910BA-2984-4CF1-BB46-5C370156BF3C}" type="presOf" srcId="{A60714D1-1FFE-4209-A153-F8138D10F346}" destId="{0A8E1510-F639-498B-89C4-95749FB3CE08}" srcOrd="0" destOrd="0" presId="urn:microsoft.com/office/officeart/2009/3/layout/HorizontalOrganizationChart"/>
    <dgm:cxn modelId="{89F687C0-844B-47D7-80BE-F7E2F64477DF}" srcId="{E9BDBF86-916E-45AB-99CB-BDE2B1212D9A}" destId="{711491E0-EB06-4A4D-AB97-7DFBDEA6CA4A}" srcOrd="0" destOrd="0" parTransId="{20D858A6-4507-445B-883E-F60FD736B214}" sibTransId="{9EFB58C2-D579-40AD-93E4-9D419A0A29AA}"/>
    <dgm:cxn modelId="{856B18C6-6984-4F96-820B-A746E103AD0E}" type="presOf" srcId="{B1DA6B08-240B-4B70-BF38-5C9950D0C892}" destId="{7629699E-ED89-4935-BFE7-71FFF7C57598}" srcOrd="0" destOrd="0" presId="urn:microsoft.com/office/officeart/2009/3/layout/HorizontalOrganizationChart"/>
    <dgm:cxn modelId="{0A10BECB-5B46-465F-83DF-E8B1A709BE17}" type="presOf" srcId="{E9BDBF86-916E-45AB-99CB-BDE2B1212D9A}" destId="{104B8A07-75E9-4B19-B714-33A827314550}" srcOrd="1" destOrd="0" presId="urn:microsoft.com/office/officeart/2009/3/layout/HorizontalOrganizationChart"/>
    <dgm:cxn modelId="{1BEB62CC-7B2E-433E-8B23-9EFCDBA4402E}" type="presOf" srcId="{5AB706E4-6CC9-4A1F-959C-70353FA85328}" destId="{47D61A4F-71D2-462F-A572-17111052377C}" srcOrd="0" destOrd="0" presId="urn:microsoft.com/office/officeart/2009/3/layout/HorizontalOrganizationChart"/>
    <dgm:cxn modelId="{812C66CC-B791-47FE-B1D7-7A443940CDCE}" type="presOf" srcId="{731A17AC-ADC9-47AE-AE2F-A5D19D414719}" destId="{84E6A5E7-7931-4362-A6EA-3FA05C13BC20}" srcOrd="0" destOrd="0" presId="urn:microsoft.com/office/officeart/2009/3/layout/HorizontalOrganizationChart"/>
    <dgm:cxn modelId="{194111D5-CB20-4AC5-B415-99E793C4971A}" type="presOf" srcId="{B1DA6B08-240B-4B70-BF38-5C9950D0C892}" destId="{A5E1841A-760C-45A0-9BBF-17F6171977E3}" srcOrd="1" destOrd="0" presId="urn:microsoft.com/office/officeart/2009/3/layout/HorizontalOrganizationChart"/>
    <dgm:cxn modelId="{D6B8B3D8-18E1-4774-9225-66FAC397C376}" type="presOf" srcId="{695E4A09-DA71-40FD-8708-B0B97CB2120E}" destId="{268A03D9-4A5F-4487-BCD1-3F9535FB67BF}" srcOrd="0" destOrd="0" presId="urn:microsoft.com/office/officeart/2009/3/layout/HorizontalOrganizationChart"/>
    <dgm:cxn modelId="{3D899FDF-0BC6-4460-8FD0-37814D3F12CD}" srcId="{45B12E05-C55D-485C-81A4-8AC4A7B8F874}" destId="{731A17AC-ADC9-47AE-AE2F-A5D19D414719}" srcOrd="0" destOrd="0" parTransId="{77DF4ACA-0E5F-45BE-8C74-8E4DFA612083}" sibTransId="{9D907245-88CC-4FE6-BC18-E79753AE4EF4}"/>
    <dgm:cxn modelId="{1B5617E6-2831-4E5C-821B-0D9D364AF0C3}" type="presOf" srcId="{711491E0-EB06-4A4D-AB97-7DFBDEA6CA4A}" destId="{D388B2DB-EC79-47CC-80F5-88A9EEB35F67}" srcOrd="1" destOrd="0" presId="urn:microsoft.com/office/officeart/2009/3/layout/HorizontalOrganizationChart"/>
    <dgm:cxn modelId="{69B27BE7-B9C0-46F5-AE2F-6EBC46D6637A}" type="presOf" srcId="{FE117BDD-D6DD-4546-BDA7-36B59B3FF7B6}" destId="{BAB9976A-50F5-411F-A588-D55F58459EF2}" srcOrd="1" destOrd="0" presId="urn:microsoft.com/office/officeart/2009/3/layout/HorizontalOrganizationChart"/>
    <dgm:cxn modelId="{3CEEEDEE-9802-4C6B-8373-5A7E5A273CB3}" type="presOf" srcId="{6A397F34-5F83-41C5-AA08-5E43462B261A}" destId="{552F3A67-861F-4980-91EF-12E844044933}" srcOrd="1" destOrd="0" presId="urn:microsoft.com/office/officeart/2009/3/layout/HorizontalOrganizationChart"/>
    <dgm:cxn modelId="{7D2589FA-8CA1-4465-8A76-0FB884E50C52}" type="presOf" srcId="{45B12E05-C55D-485C-81A4-8AC4A7B8F874}" destId="{BE3FE68A-8971-4502-98BC-30A54EA17F3E}" srcOrd="0" destOrd="0" presId="urn:microsoft.com/office/officeart/2009/3/layout/HorizontalOrganizationChart"/>
    <dgm:cxn modelId="{2EF7A8FE-1B25-4370-80A6-F29553F8A7D4}" type="presOf" srcId="{E0617878-9A43-4D2E-BF25-C741E146C50B}" destId="{115487FE-F75B-4E67-AE64-8053EAA34951}" srcOrd="0" destOrd="0" presId="urn:microsoft.com/office/officeart/2009/3/layout/HorizontalOrganizationChart"/>
    <dgm:cxn modelId="{6E04E679-EB5A-47DC-A3AD-E2F0735C117B}" type="presParOf" srcId="{BE3FE68A-8971-4502-98BC-30A54EA17F3E}" destId="{A39F1653-735B-4A13-AE80-11D318E2DA52}" srcOrd="0" destOrd="0" presId="urn:microsoft.com/office/officeart/2009/3/layout/HorizontalOrganizationChart"/>
    <dgm:cxn modelId="{8935C3A2-0563-48F9-9A66-2F542611F7FC}" type="presParOf" srcId="{A39F1653-735B-4A13-AE80-11D318E2DA52}" destId="{EF193F75-D5B4-458B-9920-861CD0D61AA2}" srcOrd="0" destOrd="0" presId="urn:microsoft.com/office/officeart/2009/3/layout/HorizontalOrganizationChart"/>
    <dgm:cxn modelId="{4EA57D3C-133B-4CBE-A51E-A9F02D6C0188}" type="presParOf" srcId="{EF193F75-D5B4-458B-9920-861CD0D61AA2}" destId="{84E6A5E7-7931-4362-A6EA-3FA05C13BC20}" srcOrd="0" destOrd="0" presId="urn:microsoft.com/office/officeart/2009/3/layout/HorizontalOrganizationChart"/>
    <dgm:cxn modelId="{AF7D749E-5043-4020-AF4E-BB475ED98D02}" type="presParOf" srcId="{EF193F75-D5B4-458B-9920-861CD0D61AA2}" destId="{91D876AF-67DD-4A06-820B-4B50A16C27FE}" srcOrd="1" destOrd="0" presId="urn:microsoft.com/office/officeart/2009/3/layout/HorizontalOrganizationChart"/>
    <dgm:cxn modelId="{12B44901-41FB-49B0-B13B-36B82FF78C4E}" type="presParOf" srcId="{A39F1653-735B-4A13-AE80-11D318E2DA52}" destId="{0363911D-79B6-4E58-91EF-E59BE7EBE0CD}" srcOrd="1" destOrd="0" presId="urn:microsoft.com/office/officeart/2009/3/layout/HorizontalOrganizationChart"/>
    <dgm:cxn modelId="{A4735393-DFE4-4589-B86B-7954E5FB5744}" type="presParOf" srcId="{0363911D-79B6-4E58-91EF-E59BE7EBE0CD}" destId="{0A8E1510-F639-498B-89C4-95749FB3CE08}" srcOrd="0" destOrd="0" presId="urn:microsoft.com/office/officeart/2009/3/layout/HorizontalOrganizationChart"/>
    <dgm:cxn modelId="{016B2797-38C6-4914-B2C9-934BC552116D}" type="presParOf" srcId="{0363911D-79B6-4E58-91EF-E59BE7EBE0CD}" destId="{D09FD250-B8F4-46E6-9BDE-641EA2026A81}" srcOrd="1" destOrd="0" presId="urn:microsoft.com/office/officeart/2009/3/layout/HorizontalOrganizationChart"/>
    <dgm:cxn modelId="{F57A1206-8CB7-4650-B2F5-0179FF5D7C72}" type="presParOf" srcId="{D09FD250-B8F4-46E6-9BDE-641EA2026A81}" destId="{6FD1E89D-16A6-4056-B36C-FA68C0C3A617}" srcOrd="0" destOrd="0" presId="urn:microsoft.com/office/officeart/2009/3/layout/HorizontalOrganizationChart"/>
    <dgm:cxn modelId="{A000342D-4244-4796-8427-34F57B822B2A}" type="presParOf" srcId="{6FD1E89D-16A6-4056-B36C-FA68C0C3A617}" destId="{B352B558-A8E2-412F-B8A4-DB4F19372223}" srcOrd="0" destOrd="0" presId="urn:microsoft.com/office/officeart/2009/3/layout/HorizontalOrganizationChart"/>
    <dgm:cxn modelId="{5CD63E68-390D-4257-9437-CA5714791148}" type="presParOf" srcId="{6FD1E89D-16A6-4056-B36C-FA68C0C3A617}" destId="{104B8A07-75E9-4B19-B714-33A827314550}" srcOrd="1" destOrd="0" presId="urn:microsoft.com/office/officeart/2009/3/layout/HorizontalOrganizationChart"/>
    <dgm:cxn modelId="{2B4F9995-7CF8-4CEC-84D4-05E7D7FEA43B}" type="presParOf" srcId="{D09FD250-B8F4-46E6-9BDE-641EA2026A81}" destId="{38533C94-BAFC-448A-94DA-A305A00FF16C}" srcOrd="1" destOrd="0" presId="urn:microsoft.com/office/officeart/2009/3/layout/HorizontalOrganizationChart"/>
    <dgm:cxn modelId="{7915B23A-22D4-4909-8542-835FF0481FD8}" type="presParOf" srcId="{38533C94-BAFC-448A-94DA-A305A00FF16C}" destId="{0148C996-50F9-455B-89F3-5D45AF5743BF}" srcOrd="0" destOrd="0" presId="urn:microsoft.com/office/officeart/2009/3/layout/HorizontalOrganizationChart"/>
    <dgm:cxn modelId="{F6D8CC34-1B89-48D6-8D60-524CB1ED50E9}" type="presParOf" srcId="{38533C94-BAFC-448A-94DA-A305A00FF16C}" destId="{37FDA244-09C3-4138-A1A3-1FC19C1936BC}" srcOrd="1" destOrd="0" presId="urn:microsoft.com/office/officeart/2009/3/layout/HorizontalOrganizationChart"/>
    <dgm:cxn modelId="{512B9500-E718-4B8A-981D-2A8A178AD6B0}" type="presParOf" srcId="{37FDA244-09C3-4138-A1A3-1FC19C1936BC}" destId="{877973EF-EA68-4A2F-9EA2-6A5B0D88603D}" srcOrd="0" destOrd="0" presId="urn:microsoft.com/office/officeart/2009/3/layout/HorizontalOrganizationChart"/>
    <dgm:cxn modelId="{AE0F6974-AAEE-496D-8E3C-0BBDB3185D8B}" type="presParOf" srcId="{877973EF-EA68-4A2F-9EA2-6A5B0D88603D}" destId="{D04B86D4-E08B-442C-B806-9AB393DB84CF}" srcOrd="0" destOrd="0" presId="urn:microsoft.com/office/officeart/2009/3/layout/HorizontalOrganizationChart"/>
    <dgm:cxn modelId="{84568CF9-56AD-42A8-B0F7-C1104F62A91C}" type="presParOf" srcId="{877973EF-EA68-4A2F-9EA2-6A5B0D88603D}" destId="{D388B2DB-EC79-47CC-80F5-88A9EEB35F67}" srcOrd="1" destOrd="0" presId="urn:microsoft.com/office/officeart/2009/3/layout/HorizontalOrganizationChart"/>
    <dgm:cxn modelId="{1DEEFBF5-6695-4363-B89B-7E34D6239010}" type="presParOf" srcId="{37FDA244-09C3-4138-A1A3-1FC19C1936BC}" destId="{005B4375-9EE6-4F10-B1FF-687CC2162D93}" srcOrd="1" destOrd="0" presId="urn:microsoft.com/office/officeart/2009/3/layout/HorizontalOrganizationChart"/>
    <dgm:cxn modelId="{890F4129-7829-416C-B377-F03FFDDAF8E2}" type="presParOf" srcId="{37FDA244-09C3-4138-A1A3-1FC19C1936BC}" destId="{3070674E-050C-4FF2-AD4A-9A9EF94E9A42}" srcOrd="2" destOrd="0" presId="urn:microsoft.com/office/officeart/2009/3/layout/HorizontalOrganizationChart"/>
    <dgm:cxn modelId="{61609AD6-8E01-42AB-9AC7-70FAEAEAA44D}" type="presParOf" srcId="{38533C94-BAFC-448A-94DA-A305A00FF16C}" destId="{52DC1DD9-76E6-47D6-8804-90F3251A81C1}" srcOrd="2" destOrd="0" presId="urn:microsoft.com/office/officeart/2009/3/layout/HorizontalOrganizationChart"/>
    <dgm:cxn modelId="{C80D109F-33BB-427C-8B99-F50A4DB357ED}" type="presParOf" srcId="{38533C94-BAFC-448A-94DA-A305A00FF16C}" destId="{9EEF3CAB-9B61-4D27-BB73-7822A7D77848}" srcOrd="3" destOrd="0" presId="urn:microsoft.com/office/officeart/2009/3/layout/HorizontalOrganizationChart"/>
    <dgm:cxn modelId="{667D39C7-6079-498E-A14E-0AD18181831D}" type="presParOf" srcId="{9EEF3CAB-9B61-4D27-BB73-7822A7D77848}" destId="{30FE7788-CAD7-4ADC-BCB2-87A66D012104}" srcOrd="0" destOrd="0" presId="urn:microsoft.com/office/officeart/2009/3/layout/HorizontalOrganizationChart"/>
    <dgm:cxn modelId="{B65DA8BA-111D-43AD-A5EC-556E4144DE8A}" type="presParOf" srcId="{30FE7788-CAD7-4ADC-BCB2-87A66D012104}" destId="{268A03D9-4A5F-4487-BCD1-3F9535FB67BF}" srcOrd="0" destOrd="0" presId="urn:microsoft.com/office/officeart/2009/3/layout/HorizontalOrganizationChart"/>
    <dgm:cxn modelId="{EEFB0D59-B57A-47FA-891D-B54AC335AA1F}" type="presParOf" srcId="{30FE7788-CAD7-4ADC-BCB2-87A66D012104}" destId="{7136344E-1251-49D5-B177-272608450F40}" srcOrd="1" destOrd="0" presId="urn:microsoft.com/office/officeart/2009/3/layout/HorizontalOrganizationChart"/>
    <dgm:cxn modelId="{E2B13165-F289-43D8-94D4-67C9F8A6C05B}" type="presParOf" srcId="{9EEF3CAB-9B61-4D27-BB73-7822A7D77848}" destId="{59F58506-7C6E-493E-997A-0F7199FEBDEA}" srcOrd="1" destOrd="0" presId="urn:microsoft.com/office/officeart/2009/3/layout/HorizontalOrganizationChart"/>
    <dgm:cxn modelId="{76356DAC-9A28-4B80-9264-A244976B70F2}" type="presParOf" srcId="{9EEF3CAB-9B61-4D27-BB73-7822A7D77848}" destId="{D7384B39-A6E9-4E59-B8FA-2E4CDD9163B2}" srcOrd="2" destOrd="0" presId="urn:microsoft.com/office/officeart/2009/3/layout/HorizontalOrganizationChart"/>
    <dgm:cxn modelId="{217DB6D0-4885-4C92-8206-04C5C5544B64}" type="presParOf" srcId="{38533C94-BAFC-448A-94DA-A305A00FF16C}" destId="{459EA1AE-F245-4380-A167-2EC13FE843FA}" srcOrd="4" destOrd="0" presId="urn:microsoft.com/office/officeart/2009/3/layout/HorizontalOrganizationChart"/>
    <dgm:cxn modelId="{0821EBC5-887D-463D-8774-6831FA3ED386}" type="presParOf" srcId="{38533C94-BAFC-448A-94DA-A305A00FF16C}" destId="{F739AC98-38E1-48A4-9FD0-8428485DA0CE}" srcOrd="5" destOrd="0" presId="urn:microsoft.com/office/officeart/2009/3/layout/HorizontalOrganizationChart"/>
    <dgm:cxn modelId="{2025ECCB-6B48-4D55-BBE5-405E2DCE1D19}" type="presParOf" srcId="{F739AC98-38E1-48A4-9FD0-8428485DA0CE}" destId="{7D27C330-96B9-4093-A723-5D46FCF6FF7E}" srcOrd="0" destOrd="0" presId="urn:microsoft.com/office/officeart/2009/3/layout/HorizontalOrganizationChart"/>
    <dgm:cxn modelId="{6672D0A4-4BF8-40D0-B484-A97A24EC2953}" type="presParOf" srcId="{7D27C330-96B9-4093-A723-5D46FCF6FF7E}" destId="{6B6E79CB-DA64-43A8-B648-E01E6805F74B}" srcOrd="0" destOrd="0" presId="urn:microsoft.com/office/officeart/2009/3/layout/HorizontalOrganizationChart"/>
    <dgm:cxn modelId="{3441C5F0-C7A5-405E-A331-B2CA85D8C4EC}" type="presParOf" srcId="{7D27C330-96B9-4093-A723-5D46FCF6FF7E}" destId="{0B653329-8D0D-4FBC-B47C-4A907C78272D}" srcOrd="1" destOrd="0" presId="urn:microsoft.com/office/officeart/2009/3/layout/HorizontalOrganizationChart"/>
    <dgm:cxn modelId="{89054277-B11B-4B6C-982A-69264C16C8C2}" type="presParOf" srcId="{F739AC98-38E1-48A4-9FD0-8428485DA0CE}" destId="{84742C18-41A7-43CB-A189-16F9FF4A5A80}" srcOrd="1" destOrd="0" presId="urn:microsoft.com/office/officeart/2009/3/layout/HorizontalOrganizationChart"/>
    <dgm:cxn modelId="{9F6C6C6D-605D-4DB2-AC61-895314F15581}" type="presParOf" srcId="{F739AC98-38E1-48A4-9FD0-8428485DA0CE}" destId="{A207D9CB-B781-4A81-9D20-1BEE30EC4B9B}" srcOrd="2" destOrd="0" presId="urn:microsoft.com/office/officeart/2009/3/layout/HorizontalOrganizationChart"/>
    <dgm:cxn modelId="{3D561A38-0DDA-427C-9B1F-881EFBB13F01}" type="presParOf" srcId="{38533C94-BAFC-448A-94DA-A305A00FF16C}" destId="{F27A3F5A-0746-4892-82E6-E5BCF809716C}" srcOrd="6" destOrd="0" presId="urn:microsoft.com/office/officeart/2009/3/layout/HorizontalOrganizationChart"/>
    <dgm:cxn modelId="{BB4C9FB9-64DB-4F09-BB92-3BC757F615E3}" type="presParOf" srcId="{38533C94-BAFC-448A-94DA-A305A00FF16C}" destId="{17FE76C8-04D6-4E13-9C29-53DE09967312}" srcOrd="7" destOrd="0" presId="urn:microsoft.com/office/officeart/2009/3/layout/HorizontalOrganizationChart"/>
    <dgm:cxn modelId="{44FB8C23-FE09-40B7-B8BE-F55C1E84E0DC}" type="presParOf" srcId="{17FE76C8-04D6-4E13-9C29-53DE09967312}" destId="{1CF265E2-F22F-41F0-9BF0-990E237E81B0}" srcOrd="0" destOrd="0" presId="urn:microsoft.com/office/officeart/2009/3/layout/HorizontalOrganizationChart"/>
    <dgm:cxn modelId="{B6DE52B2-CE08-4AAD-B9FC-6C51C9B90262}" type="presParOf" srcId="{1CF265E2-F22F-41F0-9BF0-990E237E81B0}" destId="{115487FE-F75B-4E67-AE64-8053EAA34951}" srcOrd="0" destOrd="0" presId="urn:microsoft.com/office/officeart/2009/3/layout/HorizontalOrganizationChart"/>
    <dgm:cxn modelId="{0D883AA1-B8AF-4D10-BCA7-AAEB5E422000}" type="presParOf" srcId="{1CF265E2-F22F-41F0-9BF0-990E237E81B0}" destId="{34548088-D387-46A0-9F60-0331E99C0F6A}" srcOrd="1" destOrd="0" presId="urn:microsoft.com/office/officeart/2009/3/layout/HorizontalOrganizationChart"/>
    <dgm:cxn modelId="{2B56F1AE-0F9B-4FAA-B744-D732E7605E8D}" type="presParOf" srcId="{17FE76C8-04D6-4E13-9C29-53DE09967312}" destId="{7DC4ED0F-11F0-417F-A51D-FB4032299B71}" srcOrd="1" destOrd="0" presId="urn:microsoft.com/office/officeart/2009/3/layout/HorizontalOrganizationChart"/>
    <dgm:cxn modelId="{76FCDAB8-1AB0-4E15-849E-F136D7A8BE3B}" type="presParOf" srcId="{17FE76C8-04D6-4E13-9C29-53DE09967312}" destId="{28171191-4901-4816-8C15-B6592CE02721}" srcOrd="2" destOrd="0" presId="urn:microsoft.com/office/officeart/2009/3/layout/HorizontalOrganizationChart"/>
    <dgm:cxn modelId="{0EFB8B39-A3B0-4AE5-B93A-1A8275F26CE6}" type="presParOf" srcId="{38533C94-BAFC-448A-94DA-A305A00FF16C}" destId="{9CCF42B5-055A-4884-B5B7-4547CC0E5472}" srcOrd="8" destOrd="0" presId="urn:microsoft.com/office/officeart/2009/3/layout/HorizontalOrganizationChart"/>
    <dgm:cxn modelId="{758EE3E1-FEA3-4D26-AD52-7CAFE2E5F2FB}" type="presParOf" srcId="{38533C94-BAFC-448A-94DA-A305A00FF16C}" destId="{DDA2FDF6-BC82-451B-8E4D-EF753D702F36}" srcOrd="9" destOrd="0" presId="urn:microsoft.com/office/officeart/2009/3/layout/HorizontalOrganizationChart"/>
    <dgm:cxn modelId="{1FBBE726-E459-4CC8-A0CA-FC92EAC9258D}" type="presParOf" srcId="{DDA2FDF6-BC82-451B-8E4D-EF753D702F36}" destId="{782D1DB3-EB05-453E-A205-0170D401706F}" srcOrd="0" destOrd="0" presId="urn:microsoft.com/office/officeart/2009/3/layout/HorizontalOrganizationChart"/>
    <dgm:cxn modelId="{30DEDA3D-B38C-4B02-B1E6-F47A15BD2E3B}" type="presParOf" srcId="{782D1DB3-EB05-453E-A205-0170D401706F}" destId="{706F86D3-C232-42A2-9FF5-426DA000CC03}" srcOrd="0" destOrd="0" presId="urn:microsoft.com/office/officeart/2009/3/layout/HorizontalOrganizationChart"/>
    <dgm:cxn modelId="{1686ACCF-D0CC-4EF8-8A27-C1CAAF54C7E3}" type="presParOf" srcId="{782D1DB3-EB05-453E-A205-0170D401706F}" destId="{552F3A67-861F-4980-91EF-12E844044933}" srcOrd="1" destOrd="0" presId="urn:microsoft.com/office/officeart/2009/3/layout/HorizontalOrganizationChart"/>
    <dgm:cxn modelId="{561BD6BB-4017-49CA-AE4F-5AEB28D1FECD}" type="presParOf" srcId="{DDA2FDF6-BC82-451B-8E4D-EF753D702F36}" destId="{D169FA8E-33A8-408A-B05E-00FDD14374ED}" srcOrd="1" destOrd="0" presId="urn:microsoft.com/office/officeart/2009/3/layout/HorizontalOrganizationChart"/>
    <dgm:cxn modelId="{58CD8C17-0A24-496F-8168-91B6D7251C22}" type="presParOf" srcId="{DDA2FDF6-BC82-451B-8E4D-EF753D702F36}" destId="{EB2CD7E9-B833-41D6-B891-96196CB0334A}" srcOrd="2" destOrd="0" presId="urn:microsoft.com/office/officeart/2009/3/layout/HorizontalOrganizationChart"/>
    <dgm:cxn modelId="{C36B2C91-A60D-446D-9F71-345EA1469E37}" type="presParOf" srcId="{D09FD250-B8F4-46E6-9BDE-641EA2026A81}" destId="{143055B0-1ADB-4AB6-A755-7D66DDB77DCB}" srcOrd="2" destOrd="0" presId="urn:microsoft.com/office/officeart/2009/3/layout/HorizontalOrganizationChart"/>
    <dgm:cxn modelId="{9A636EAD-F142-4DAF-AC13-4D7903C8F41E}" type="presParOf" srcId="{0363911D-79B6-4E58-91EF-E59BE7EBE0CD}" destId="{F2907AC1-E319-49C5-86B8-D4627BB721A1}" srcOrd="2" destOrd="0" presId="urn:microsoft.com/office/officeart/2009/3/layout/HorizontalOrganizationChart"/>
    <dgm:cxn modelId="{9774560B-DD45-4CA0-8E40-4A64DABB8E15}" type="presParOf" srcId="{0363911D-79B6-4E58-91EF-E59BE7EBE0CD}" destId="{FB82ACCE-E1D7-4D61-912B-759B761D5DEF}" srcOrd="3" destOrd="0" presId="urn:microsoft.com/office/officeart/2009/3/layout/HorizontalOrganizationChart"/>
    <dgm:cxn modelId="{AAC43AD6-36EF-4EAA-A7A3-07D8B44DA895}" type="presParOf" srcId="{FB82ACCE-E1D7-4D61-912B-759B761D5DEF}" destId="{EA263129-6E14-46FE-8252-3BF4A37E1817}" srcOrd="0" destOrd="0" presId="urn:microsoft.com/office/officeart/2009/3/layout/HorizontalOrganizationChart"/>
    <dgm:cxn modelId="{B08D1491-887E-4636-B25A-D3D79FEB778C}" type="presParOf" srcId="{EA263129-6E14-46FE-8252-3BF4A37E1817}" destId="{7629699E-ED89-4935-BFE7-71FFF7C57598}" srcOrd="0" destOrd="0" presId="urn:microsoft.com/office/officeart/2009/3/layout/HorizontalOrganizationChart"/>
    <dgm:cxn modelId="{13863FB4-449D-46D3-BF85-B18586D53C29}" type="presParOf" srcId="{EA263129-6E14-46FE-8252-3BF4A37E1817}" destId="{A5E1841A-760C-45A0-9BBF-17F6171977E3}" srcOrd="1" destOrd="0" presId="urn:microsoft.com/office/officeart/2009/3/layout/HorizontalOrganizationChart"/>
    <dgm:cxn modelId="{284F144C-5587-4E5C-AC8A-5596A338713C}" type="presParOf" srcId="{FB82ACCE-E1D7-4D61-912B-759B761D5DEF}" destId="{32A1CD0F-1B05-4596-B961-06E67EF1307E}" srcOrd="1" destOrd="0" presId="urn:microsoft.com/office/officeart/2009/3/layout/HorizontalOrganizationChart"/>
    <dgm:cxn modelId="{BAFF2B0E-635E-44ED-9EEC-E934FEC213FC}" type="presParOf" srcId="{32A1CD0F-1B05-4596-B961-06E67EF1307E}" destId="{FD50BFEF-6B32-4696-AE57-30E0DF8AA342}" srcOrd="0" destOrd="0" presId="urn:microsoft.com/office/officeart/2009/3/layout/HorizontalOrganizationChart"/>
    <dgm:cxn modelId="{49E59665-41B1-4BC3-9BC8-D3EB0B2B96E4}" type="presParOf" srcId="{32A1CD0F-1B05-4596-B961-06E67EF1307E}" destId="{5195DEDE-BD7A-4CD9-B81D-B3270A389351}" srcOrd="1" destOrd="0" presId="urn:microsoft.com/office/officeart/2009/3/layout/HorizontalOrganizationChart"/>
    <dgm:cxn modelId="{432B0AE8-F9D8-4DD7-822F-A9DDB8020782}" type="presParOf" srcId="{5195DEDE-BD7A-4CD9-B81D-B3270A389351}" destId="{7EB65527-0902-439E-AFF0-C2022158D0CB}" srcOrd="0" destOrd="0" presId="urn:microsoft.com/office/officeart/2009/3/layout/HorizontalOrganizationChart"/>
    <dgm:cxn modelId="{3FFB1C11-03CF-47F0-AD26-87299A614AAB}" type="presParOf" srcId="{7EB65527-0902-439E-AFF0-C2022158D0CB}" destId="{8730F578-1DC2-43D9-B730-085B3B742C09}" srcOrd="0" destOrd="0" presId="urn:microsoft.com/office/officeart/2009/3/layout/HorizontalOrganizationChart"/>
    <dgm:cxn modelId="{EC5EF83F-F592-4425-8567-AE04D620274C}" type="presParOf" srcId="{7EB65527-0902-439E-AFF0-C2022158D0CB}" destId="{783B116A-EF06-4BAD-B44F-6344E8653852}" srcOrd="1" destOrd="0" presId="urn:microsoft.com/office/officeart/2009/3/layout/HorizontalOrganizationChart"/>
    <dgm:cxn modelId="{AD734856-5277-4B8C-BD47-C710F8F427EB}" type="presParOf" srcId="{5195DEDE-BD7A-4CD9-B81D-B3270A389351}" destId="{A3CE75DD-E89E-4396-877C-6ABCB2E08D8C}" srcOrd="1" destOrd="0" presId="urn:microsoft.com/office/officeart/2009/3/layout/HorizontalOrganizationChart"/>
    <dgm:cxn modelId="{260B3C7D-14DB-4EA4-9978-3FB1B71BE265}" type="presParOf" srcId="{5195DEDE-BD7A-4CD9-B81D-B3270A389351}" destId="{D5174AA2-0A9E-4C43-8732-64CCC27BE846}" srcOrd="2" destOrd="0" presId="urn:microsoft.com/office/officeart/2009/3/layout/HorizontalOrganizationChart"/>
    <dgm:cxn modelId="{8D01D246-569F-4E60-B2E5-09A36D5A641E}" type="presParOf" srcId="{32A1CD0F-1B05-4596-B961-06E67EF1307E}" destId="{FCA349C7-F67F-4EA3-B57D-E42A5763446D}" srcOrd="2" destOrd="0" presId="urn:microsoft.com/office/officeart/2009/3/layout/HorizontalOrganizationChart"/>
    <dgm:cxn modelId="{B9C14493-8F5E-4B9E-86B0-89AC0ABE0B19}" type="presParOf" srcId="{32A1CD0F-1B05-4596-B961-06E67EF1307E}" destId="{B8B5BCAE-771F-4B76-B83C-6BF40B11FC5D}" srcOrd="3" destOrd="0" presId="urn:microsoft.com/office/officeart/2009/3/layout/HorizontalOrganizationChart"/>
    <dgm:cxn modelId="{B6A6671B-0B52-48BF-8CF3-4AEEEC20D13C}" type="presParOf" srcId="{B8B5BCAE-771F-4B76-B83C-6BF40B11FC5D}" destId="{2D893647-E3D6-427E-BBC8-CA5EA148B81B}" srcOrd="0" destOrd="0" presId="urn:microsoft.com/office/officeart/2009/3/layout/HorizontalOrganizationChart"/>
    <dgm:cxn modelId="{16F6B3F8-CE85-4AA8-864F-F545042F539C}" type="presParOf" srcId="{2D893647-E3D6-427E-BBC8-CA5EA148B81B}" destId="{1FE7840E-5613-4B45-B317-83F20AA821B8}" srcOrd="0" destOrd="0" presId="urn:microsoft.com/office/officeart/2009/3/layout/HorizontalOrganizationChart"/>
    <dgm:cxn modelId="{2DA2B329-0FA7-4324-BA4C-AAB9A69B6CE5}" type="presParOf" srcId="{2D893647-E3D6-427E-BBC8-CA5EA148B81B}" destId="{BAB9976A-50F5-411F-A588-D55F58459EF2}" srcOrd="1" destOrd="0" presId="urn:microsoft.com/office/officeart/2009/3/layout/HorizontalOrganizationChart"/>
    <dgm:cxn modelId="{351F8276-5F26-4DAE-80AE-3B4D68DE1399}" type="presParOf" srcId="{B8B5BCAE-771F-4B76-B83C-6BF40B11FC5D}" destId="{6E067EA2-B3D7-40FC-9AA0-82C4856E7FFE}" srcOrd="1" destOrd="0" presId="urn:microsoft.com/office/officeart/2009/3/layout/HorizontalOrganizationChart"/>
    <dgm:cxn modelId="{477E2320-5625-4BFF-96D5-B1511AB0F39A}" type="presParOf" srcId="{B8B5BCAE-771F-4B76-B83C-6BF40B11FC5D}" destId="{1B433D5E-9E0F-4DCB-9BBF-2B35E553B402}" srcOrd="2" destOrd="0" presId="urn:microsoft.com/office/officeart/2009/3/layout/HorizontalOrganizationChart"/>
    <dgm:cxn modelId="{8B6AB9F4-8D2D-45BD-B8EB-E227497ED641}" type="presParOf" srcId="{32A1CD0F-1B05-4596-B961-06E67EF1307E}" destId="{47D61A4F-71D2-462F-A572-17111052377C}" srcOrd="4" destOrd="0" presId="urn:microsoft.com/office/officeart/2009/3/layout/HorizontalOrganizationChart"/>
    <dgm:cxn modelId="{8AC4B3CD-E1F5-46B2-9DAE-FDA578CF5A91}" type="presParOf" srcId="{32A1CD0F-1B05-4596-B961-06E67EF1307E}" destId="{C52ACF6E-87BE-46DC-8C29-514180C2ACEB}" srcOrd="5" destOrd="0" presId="urn:microsoft.com/office/officeart/2009/3/layout/HorizontalOrganizationChart"/>
    <dgm:cxn modelId="{351E94CD-8DBB-42CF-8438-A396482E822F}" type="presParOf" srcId="{C52ACF6E-87BE-46DC-8C29-514180C2ACEB}" destId="{40DCF9D1-53D0-490C-BB39-599A42A8F92B}" srcOrd="0" destOrd="0" presId="urn:microsoft.com/office/officeart/2009/3/layout/HorizontalOrganizationChart"/>
    <dgm:cxn modelId="{5C3E2711-9CD9-44F4-A481-4AD40769183B}" type="presParOf" srcId="{40DCF9D1-53D0-490C-BB39-599A42A8F92B}" destId="{6EF78FFA-22DC-43BA-A44C-F76EAEC0CBB7}" srcOrd="0" destOrd="0" presId="urn:microsoft.com/office/officeart/2009/3/layout/HorizontalOrganizationChart"/>
    <dgm:cxn modelId="{CBE5F051-727C-4DF9-A4AB-987743B5F057}" type="presParOf" srcId="{40DCF9D1-53D0-490C-BB39-599A42A8F92B}" destId="{177A57E0-9F3E-44C9-9F1A-7BD28644D1C7}" srcOrd="1" destOrd="0" presId="urn:microsoft.com/office/officeart/2009/3/layout/HorizontalOrganizationChart"/>
    <dgm:cxn modelId="{DA6AC206-A818-4C2F-8624-D727504EF729}" type="presParOf" srcId="{C52ACF6E-87BE-46DC-8C29-514180C2ACEB}" destId="{66BAA9E4-A061-4629-BDEF-9258A431FDA9}" srcOrd="1" destOrd="0" presId="urn:microsoft.com/office/officeart/2009/3/layout/HorizontalOrganizationChart"/>
    <dgm:cxn modelId="{254D3280-E586-4D78-9090-27333FA16BB7}" type="presParOf" srcId="{C52ACF6E-87BE-46DC-8C29-514180C2ACEB}" destId="{230199A3-F55A-4EBB-95A5-90CB67E532A3}" srcOrd="2" destOrd="0" presId="urn:microsoft.com/office/officeart/2009/3/layout/HorizontalOrganizationChart"/>
    <dgm:cxn modelId="{CBFAA575-62E5-4532-B23F-2B1D1D89598E}" type="presParOf" srcId="{FB82ACCE-E1D7-4D61-912B-759B761D5DEF}" destId="{76F9E296-F95B-4AB5-AF22-36ACD580F074}" srcOrd="2" destOrd="0" presId="urn:microsoft.com/office/officeart/2009/3/layout/HorizontalOrganizationChart"/>
    <dgm:cxn modelId="{F2F0F89D-A709-4E63-8AD5-E8B596CDBB00}" type="presParOf" srcId="{A39F1653-735B-4A13-AE80-11D318E2DA52}" destId="{3D1D45CA-5F0C-4B03-B66A-FF3499E40F8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D61A4F-71D2-462F-A572-17111052377C}">
      <dsp:nvSpPr>
        <dsp:cNvPr id="0" name=""/>
        <dsp:cNvSpPr/>
      </dsp:nvSpPr>
      <dsp:spPr>
        <a:xfrm>
          <a:off x="5903012" y="4537965"/>
          <a:ext cx="331936" cy="71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968" y="0"/>
              </a:lnTo>
              <a:lnTo>
                <a:pt x="165968" y="713662"/>
              </a:lnTo>
              <a:lnTo>
                <a:pt x="331936" y="71366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349C7-F67F-4EA3-B57D-E42A5763446D}">
      <dsp:nvSpPr>
        <dsp:cNvPr id="0" name=""/>
        <dsp:cNvSpPr/>
      </dsp:nvSpPr>
      <dsp:spPr>
        <a:xfrm>
          <a:off x="5903012" y="4492245"/>
          <a:ext cx="331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936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0BFEF-6B32-4696-AE57-30E0DF8AA342}">
      <dsp:nvSpPr>
        <dsp:cNvPr id="0" name=""/>
        <dsp:cNvSpPr/>
      </dsp:nvSpPr>
      <dsp:spPr>
        <a:xfrm>
          <a:off x="5903012" y="3824302"/>
          <a:ext cx="331936" cy="713662"/>
        </a:xfrm>
        <a:custGeom>
          <a:avLst/>
          <a:gdLst/>
          <a:ahLst/>
          <a:cxnLst/>
          <a:rect l="0" t="0" r="0" b="0"/>
          <a:pathLst>
            <a:path>
              <a:moveTo>
                <a:pt x="0" y="713662"/>
              </a:moveTo>
              <a:lnTo>
                <a:pt x="165968" y="713662"/>
              </a:lnTo>
              <a:lnTo>
                <a:pt x="165968" y="0"/>
              </a:lnTo>
              <a:lnTo>
                <a:pt x="331936" y="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907AC1-E319-49C5-86B8-D4627BB721A1}">
      <dsp:nvSpPr>
        <dsp:cNvPr id="0" name=""/>
        <dsp:cNvSpPr/>
      </dsp:nvSpPr>
      <dsp:spPr>
        <a:xfrm>
          <a:off x="3837921" y="2981745"/>
          <a:ext cx="405410" cy="1556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442" y="0"/>
              </a:lnTo>
              <a:lnTo>
                <a:pt x="239442" y="1556219"/>
              </a:lnTo>
              <a:lnTo>
                <a:pt x="405410" y="1556219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F42B5-055A-4884-B5B7-4547CC0E5472}">
      <dsp:nvSpPr>
        <dsp:cNvPr id="0" name=""/>
        <dsp:cNvSpPr/>
      </dsp:nvSpPr>
      <dsp:spPr>
        <a:xfrm>
          <a:off x="5903012" y="1683315"/>
          <a:ext cx="331936" cy="1427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968" y="0"/>
              </a:lnTo>
              <a:lnTo>
                <a:pt x="165968" y="1427325"/>
              </a:lnTo>
              <a:lnTo>
                <a:pt x="331936" y="1427325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A3F5A-0746-4892-82E6-E5BCF809716C}">
      <dsp:nvSpPr>
        <dsp:cNvPr id="0" name=""/>
        <dsp:cNvSpPr/>
      </dsp:nvSpPr>
      <dsp:spPr>
        <a:xfrm>
          <a:off x="5903012" y="1683315"/>
          <a:ext cx="331936" cy="71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5968" y="0"/>
              </a:lnTo>
              <a:lnTo>
                <a:pt x="165968" y="713662"/>
              </a:lnTo>
              <a:lnTo>
                <a:pt x="331936" y="713662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EA1AE-F245-4380-A167-2EC13FE843FA}">
      <dsp:nvSpPr>
        <dsp:cNvPr id="0" name=""/>
        <dsp:cNvSpPr/>
      </dsp:nvSpPr>
      <dsp:spPr>
        <a:xfrm>
          <a:off x="5903012" y="1637595"/>
          <a:ext cx="331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936" y="4572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C1DD9-76E6-47D6-8804-90F3251A81C1}">
      <dsp:nvSpPr>
        <dsp:cNvPr id="0" name=""/>
        <dsp:cNvSpPr/>
      </dsp:nvSpPr>
      <dsp:spPr>
        <a:xfrm>
          <a:off x="5903012" y="969652"/>
          <a:ext cx="331936" cy="713662"/>
        </a:xfrm>
        <a:custGeom>
          <a:avLst/>
          <a:gdLst/>
          <a:ahLst/>
          <a:cxnLst/>
          <a:rect l="0" t="0" r="0" b="0"/>
          <a:pathLst>
            <a:path>
              <a:moveTo>
                <a:pt x="0" y="713662"/>
              </a:moveTo>
              <a:lnTo>
                <a:pt x="165968" y="713662"/>
              </a:lnTo>
              <a:lnTo>
                <a:pt x="165968" y="0"/>
              </a:lnTo>
              <a:lnTo>
                <a:pt x="331936" y="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8C996-50F9-455B-89F3-5D45AF5743BF}">
      <dsp:nvSpPr>
        <dsp:cNvPr id="0" name=""/>
        <dsp:cNvSpPr/>
      </dsp:nvSpPr>
      <dsp:spPr>
        <a:xfrm>
          <a:off x="5903012" y="255990"/>
          <a:ext cx="331936" cy="1427325"/>
        </a:xfrm>
        <a:custGeom>
          <a:avLst/>
          <a:gdLst/>
          <a:ahLst/>
          <a:cxnLst/>
          <a:rect l="0" t="0" r="0" b="0"/>
          <a:pathLst>
            <a:path>
              <a:moveTo>
                <a:pt x="0" y="1427325"/>
              </a:moveTo>
              <a:lnTo>
                <a:pt x="165968" y="1427325"/>
              </a:lnTo>
              <a:lnTo>
                <a:pt x="165968" y="0"/>
              </a:lnTo>
              <a:lnTo>
                <a:pt x="331936" y="0"/>
              </a:lnTo>
            </a:path>
          </a:pathLst>
        </a:custGeom>
        <a:noFill/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E1510-F639-498B-89C4-95749FB3CE08}">
      <dsp:nvSpPr>
        <dsp:cNvPr id="0" name=""/>
        <dsp:cNvSpPr/>
      </dsp:nvSpPr>
      <dsp:spPr>
        <a:xfrm>
          <a:off x="3837921" y="1683315"/>
          <a:ext cx="405410" cy="1298430"/>
        </a:xfrm>
        <a:custGeom>
          <a:avLst/>
          <a:gdLst/>
          <a:ahLst/>
          <a:cxnLst/>
          <a:rect l="0" t="0" r="0" b="0"/>
          <a:pathLst>
            <a:path>
              <a:moveTo>
                <a:pt x="0" y="1298430"/>
              </a:moveTo>
              <a:lnTo>
                <a:pt x="239442" y="1298430"/>
              </a:lnTo>
              <a:lnTo>
                <a:pt x="239442" y="0"/>
              </a:lnTo>
              <a:lnTo>
                <a:pt x="405410" y="0"/>
              </a:lnTo>
            </a:path>
          </a:pathLst>
        </a:custGeom>
        <a:noFill/>
        <a:ln w="15875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E6A5E7-7931-4362-A6EA-3FA05C13BC20}">
      <dsp:nvSpPr>
        <dsp:cNvPr id="0" name=""/>
        <dsp:cNvSpPr/>
      </dsp:nvSpPr>
      <dsp:spPr>
        <a:xfrm>
          <a:off x="2178241" y="2728644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project_nn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78241" y="2728644"/>
        <a:ext cx="1659680" cy="506202"/>
      </dsp:txXfrm>
    </dsp:sp>
    <dsp:sp modelId="{B352B558-A8E2-412F-B8A4-DB4F19372223}">
      <dsp:nvSpPr>
        <dsp:cNvPr id="0" name=""/>
        <dsp:cNvSpPr/>
      </dsp:nvSpPr>
      <dsp:spPr>
        <a:xfrm>
          <a:off x="4243331" y="1430213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core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43331" y="1430213"/>
        <a:ext cx="1659680" cy="506202"/>
      </dsp:txXfrm>
    </dsp:sp>
    <dsp:sp modelId="{D04B86D4-E08B-442C-B806-9AB393DB84CF}">
      <dsp:nvSpPr>
        <dsp:cNvPr id="0" name=""/>
        <dsp:cNvSpPr/>
      </dsp:nvSpPr>
      <dsp:spPr>
        <a:xfrm>
          <a:off x="6234948" y="2888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__init__.py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4948" y="2888"/>
        <a:ext cx="1659680" cy="506202"/>
      </dsp:txXfrm>
    </dsp:sp>
    <dsp:sp modelId="{268A03D9-4A5F-4487-BCD1-3F9535FB67BF}">
      <dsp:nvSpPr>
        <dsp:cNvPr id="0" name=""/>
        <dsp:cNvSpPr/>
      </dsp:nvSpPr>
      <dsp:spPr>
        <a:xfrm>
          <a:off x="6234948" y="716551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convolution.py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4948" y="716551"/>
        <a:ext cx="1659680" cy="506202"/>
      </dsp:txXfrm>
    </dsp:sp>
    <dsp:sp modelId="{6B6E79CB-DA64-43A8-B648-E01E6805F74B}">
      <dsp:nvSpPr>
        <dsp:cNvPr id="0" name=""/>
        <dsp:cNvSpPr/>
      </dsp:nvSpPr>
      <dsp:spPr>
        <a:xfrm>
          <a:off x="6234948" y="1430213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max_pooling.py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4948" y="1430213"/>
        <a:ext cx="1659680" cy="506202"/>
      </dsp:txXfrm>
    </dsp:sp>
    <dsp:sp modelId="{115487FE-F75B-4E67-AE64-8053EAA34951}">
      <dsp:nvSpPr>
        <dsp:cNvPr id="0" name=""/>
        <dsp:cNvSpPr/>
      </dsp:nvSpPr>
      <dsp:spPr>
        <a:xfrm>
          <a:off x="6234948" y="2143876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full_connected.py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4948" y="2143876"/>
        <a:ext cx="1659680" cy="506202"/>
      </dsp:txXfrm>
    </dsp:sp>
    <dsp:sp modelId="{706F86D3-C232-42A2-9FF5-426DA000CC03}">
      <dsp:nvSpPr>
        <dsp:cNvPr id="0" name=""/>
        <dsp:cNvSpPr/>
      </dsp:nvSpPr>
      <dsp:spPr>
        <a:xfrm>
          <a:off x="6234948" y="2857539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library.py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4948" y="2857539"/>
        <a:ext cx="1659680" cy="506202"/>
      </dsp:txXfrm>
    </dsp:sp>
    <dsp:sp modelId="{7629699E-ED89-4935-BFE7-71FFF7C57598}">
      <dsp:nvSpPr>
        <dsp:cNvPr id="0" name=""/>
        <dsp:cNvSpPr/>
      </dsp:nvSpPr>
      <dsp:spPr>
        <a:xfrm>
          <a:off x="4243331" y="4284864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43331" y="4284864"/>
        <a:ext cx="1659680" cy="506202"/>
      </dsp:txXfrm>
    </dsp:sp>
    <dsp:sp modelId="{8730F578-1DC2-43D9-B730-085B3B742C09}">
      <dsp:nvSpPr>
        <dsp:cNvPr id="0" name=""/>
        <dsp:cNvSpPr/>
      </dsp:nvSpPr>
      <dsp:spPr>
        <a:xfrm>
          <a:off x="6234948" y="3571201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main.py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4948" y="3571201"/>
        <a:ext cx="1659680" cy="506202"/>
      </dsp:txXfrm>
    </dsp:sp>
    <dsp:sp modelId="{1FE7840E-5613-4B45-B317-83F20AA821B8}">
      <dsp:nvSpPr>
        <dsp:cNvPr id="0" name=""/>
        <dsp:cNvSpPr/>
      </dsp:nvSpPr>
      <dsp:spPr>
        <a:xfrm>
          <a:off x="6234948" y="4284864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train.py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4948" y="4284864"/>
        <a:ext cx="1659680" cy="506202"/>
      </dsp:txXfrm>
    </dsp:sp>
    <dsp:sp modelId="{6EF78FFA-22DC-43BA-A44C-F76EAEC0CBB7}">
      <dsp:nvSpPr>
        <dsp:cNvPr id="0" name=""/>
        <dsp:cNvSpPr/>
      </dsp:nvSpPr>
      <dsp:spPr>
        <a:xfrm>
          <a:off x="6234948" y="4998526"/>
          <a:ext cx="1659680" cy="5062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data_loader.py</a:t>
          </a:r>
          <a:endParaRPr lang="ru-RU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234948" y="4998526"/>
        <a:ext cx="1659680" cy="506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5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0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2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0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1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68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5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61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76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40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08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1AC8-94A9-4EEF-9498-DB688E12458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95306-3D20-4649-A59B-59C1CDE40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25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4362F-5317-46F7-83E0-0545864DE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7" y="1850914"/>
            <a:ext cx="8679915" cy="1748729"/>
          </a:xfrm>
        </p:spPr>
        <p:txBody>
          <a:bodyPr/>
          <a:lstStyle/>
          <a:p>
            <a:r>
              <a:rPr lang="ru-RU" dirty="0" err="1"/>
              <a:t>Свёрточная</a:t>
            </a:r>
            <a:r>
              <a:rPr lang="ru-RU" dirty="0"/>
              <a:t> нейронная сеть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E1CFE6-545A-476B-B98C-ECFB31EE6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</a:t>
            </a:r>
            <a:r>
              <a:rPr lang="ru-RU" dirty="0" err="1"/>
              <a:t>Смольяков</a:t>
            </a:r>
            <a:r>
              <a:rPr lang="ru-RU" dirty="0"/>
              <a:t> Всеволод 10а</a:t>
            </a:r>
            <a:endParaRPr lang="en-US" dirty="0"/>
          </a:p>
          <a:p>
            <a:r>
              <a:rPr lang="ru-RU" dirty="0"/>
              <a:t>Руководитель Крашенинникова Татьяна Анатольевна</a:t>
            </a:r>
          </a:p>
        </p:txBody>
      </p:sp>
    </p:spTree>
    <p:extLst>
      <p:ext uri="{BB962C8B-B14F-4D97-AF65-F5344CB8AC3E}">
        <p14:creationId xmlns:p14="http://schemas.microsoft.com/office/powerpoint/2010/main" val="134554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FAA4C-D752-4E5F-AE5B-9996C53E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Свёрточный слой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E4412B-E7DE-4CDC-8783-6CB671E5F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91" y="1197037"/>
            <a:ext cx="4937208" cy="4762218"/>
          </a:xfrm>
        </p:spPr>
      </p:pic>
    </p:spTree>
    <p:extLst>
      <p:ext uri="{BB962C8B-B14F-4D97-AF65-F5344CB8AC3E}">
        <p14:creationId xmlns:p14="http://schemas.microsoft.com/office/powerpoint/2010/main" val="365394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3FAC8-B5F3-4BD8-A7BB-DF247A6A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Слой  </a:t>
            </a:r>
            <a:r>
              <a:rPr lang="ru-RU" dirty="0" err="1"/>
              <a:t>подвыборки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FBA955F-97E1-4019-AA58-10A3DDE0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1034368"/>
            <a:ext cx="5306023" cy="4789263"/>
          </a:xfrm>
        </p:spPr>
      </p:pic>
    </p:spTree>
    <p:extLst>
      <p:ext uri="{BB962C8B-B14F-4D97-AF65-F5344CB8AC3E}">
        <p14:creationId xmlns:p14="http://schemas.microsoft.com/office/powerpoint/2010/main" val="3683598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9DAEF-DE75-4689-ABFD-AC153589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Демонстрация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99121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B1EF5-968C-40AE-9010-2E871C8B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7FBCE-94E1-4250-956A-6A0D0215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Новые цели: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Улучшить алгоритм обратного распространения ошибки с помощью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Сделать распознавание цифр от 0 до 9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Увеличить размер как минимум до 100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x100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D8564-F10B-46B2-8710-D241F60E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333883"/>
            <a:ext cx="3675348" cy="2456442"/>
          </a:xfrm>
        </p:spPr>
        <p:txBody>
          <a:bodyPr>
            <a:normAutofit/>
          </a:bodyPr>
          <a:lstStyle/>
          <a:p>
            <a:r>
              <a:rPr lang="ru-RU" sz="48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7E13F-FD4E-4677-869F-AC39E67E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Нейронные сети используются: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камере телефона они улучшают фотографии, искусственно повышая разрешение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Предлагают нам видео, музыку и новости, основываясь на наших интересах и вкусах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Управляют машинами и приборами, облегчая жизнь людям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6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B8753-96A0-4C76-9505-18E5976B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EAF6B-9B72-43E3-BBFA-379CDA44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Создать приложение по распознаванию рукописных цифр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Написать необходимую нейросеть без использования готовых решений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Обучить нейросеть распознавать цифры</a:t>
            </a:r>
          </a:p>
        </p:txBody>
      </p:sp>
    </p:spTree>
    <p:extLst>
      <p:ext uri="{BB962C8B-B14F-4D97-AF65-F5344CB8AC3E}">
        <p14:creationId xmlns:p14="http://schemas.microsoft.com/office/powerpoint/2010/main" val="16050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E89D1-1B29-4894-8EA1-0082CAE7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51296-4D95-430F-A281-B173F822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Выбрать язык программирования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Спланировать структуру проекта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Написать нейросеть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Обучить нейронную сеть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Проверить правильность работы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Написать приложение с необходимым функционалом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Подключить нейросеть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Сделать окончательное тестирование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16571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122F8-AE61-4348-BA11-8A210033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349925"/>
            <a:ext cx="4186989" cy="2456442"/>
          </a:xfrm>
        </p:spPr>
        <p:txBody>
          <a:bodyPr>
            <a:normAutofit/>
          </a:bodyPr>
          <a:lstStyle/>
          <a:p>
            <a:r>
              <a:rPr lang="ru-RU" sz="3400" dirty="0"/>
              <a:t>Язык программирования - </a:t>
            </a:r>
            <a:r>
              <a:rPr lang="en-US" sz="3400" dirty="0"/>
              <a:t>Python</a:t>
            </a:r>
            <a:endParaRPr lang="ru-RU" sz="3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66971-E2B9-420A-8B01-A25769A9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Простота и скорость написания кода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опыт работы с ним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Самый популярный язык программирования для машинного обучения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Большое количество библиотек, которые можно будет использовать в дальнейшем для улучшения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17091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F189E-7516-4EC1-A6F2-44F0A3FE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Структура  проекта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7358B610-F5EC-4FF4-8F4B-74DF0AFED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373306"/>
              </p:ext>
            </p:extLst>
          </p:nvPr>
        </p:nvGraphicFramePr>
        <p:xfrm>
          <a:off x="2606842" y="596403"/>
          <a:ext cx="10146344" cy="5507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7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C9735-8365-4629-BDDE-13E7C174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4" y="2349925"/>
            <a:ext cx="3894365" cy="2456442"/>
          </a:xfrm>
        </p:spPr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2C200F-40D3-4FB6-8900-51283E70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sys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с файловой системой компьютера, выход из программы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сохранение данных в файлы и загрузка из них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логарифмы, экспонента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случайная инициализация весов и смещений нейросети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Pillow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загрузка и сохранение изображений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pygame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основное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12812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8167A-9374-40E3-87B9-C35EC174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Свёрточная</a:t>
            </a:r>
            <a:r>
              <a:rPr lang="ru-RU" dirty="0"/>
              <a:t> нейронная сеть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9FC9CE-67F2-41E5-AC61-ECE305583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-1837" r="2884" b="1837"/>
          <a:stretch/>
        </p:blipFill>
        <p:spPr>
          <a:xfrm>
            <a:off x="4517653" y="2086420"/>
            <a:ext cx="7674347" cy="2565790"/>
          </a:xfrm>
        </p:spPr>
      </p:pic>
    </p:spTree>
    <p:extLst>
      <p:ext uri="{BB962C8B-B14F-4D97-AF65-F5344CB8AC3E}">
        <p14:creationId xmlns:p14="http://schemas.microsoft.com/office/powerpoint/2010/main" val="51093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472BB-C2DA-4DB8-8512-8F909A46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Полносвязный</a:t>
            </a:r>
            <a:r>
              <a:rPr lang="ru-RU" dirty="0"/>
              <a:t> слой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53E35A5-3E6D-42B6-8384-D8C48D2B7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558" y="1151927"/>
            <a:ext cx="5137484" cy="4852437"/>
          </a:xfrm>
        </p:spPr>
      </p:pic>
    </p:spTree>
    <p:extLst>
      <p:ext uri="{BB962C8B-B14F-4D97-AF65-F5344CB8AC3E}">
        <p14:creationId xmlns:p14="http://schemas.microsoft.com/office/powerpoint/2010/main" val="956945744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257</TotalTime>
  <Words>251</Words>
  <Application>Microsoft Office PowerPoint</Application>
  <PresentationFormat>Широкоэкранный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Rockwell</vt:lpstr>
      <vt:lpstr>Wingdings</vt:lpstr>
      <vt:lpstr>Атлас</vt:lpstr>
      <vt:lpstr>Свёрточная нейронная сеть</vt:lpstr>
      <vt:lpstr>Актуальность</vt:lpstr>
      <vt:lpstr>Цели</vt:lpstr>
      <vt:lpstr>Задачи</vt:lpstr>
      <vt:lpstr>Язык программирования - Python</vt:lpstr>
      <vt:lpstr>Структура  проекта</vt:lpstr>
      <vt:lpstr>Использованные библиотеки</vt:lpstr>
      <vt:lpstr>Свёрточная нейронная сеть</vt:lpstr>
      <vt:lpstr>Полносвязный слой</vt:lpstr>
      <vt:lpstr>Свёрточный слой</vt:lpstr>
      <vt:lpstr>Слой  подвыборки</vt:lpstr>
      <vt:lpstr>Демонстрация проекта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Свёрточная нейронная сеть</dc:title>
  <dc:creator>takayama</dc:creator>
  <cp:lastModifiedBy>takayama</cp:lastModifiedBy>
  <cp:revision>56</cp:revision>
  <dcterms:created xsi:type="dcterms:W3CDTF">2023-05-17T20:53:49Z</dcterms:created>
  <dcterms:modified xsi:type="dcterms:W3CDTF">2023-05-25T18:02:16Z</dcterms:modified>
</cp:coreProperties>
</file>