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58" r:id="rId10"/>
    <p:sldId id="269" r:id="rId11"/>
    <p:sldId id="270" r:id="rId12"/>
    <p:sldId id="259" r:id="rId13"/>
    <p:sldId id="261" r:id="rId14"/>
    <p:sldId id="26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88" d="100"/>
          <a:sy n="8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40:51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321 255 21623 0 0,'-14'2'594'0'0,"0"0"0"0"0,0 1 0 0 0,-21 7 0 0 0,29-7-692 0 0,-1-1-1 0 0,1 1 1 0 0,0 1-1 0 0,0-1 1 0 0,0 1-1 0 0,1 0 1 0 0,-1 1-1 0 0,1-1 0 0 0,-9 10 1 0 0,-5 10-308 0 0,2 0 1 0 0,0 1-1 0 0,1 0 1 0 0,2 2-1 0 0,0 0 1 0 0,2 0-1 0 0,-17 56 0 0 0,23-59 148 0 0,1-1 0 0 0,1 1 0 0 0,1 0-1 0 0,1 0 1 0 0,2 0 0 0 0,0 0 0 0 0,1 1-1 0 0,1-1 1 0 0,2 0 0 0 0,8 31 0 0 0,-9-43 239 0 0,1-1-1 0 0,0 0 1 0 0,1 0 0 0 0,0 0 0 0 0,0-1 0 0 0,1 1 0 0 0,1-1 0 0 0,0-1 0 0 0,0 1 0 0 0,1-1 0 0 0,0 0 0 0 0,0-1 0 0 0,1 0 0 0 0,0 0 0 0 0,1-1 0 0 0,-1-1-1 0 0,1 1 1 0 0,1-1 0 0 0,16 7 0 0 0,-7-7 245 0 0,0 0 0 0 0,0-1 0 0 0,1 0 0 0 0,-1-2 0 0 0,1-1 0 0 0,0 0-1 0 0,0-1 1 0 0,-1-2 0 0 0,1 0 0 0 0,0-1 0 0 0,24-6 0 0 0,2-3 83 0 0,0-2 1 0 0,-1-2-1 0 0,75-36 0 0 0,-85 33-171 0 0,-1-1-1 0 0,-1-1 0 0 0,62-50 1 0 0,-73 50-81 0 0,-1-1 0 0 0,-1-2 1 0 0,-1 0-1 0 0,0 0 0 0 0,27-48 1 0 0,-25 34 10 0 0,-2-1 0 0 0,-1-2 0 0 0,25-79 0 0 0,-38 98-37 0 0,-2 1-1 0 0,-1-1 0 0 0,0 1 1 0 0,-1-25-1 0 0,-2 31-13 0 0,-1-1-1 0 0,0 1 0 0 0,-1 0 0 0 0,-1 1 1 0 0,0-1-1 0 0,-10-26 0 0 0,7 27-11 0 0,0 0-1 0 0,-1 0 1 0 0,0 0-1 0 0,-1 1 1 0 0,0 0-1 0 0,-1 1 1 0 0,0 0 0 0 0,-1 0-1 0 0,-15-12 1 0 0,15 15 10 0 0,0 1-1 0 0,-1 0 1 0 0,1 1 0 0 0,-1 0 0 0 0,-1 1 0 0 0,1 0 0 0 0,-1 1 0 0 0,0 0 0 0 0,0 1-1 0 0,0 0 1 0 0,-14-1 0 0 0,4 2 7 0 0,1 2-1 0 0,-1 0 1 0 0,0 1-1 0 0,0 1 1 0 0,1 1-1 0 0,0 2 1 0 0,-1 0-1 0 0,1 0 1 0 0,-30 14-1 0 0,7 1 36 0 0,1 2-1 0 0,0 1 1 0 0,-45 35-1 0 0,32-19 94 0 0,3 3 0 0 0,1 2 0 0 0,-78 87 0 0 0,104-99-22 0 0,1 0 1 0 0,-36 64-1 0 0,47-71-71 0 0,2 1 0 0 0,1 1 1 0 0,1 0-1 0 0,-11 45 0 0 0,19-61-44 0 0,0 1 0 0 0,0-1 0 0 0,1 0 0 0 0,0 0-1 0 0,1 1 1 0 0,2 11 0 0 0,-1-18-9 0 0,0 0-1 0 0,0 0 1 0 0,0 1 0 0 0,1-1-1 0 0,0 0 1 0 0,0-1-1 0 0,0 1 1 0 0,1 0 0 0 0,-1 0-1 0 0,1-1 1 0 0,0 0-1 0 0,0 1 1 0 0,1-1 0 0 0,6 6-1 0 0,-2-4-3 0 0,0 0 0 0 0,1 0 0 0 0,0-1 0 0 0,0 0 0 0 0,0-1 0 0 0,0 0 0 0 0,1 0 0 0 0,0-1 0 0 0,15 3 0 0 0,-2-1 0 0 0,1-2 0 0 0,46 0 0 0 0,-44-4-9 0 0,1-1 1 0 0,-1-2-1 0 0,0 0 0 0 0,35-11 0 0 0,97-43-123 0 0,-119 42-59 0 0,-1-3 0 0 0,60-38 0 0 0,-43 18-212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6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94 8751 0 0,'33'-65'1428'0'0,"-25"37"1440"0"0,-6 28-2169 0 0,-2 6-363 0 0,0 6 37 0 0,-1 1 9 0 0,2 25 1 0 0,-1-11-132 0 0,3 24 153 0 0,3 0-1 0 0,12 56 1 0 0,-15-92-359 0 0,2 14 56 0 0,18 96 393 0 0,47 146 1 0 0,-66-260-614 0 0,-1-4-37 0 0,-1-1 1 0 0,0 0-1 0 0,0 1 0 0 0,0-1 0 0 0,-1 1 1 0 0,0-1-1 0 0,-1 1 0 0 0,1 7 1 0 0,-3-10-3832 0 0,-2 1-1308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54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81 12439 0 0,'1'0'163'0'0,"-1"-1"-1"0"0,0 0 1 0 0,1 0-1 0 0,-1 0 1 0 0,0 1-1 0 0,1-1 1 0 0,-1 0-1 0 0,0 0 1 0 0,0 0-1 0 0,0 0 1 0 0,0 0-1 0 0,0 0 1 0 0,0 1-1 0 0,0-1 1 0 0,0 0-1 0 0,0 0 1 0 0,0 0-1 0 0,-1 0 1 0 0,1 0-1 0 0,0 1 1 0 0,0-1-1 0 0,-1-1 1 0 0,-1-9 722 0 0,2 11-859 0 0,0 0 0 0 0,0-1 1 0 0,0 1-1 0 0,0 0 0 0 0,0 0 1 0 0,1-1-1 0 0,-1 1 0 0 0,0 0 0 0 0,0 0 1 0 0,0 0-1 0 0,1-1 0 0 0,-1 1 0 0 0,0 0 1 0 0,0 0-1 0 0,0 0 0 0 0,1 0 0 0 0,-1 0 1 0 0,0-1-1 0 0,0 1 0 0 0,1 0 1 0 0,-1 0-1 0 0,0 0 0 0 0,0 0 0 0 0,1 0 1 0 0,-1 0-1 0 0,0 0 0 0 0,1 0 0 0 0,-1 0 1 0 0,0 0-1 0 0,0 0 0 0 0,1 0 0 0 0,-1 0 1 0 0,0 0-1 0 0,0 0 0 0 0,1 0 1 0 0,3 6 3859 0 0,0 13-3689 0 0,-4-2 645 0 0,0-11-176 0 0,0-4-570 0 0,0 0-1 0 0,1 0 0 0 0,-1 0 1 0 0,1 0-1 0 0,0 0 1 0 0,0 0-1 0 0,0 0 0 0 0,0-1 1 0 0,1 3-1 0 0,0-1-31 0 0,-1-1 0 0 0,1 0-1 0 0,-1 1 1 0 0,0-1 0 0 0,0 1 0 0 0,0 0-1 0 0,1 4 1 0 0,-1 0 28 0 0,1 0-1 0 0,0 0 0 0 0,3 8 1 0 0,2 10 86 0 0,2 15 59 0 0,2-1-1 0 0,2 0 1 0 0,30 65 0 0 0,-40-99-205 0 0,-1-1 0 0 0,1 1-1 0 0,0-1 1 0 0,6 6 0 0 0,-9-9-15 0 0,1 0-1 0 0,0 0 1 0 0,0 0-1 0 0,0-1 1 0 0,0 1 0 0 0,0 0-1 0 0,0-1 1 0 0,0 1-1 0 0,0-1 1 0 0,0 1-1 0 0,0-1 1 0 0,0 1-1 0 0,0-1 1 0 0,0 0 0 0 0,1 1-1 0 0,-1-1 1 0 0,0 0-1 0 0,0 0 1 0 0,0 0-1 0 0,1 0 1 0 0,-1 0-1 0 0,0 0 1 0 0,0 0 0 0 0,2-1-1 0 0,0 0 8 0 0,-1 0 1 0 0,0-1-1 0 0,1 1 0 0 0,-1-1 0 0 0,0 0 1 0 0,0 1-1 0 0,0-1 0 0 0,0 0 1 0 0,0 0-1 0 0,-1 0 0 0 0,1 0 0 0 0,-1-1 1 0 0,1 1-1 0 0,-1 0 0 0 0,0-1 0 0 0,0 1 1 0 0,0-1-1 0 0,0 1 0 0 0,1-3 1 0 0,2-10 10 0 0,-1 0 1 0 0,3-18 0 0 0,-4 18 46 0 0,4-31 28 0 0,-1 12 10 0 0,1 0-1 0 0,1 0 1 0 0,12-33 0 0 0,-5 29 52 0 0,-8 18-54 0 0,13-26 0 0 0,-18 42-53 0 0,5-8-57 0 0,-4 8-13 0 0,-1 5 20 0 0,-1-1 38 0 0,-2 4 0 0 0,-18 35-9 0 0,-11 28 51 0 0,20-40-77 0 0,2 2 1 0 0,1 0-1 0 0,1 0 0 0 0,2 0 0 0 0,1 0 1 0 0,-1 34-1 0 0,4-49-92 0 0,1 0-204 0 0,3-15 121 0 0,3-10 25 0 0,-1 2-1709 0 0,0 0-4457 0 0,2-3-2514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55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43 11519 0 0,'-3'2'304'0'0,"1"1"0"0"0,-1 0-1 0 0,1 0 1 0 0,0 0-1 0 0,0 0 1 0 0,0 0 0 0 0,0 0-1 0 0,1 0 1 0 0,-1 0 0 0 0,1 1-1 0 0,0-1 1 0 0,0 1 0 0 0,0-1-1 0 0,0 1 1 0 0,1-1-1 0 0,0 1 1 0 0,-1-1 0 0 0,1 1-1 0 0,0 0 1 0 0,1-1 0 0 0,0 5-1 0 0,0-2-180 0 0,0 0-1 0 0,0 0 0 0 0,1 0 1 0 0,0-1-1 0 0,0 1 0 0 0,0-1 1 0 0,1 1-1 0 0,-1-1 0 0 0,1 0 1 0 0,1 0-1 0 0,-1 0 0 0 0,1 0 1 0 0,0-1-1 0 0,0 1 0 0 0,0-1 1 0 0,6 4-1 0 0,-9-7-94 0 0,-1-1-1 0 0,1 1 0 0 0,0-1 1 0 0,0 1-1 0 0,0-1 0 0 0,0 1 1 0 0,0-1-1 0 0,0 0 0 0 0,0 1 1 0 0,0-1-1 0 0,0 0 1 0 0,0 0-1 0 0,0 0 0 0 0,0 0 1 0 0,0 0-1 0 0,0 0 0 0 0,0 0 1 0 0,0 0-1 0 0,0 0 0 0 0,0 0 1 0 0,0 0-1 0 0,0-1 1 0 0,0 1-1 0 0,1-1 0 0 0,0 0 10 0 0,-1 0 0 0 0,1-1 0 0 0,-1 1 0 0 0,1 0-1 0 0,-1-1 1 0 0,0 1 0 0 0,0-1 0 0 0,1 1 0 0 0,-1-1-1 0 0,0 0 1 0 0,1-3 0 0 0,2-4 122 0 0,-1-1-1 0 0,0 1 0 0 0,2-18 1 0 0,-5 27-159 0 0,2-9 66 0 0,-2 0 0 0 0,1 1 0 0 0,-1-1 0 0 0,-1 0 1 0 0,1 0-1 0 0,-4-12 0 0 0,4 18-34 0 0,-1-1 1 0 0,0 1-1 0 0,0-1 1 0 0,0 0-1 0 0,0 1 1 0 0,-1 0-1 0 0,1-1 1 0 0,-1 1-1 0 0,0 0 1 0 0,0 0-1 0 0,0 0 1 0 0,-1 0-1 0 0,1 0 1 0 0,-1 0-1 0 0,1 1 1 0 0,-1-1-1 0 0,0 1 1 0 0,-3-2-1 0 0,5 3-17 0 0,-1 1-1 0 0,1-1 1 0 0,0 1-1 0 0,0-1 0 0 0,-1 1 1 0 0,1 0-1 0 0,0-1 1 0 0,-1 1-1 0 0,1 0 1 0 0,0 0-1 0 0,-1 0 1 0 0,1 0-1 0 0,0 0 1 0 0,-1 0-1 0 0,1 1 0 0 0,0-1 1 0 0,-1 0-1 0 0,1 1 1 0 0,-2 0-1 0 0,1 0 8 0 0,-1 1 1 0 0,1-1-1 0 0,0 1 0 0 0,-1 0 0 0 0,1 0 0 0 0,0 0 1 0 0,0 0-1 0 0,-3 4 0 0 0,0 0 23 0 0,1 1 0 0 0,0 0 1 0 0,1 0-1 0 0,-1 0 0 0 0,-3 14 0 0 0,4-12 21 0 0,0 1 0 0 0,1 0 0 0 0,0 0 0 0 0,1 0 0 0 0,0 0 0 0 0,1 0 0 0 0,0 12 0 0 0,1-19-49 0 0,-1 0-1 0 0,0 0 1 0 0,1 0-1 0 0,0 0 1 0 0,0-1-1 0 0,0 1 1 0 0,0 0-1 0 0,0-1 1 0 0,0 1-1 0 0,1-1 1 0 0,-1 1 0 0 0,1-1-1 0 0,0 0 1 0 0,0 0-1 0 0,0 1 1 0 0,0-1-1 0 0,0-1 1 0 0,0 1-1 0 0,0 0 1 0 0,1 0-1 0 0,-1-1 1 0 0,1 1-1 0 0,-1-1 1 0 0,1 0-1 0 0,0 0 1 0 0,-1 0 0 0 0,1 0-1 0 0,0 0 1 0 0,4 0-1 0 0,-4-1-12 0 0,0 1-1 0 0,0-1 1 0 0,0 0-1 0 0,0 0 1 0 0,0 0-1 0 0,0-1 1 0 0,0 1-1 0 0,0-1 0 0 0,-1 1 1 0 0,1-1-1 0 0,0 0 1 0 0,0 0-1 0 0,-1 0 1 0 0,1-1-1 0 0,0 1 1 0 0,-1 0-1 0 0,1-1 1 0 0,-1 0-1 0 0,0 0 1 0 0,1 0-1 0 0,-1 0 1 0 0,0 0-1 0 0,0 0 1 0 0,-1 0-1 0 0,4-5 1 0 0,-3 3 3 0 0,1 0 0 0 0,-1 0 0 0 0,0-1 0 0 0,0 1 0 0 0,0 0 0 0 0,-1-1 1 0 0,0 0-1 0 0,0 1 0 0 0,0-1 0 0 0,0 0 0 0 0,-1 0 0 0 0,0 0 0 0 0,0 1 0 0 0,-1-10 0 0 0,0 8 1 0 0,0 1 0 0 0,-1 0-1 0 0,0-1 1 0 0,0 1 0 0 0,0 0-1 0 0,0 0 1 0 0,-1 1 0 0 0,0-1-1 0 0,-4-5 1 0 0,6 9-5 0 0,1 0 1 0 0,-1 0-1 0 0,0 0 0 0 0,0 0 1 0 0,0 0-1 0 0,0 1 1 0 0,0-1-1 0 0,-1 0 0 0 0,1 1 1 0 0,0-1-1 0 0,0 0 1 0 0,0 1-1 0 0,-1 0 0 0 0,1-1 1 0 0,0 1-1 0 0,0 0 1 0 0,-3-1-1 0 0,3 1-3 0 0,-1 1 0 0 0,0-1 0 0 0,1 0 0 0 0,-1 1 0 0 0,1-1 0 0 0,0 1 0 0 0,-1 0 0 0 0,1-1 1 0 0,-1 1-1 0 0,1 0 0 0 0,0 0 0 0 0,0 0 0 0 0,-1 0 0 0 0,1 0 0 0 0,0 0 0 0 0,0 0 0 0 0,0 1 0 0 0,-1 1 0 0 0,-2 2 0 0 0,1 0 0 0 0,1 1 0 0 0,-1-1 0 0 0,1 1 0 0 0,0-1 0 0 0,0 1 0 0 0,1 0 0 0 0,-1 0 0 0 0,1 0 0 0 0,0 0 0 0 0,1 0 0 0 0,0 0 0 0 0,0-1 0 0 0,0 1 0 0 0,1 0 0 0 0,-1 0 0 0 0,3 8 0 0 0,-3-13 0 0 0,1-1 0 0 0,-1 1 0 0 0,0-1 1 0 0,0 1-1 0 0,0 0 0 0 0,1-1 0 0 0,-1 1 0 0 0,0-1 0 0 0,1 1 0 0 0,-1-1 0 0 0,0 1 0 0 0,1-1 1 0 0,-1 1-1 0 0,1-1 0 0 0,-1 1 0 0 0,1-1 0 0 0,-1 0 0 0 0,1 1 0 0 0,-1-1 0 0 0,1 0 0 0 0,0 1 1 0 0,-1-1-1 0 0,1 0 0 0 0,-1 0 0 0 0,1 1 0 0 0,0-1 0 0 0,-1 0 0 0 0,1 0 0 0 0,-1 0 0 0 0,1 0 1 0 0,0 0-1 0 0,-1 0 0 0 0,1 0 0 0 0,0 0 0 0 0,-1 0 0 0 0,1 0 0 0 0,0 0 0 0 0,-1-1 0 0 0,1 1 0 0 0,-1 0 1 0 0,1 0-1 0 0,0-1 0 0 0,-1 1 0 0 0,1 0 0 0 0,-1-1 0 0 0,1 1 0 0 0,0-1 0 0 0,2-1-7 0 0,-1 0 0 0 0,1 0 0 0 0,0 0-1 0 0,-1 0 1 0 0,0 0 0 0 0,0 0 0 0 0,1-1-1 0 0,1-3 1 0 0,0-2 6 0 0,0 0-1 0 0,-1-1 1 0 0,0 1 0 0 0,0-1-1 0 0,-1 0 1 0 0,0 0 0 0 0,0 1-1 0 0,-1-13 1 0 0,0 19 1 0 0,-1 1 1 0 0,0 0-1 0 0,0 0 0 0 0,-1-1 1 0 0,1 1-1 0 0,0 0 0 0 0,0-1 1 0 0,0 1-1 0 0,-1 0 0 0 0,1 0 0 0 0,-1 0 1 0 0,1 0-1 0 0,-1-1 0 0 0,1 1 1 0 0,-1 0-1 0 0,0 0 0 0 0,0 0 1 0 0,1 0-1 0 0,-1 0 0 0 0,0 0 1 0 0,-1-1-1 0 0,1 2-4 0 0,0 0-1 0 0,0 0 1 0 0,0 0 0 0 0,1-1 0 0 0,-1 1 0 0 0,0 0-1 0 0,0 0 1 0 0,0 0 0 0 0,0 0 0 0 0,0 1 0 0 0,1-1-1 0 0,-1 0 1 0 0,0 0 0 0 0,0 0 0 0 0,0 1-1 0 0,1-1 1 0 0,-1 0 0 0 0,0 1 0 0 0,0-1 0 0 0,1 1-1 0 0,-1-1 1 0 0,0 1 0 0 0,1-1 0 0 0,-1 1 0 0 0,0-1-1 0 0,1 1 1 0 0,-1 0 0 0 0,1-1 0 0 0,-1 1 0 0 0,1 0-1 0 0,-1 1 1 0 0,-1-1-122 0 0,1 1 0 0 0,-1 0 0 0 0,1 0 0 0 0,0 0 0 0 0,0 0 0 0 0,0 0 0 0 0,0 0 0 0 0,0 0-1 0 0,0 1 1 0 0,1-1 0 0 0,-1 0 0 0 0,1 0 0 0 0,-1 1 0 0 0,1-1 0 0 0,0 0 0 0 0,0 1 0 0 0,0 1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56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0 9671 0 0,'-13'5'5904'0'0,"-35"2"-3520"0"0,42-7-1874 0 0,0 1 0 0 0,1 0 0 0 0,-1 0 0 0 0,-8 3 1 0 0,9-2-210 0 0,-1-1 0 0 0,1 1 0 0 0,-1-1 0 0 0,-8 0 0 0 0,1 0 109 0 0,1 1 0 0 0,-1 0 0 0 0,-22 8 0 0 0,20-6-210 0 0,7-2-115 0 0,1 0 0 0 0,0 1 1 0 0,0 0-1 0 0,0 1 0 0 0,0-1 0 0 0,0 1 0 0 0,0 0 1 0 0,1 1-1 0 0,0 0 0 0 0,0 0 0 0 0,0 0 0 0 0,1 0 0 0 0,0 1 1 0 0,0 0-1 0 0,0 0 0 0 0,-6 12 0 0 0,11-17-74 0 0,-1 0 1 0 0,1 1-1 0 0,-1-1 1 0 0,1 0-1 0 0,0 1 0 0 0,0-1 1 0 0,0 1-1 0 0,0-1 1 0 0,0 1-1 0 0,0-1 0 0 0,0 0 1 0 0,0 1-1 0 0,0-1 0 0 0,1 1 1 0 0,-1-1-1 0 0,1 0 1 0 0,-1 1-1 0 0,1-1 0 0 0,-1 0 1 0 0,1 0-1 0 0,0 1 1 0 0,-1-1-1 0 0,1 0 0 0 0,0 0 1 0 0,0 0-1 0 0,0 0 0 0 0,0 0 1 0 0,0 0-1 0 0,0 0 1 0 0,0 0-1 0 0,1 0 0 0 0,1 1 1 0 0,5 3 78 0 0,1 0 0 0 0,-1 0 0 0 0,15 5 0 0 0,-18-8-42 0 0,7 2 56 0 0,0 0-1 0 0,-1-1 1 0 0,1 0 0 0 0,0-1-1 0 0,15 1 1 0 0,-18-2-58 0 0,-5-1-27 0 0,1 1 0 0 0,-1 0 0 0 0,1 0 0 0 0,-1 0 0 0 0,1 0 0 0 0,-1 1 0 0 0,1-1 0 0 0,-1 1 0 0 0,0 0 0 0 0,0 1 0 0 0,0-1 1 0 0,0 1-1 0 0,-1 0 0 0 0,1 0 0 0 0,-1 0 0 0 0,1 0 0 0 0,2 4 0 0 0,-1 1 10 0 0,-1 0-1 0 0,0 0 1 0 0,0 0 0 0 0,0 1 0 0 0,-1-1-1 0 0,3 15 1 0 0,-3-9 31 0 0,-1 0 0 0 0,0 0 0 0 0,-1 27 0 0 0,0 2 107 0 0,0-34-139 0 0,-1 1 1 0 0,0 0 0 0 0,-1 0 0 0 0,0-1-1 0 0,0 1 1 0 0,-1 0 0 0 0,-1-1 0 0 0,-4 13-1 0 0,3-10 29 0 0,3-9-34 0 0,0 0 0 0 0,0 1 0 0 0,0-1-1 0 0,-1 0 1 0 0,1-1 0 0 0,-3 5-1 0 0,0-3 6 0 0,1 0 0 0 0,-1 0 0 0 0,0 0-1 0 0,0-1 1 0 0,0 0 0 0 0,-1 1 0 0 0,1-2 0 0 0,-1 1-1 0 0,1 0 1 0 0,-1-1 0 0 0,-6 2 0 0 0,3-1 24 0 0,-1-1 1 0 0,0 0-1 0 0,0 0 0 0 0,0-1 1 0 0,-17 0-1 0 0,-5 1 23 0 0,31-2-74 0 0,0 0 1 0 0,0 0-1 0 0,0 0 0 0 0,0 0 1 0 0,0 0-1 0 0,0 0 0 0 0,0 0 1 0 0,-1 0-1 0 0,1 0 0 0 0,0 0 1 0 0,0 0-1 0 0,0 0 0 0 0,0 0 1 0 0,0 0-1 0 0,0 0 0 0 0,0 0 1 0 0,0 0-1 0 0,0 0 0 0 0,0-1 1 0 0,0 1-1 0 0,0 0 0 0 0,-1 0 1 0 0,1 0-1 0 0,0 0 0 0 0,0 0 1 0 0,0 0-1 0 0,0 0 0 0 0,0 0 1 0 0,0 0-1 0 0,0 0 0 0 0,0 0 1 0 0,0 0-1 0 0,0 0 0 0 0,0 0 1 0 0,0 0-1 0 0,0-1 0 0 0,0 1 1 0 0,0 0-1 0 0,0 0 0 0 0,0 0 1 0 0,0 0-1 0 0,0 0 1 0 0,0 0-1 0 0,0 0 0 0 0,0 0 1 0 0,0 0-1 0 0,0 0 0 0 0,0 0 1 0 0,0-1-1 0 0,0 1 0 0 0,0 0 1 0 0,0 0-1 0 0,0 0 0 0 0,0 0 1 0 0,0 0-1 0 0,0 0 0 0 0,0 0 1 0 0,5-7-197 0 0,4-1-1978 0 0,0 1-3683 0 0,10-6-3062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59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51 6447 0 0,'1'-1'163'0'0,"0"0"-1"0"0,0 0 1 0 0,0 0-1 0 0,-1-1 1 0 0,1 1-1 0 0,-1 0 1 0 0,1 0-1 0 0,-1 0 1 0 0,1-1-1 0 0,-1 1 1 0 0,0 0-1 0 0,1-1 1 0 0,-1 1-1 0 0,0 0 1 0 0,0-1-1 0 0,0 1 1 0 0,0 0-1 0 0,0-1 1 0 0,0 1-1 0 0,-1 0 0 0 0,1-1 1 0 0,0 1-1 0 0,-1 0 1 0 0,1 0-1 0 0,0-1 1 0 0,-1 1-1 0 0,0 0 1 0 0,1 0-1 0 0,-1 0 1 0 0,0 0-1 0 0,0 0 1 0 0,1 0-1 0 0,-1 0 1 0 0,0 0-1 0 0,0 0 1 0 0,0 0-1 0 0,0 0 1 0 0,0 0-1 0 0,-1 1 1 0 0,1-1-1 0 0,0 0 1 0 0,0 1-1 0 0,0-1 1 0 0,-1 1-1 0 0,1-1 1 0 0,0 1-1 0 0,0 0 0 0 0,-1-1 1 0 0,1 1-1 0 0,0 0 1 0 0,-1 0-1 0 0,1 0 1 0 0,0 0-1 0 0,-1 0 1 0 0,1 0-1 0 0,0 1 1 0 0,-2-1-1 0 0,-24 6 1327 0 0,1 2-1 0 0,-41 15 1 0 0,45-13-1178 0 0,-11 2 444 0 0,-35 21 0 0 0,59-27-617 0 0,-1 0 1 0 0,1 0-1 0 0,1 1 1 0 0,-1 0-1 0 0,-11 12 1 0 0,16-14-64 0 0,0 0 0 0 0,0 0 0 0 0,1 1 0 0 0,-1-1 0 0 0,1 1 0 0 0,0 0 1 0 0,1 0-1 0 0,-1 0 0 0 0,1 0 0 0 0,-2 11 0 0 0,3-13-41 0 0,1-1 0 0 0,-1 1 1 0 0,1-1-1 0 0,0 1 0 0 0,0-1 0 0 0,0 1 0 0 0,1-1 0 0 0,-1 1 0 0 0,1-1 1 0 0,2 7-1 0 0,-3-9-26 0 0,1 1 0 0 0,0-1 0 0 0,-1 0 0 0 0,1 0 0 0 0,0 1 0 0 0,0-1 0 0 0,0 0 0 0 0,0 0 0 0 0,0 0 0 0 0,1 0 0 0 0,-1 0 0 0 0,0 0 0 0 0,0 0 0 0 0,1 0 0 0 0,-1-1 0 0 0,0 1 0 0 0,1 0 0 0 0,-1-1 0 0 0,1 1 0 0 0,-1-1 0 0 0,1 0 0 0 0,-1 1 0 0 0,1-1 0 0 0,-1 0 0 0 0,1 0 0 0 0,2 0 0 0 0,38-1 177 0 0,-18 0-59 0 0,-1 1 0 0 0,27 3 0 0 0,-43-2-121 0 0,0 1 1 0 0,0-1-1 0 0,1 1 1 0 0,-1 1 0 0 0,0-1-1 0 0,-1 1 1 0 0,1 0-1 0 0,0 1 1 0 0,-1 0 0 0 0,12 8-1 0 0,-9-4 25 0 0,-1 0 1 0 0,1 0-1 0 0,-1 1 0 0 0,-1 0 1 0 0,10 14-1 0 0,-13-17-23 0 0,-1 1 1 0 0,1 0-1 0 0,-1 0 1 0 0,0 0-1 0 0,-1 1 0 0 0,0-1 1 0 0,0 0-1 0 0,-1 1 1 0 0,2 10-1 0 0,-2-3 44 0 0,-1 0 1 0 0,0 0-1 0 0,-1 0 0 0 0,-4 21 0 0 0,4-30-31 0 0,-1 1-1 0 0,0-1 1 0 0,0 0 0 0 0,0 0 0 0 0,-1 0-1 0 0,0-1 1 0 0,0 1 0 0 0,-1-1-1 0 0,1 1 1 0 0,-1-1 0 0 0,0 0-1 0 0,-10 8 1 0 0,3-3-1 0 0,0-2 0 0 0,-1 0 0 0 0,-1 0 1 0 0,1-1-1 0 0,-19 7 0 0 0,1-2 46 0 0,-40 9 0 0 0,61-19-44 0 0,0 0 0 0 0,0-1 0 0 0,0 0 0 0 0,0-1 0 0 0,0 1 0 0 0,-12-3 0 0 0,18 2-82 0 0,0 0 1 0 0,1 0 0 0 0,-1-1-1 0 0,0 1 1 0 0,0-1-1 0 0,1 0 1 0 0,-1 0 0 0 0,0 0-1 0 0,1 0 1 0 0,-1-1 0 0 0,1 1-1 0 0,-1 0 1 0 0,1-1-1 0 0,0 0 1 0 0,0 0 0 0 0,-1 0-1 0 0,1 0 1 0 0,0 0 0 0 0,1 0-1 0 0,-1 0 1 0 0,0 0 0 0 0,1-1-1 0 0,-3-4 1 0 0,2-4-362 0 0,2-2-123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0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1 11055 0 0,'-8'4'2428'0'0,"3"-2"-1226"0"0,-3 3-792 0 0,0 1 1 0 0,0 0-1 0 0,1 0 1 0 0,-1 0-1 0 0,2 1 1 0 0,-1 0-1 0 0,1 0 1 0 0,0 1-1 0 0,0 0 1 0 0,-6 13 0 0 0,-15 25 688 0 0,17-31-813 0 0,1 1-1 0 0,0 0 1 0 0,1 1 0 0 0,1 0-1 0 0,-7 27 1 0 0,9-23-13 0 0,2-1 0 0 0,-3 35 0 0 0,6-47-208 0 0,0 0 0 0 0,1 0 0 0 0,0 0 0 0 0,0 0 1 0 0,0 0-1 0 0,1 0 0 0 0,0 0 0 0 0,1-1 0 0 0,0 1 1 0 0,4 7-1 0 0,-6-12-34 0 0,1-1 0 0 0,-1 1 1 0 0,1-1-1 0 0,0 1 0 0 0,0-1 1 0 0,0 1-1 0 0,0-1 0 0 0,1 0 1 0 0,-1 0-1 0 0,0 0 0 0 0,1 0 0 0 0,-1-1 1 0 0,1 1-1 0 0,0-1 0 0 0,4 2 1 0 0,-5-2-14 0 0,0-1 1 0 0,0 1 0 0 0,0-1 0 0 0,0 0 0 0 0,1 0 0 0 0,-1 0 0 0 0,0-1-1 0 0,0 1 1 0 0,0 0 0 0 0,0-1 0 0 0,0 1 0 0 0,0-1 0 0 0,0 0 0 0 0,0 1-1 0 0,0-1 1 0 0,0 0 0 0 0,0 0 0 0 0,-1 0 0 0 0,1-1 0 0 0,0 1 0 0 0,-1 0-1 0 0,1-1 1 0 0,2-2 0 0 0,2-3 36 0 0,0-1 0 0 0,0 0 0 0 0,0 0 0 0 0,-1-1 0 0 0,0 0 0 0 0,-1 0 0 0 0,0 0 0 0 0,-1 0-1 0 0,5-16 1 0 0,-2-2-5 0 0,-1-1 0 0 0,3-30 0 0 0,-7 40-14 0 0,0 0 0 0 0,-1-1 0 0 0,-1 1 0 0 0,-1 0 0 0 0,0-1 0 0 0,-2 1 0 0 0,-6-23 0 0 0,8 31 5 0 0,1 8-40 0 0,1 0-1 0 0,0 0 1 0 0,-1 0 0 0 0,1 0-1 0 0,-1 0 1 0 0,1 1 0 0 0,-1-1-1 0 0,0 0 1 0 0,0 0 0 0 0,0 0-1 0 0,0 0 1 0 0,0 1 0 0 0,0-1-1 0 0,0 1 1 0 0,-1-1 0 0 0,1 1-1 0 0,-3-3 1 0 0,4 4-1 0 0,0 0 0 0 0,0 0 0 0 0,0 0 0 0 0,0 0 0 0 0,-1 0 0 0 0,1 0 0 0 0,0 0 0 0 0,0 0 0 0 0,0 0 1 0 0,0 0-1 0 0,0 0 0 0 0,-1 0 0 0 0,1 0 0 0 0,0 0 0 0 0,0 0 0 0 0,0 0 0 0 0,0 1 0 0 0,0-1 0 0 0,0 0 0 0 0,-1 0 0 0 0,1 0 0 0 0,0 0 0 0 0,0 0 0 0 0,0 0 0 0 0,0 0 0 0 0,0 0 0 0 0,0 0 0 0 0,0 1 0 0 0,0-1 0 0 0,0 0 0 0 0,-1 0 0 0 0,1 0 0 0 0,0 0 1 0 0,0 0-1 0 0,0 0 0 0 0,0 1 0 0 0,0-1 0 0 0,0 0 0 0 0,0 0 0 0 0,0 0 0 0 0,0 0 0 0 0,0 0 0 0 0,0 0 0 0 0,0 1 0 0 0,0-1 0 0 0,0 0 0 0 0,0 0 0 0 0,0 0 0 0 0,0 0 0 0 0,0 0 0 0 0,0 1 0 0 0,0 9 35 0 0,0-9-19 0 0,2 40-13 0 0,1 0-1 0 0,3-1 0 0 0,1 0 0 0 0,17 56 0 0 0,-21-84-142 0 0,1-1 0 0 0,0 1 0 0 0,0-1 0 0 0,1-1-1 0 0,1 1 1 0 0,0-1 0 0 0,0 1 0 0 0,1-2 0 0 0,16 19 0 0 0,-11-17-379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1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 11975 0 0,'-1'1'262'0'0,"0"0"1"0"0,0 0-1 0 0,-1 0 0 0 0,1 0 0 0 0,0 0 0 0 0,0 0 0 0 0,0 0 1 0 0,1 1-1 0 0,-1-1 0 0 0,0 0 0 0 0,0 1 0 0 0,1-1 0 0 0,-1 1 1 0 0,1-1-1 0 0,-1 1 0 0 0,1 1 0 0 0,-10 29 624 0 0,8-22-673 0 0,2 0-1 0 0,0 0 1 0 0,0 0 0 0 0,0 0 0 0 0,2 0 0 0 0,-1-1-1 0 0,1 1 1 0 0,3 10 0 0 0,0 1 121 0 0,36 125 1264 0 0,-20-75-860 0 0,-21-71-722 0 0,0 1 1 0 0,0-1-1 0 0,0 1 0 0 0,0-1 1 0 0,1 1-1 0 0,-1-1 0 0 0,0 1 1 0 0,0-1-1 0 0,0 1 0 0 0,0-1 0 0 0,1 0 1 0 0,-1 1-1 0 0,0-1 0 0 0,1 1 1 0 0,-1-1-1 0 0,0 1 0 0 0,1-1 1 0 0,-1 0-1 0 0,0 1 0 0 0,1-1 0 0 0,0 0 1 0 0,3-6 248 0 0,0-17-116 0 0,0-73-132 0 0,-4 56-40 0 0,2-1-1 0 0,13-73 1 0 0,-12 105 44 0 0,0 0 1 0 0,0 0-1 0 0,0 0 0 0 0,1 0 1 0 0,9-13-1 0 0,11 89 968 0 0,57 158-758 0 0,-75-202-178 0 0,-5-16-24 0 0,1-1 0 0 0,0 1-1 0 0,0-1 1 0 0,0 0 0 0 0,5 8-1 0 0,-7-14-27 0 0,0 0 0 0 0,0 0-1 0 0,0 0 1 0 0,0 0-1 0 0,0 1 1 0 0,0-1-1 0 0,0 0 1 0 0,0 0-1 0 0,0 0 1 0 0,1 0-1 0 0,-1 0 1 0 0,0 0 0 0 0,0 0-1 0 0,0 0 1 0 0,0 1-1 0 0,0-1 1 0 0,0 0-1 0 0,0 0 1 0 0,1 0-1 0 0,-1 0 1 0 0,0 0-1 0 0,0 0 1 0 0,0 0-1 0 0,0 0 1 0 0,0 0 0 0 0,1 0-1 0 0,-1 0 1 0 0,0 0-1 0 0,0 0 1 0 0,0 0-1 0 0,0 0 1 0 0,0 0-1 0 0,1 0 1 0 0,-1 0-1 0 0,0 0 1 0 0,0 0-1 0 0,0 0 1 0 0,0 0 0 0 0,1 0-1 0 0,2-6 22 0 0,-1-8 1 0 0,1-40 39 0 0,11-72 0 0 0,-11 106-53 0 0,-1 4-8 0 0,1 0 0 0 0,0 0-1 0 0,9-28 1 0 0,-11 44 2 0 0,-1 0-1 0 0,0-1 0 0 0,0 1 1 0 0,0 0-1 0 0,0-1 1 0 0,0 1-1 0 0,0 0 0 0 0,1-1 1 0 0,-1 1-1 0 0,0 0 1 0 0,0-1-1 0 0,0 1 0 0 0,1 0 1 0 0,-1 0-1 0 0,0-1 1 0 0,0 1-1 0 0,1 0 0 0 0,-1 0 1 0 0,0 0-1 0 0,1 0 1 0 0,-1-1-1 0 0,0 1 1 0 0,1 0-1 0 0,-1 0 0 0 0,0 0 1 0 0,1 0-1 0 0,-1 0 1 0 0,0 0-1 0 0,1 0 0 0 0,-1 0 1 0 0,0 0-1 0 0,1 0 1 0 0,-1 0-1 0 0,0 0 0 0 0,1 0 1 0 0,-1 0-1 0 0,0 0 1 0 0,1 0-1 0 0,-1 0 0 0 0,0 0 1 0 0,1 0-1 0 0,-1 1 1 0 0,0-1-1 0 0,1 0 0 0 0,-1 0 1 0 0,0 0-1 0 0,0 0 1 0 0,1 1-1 0 0,-1-1 1 0 0,0 0-1 0 0,0 0 0 0 0,1 1 1 0 0,-1 0-1 0 0,17 21 83 0 0,-7-8-73 0 0,19 13 49 0 0,-17-17-78 0 0,0 1 0 0 0,12 16-1 0 0,-20-22-56 0 0,-1 0-1 0 0,0-1 1 0 0,0 1-1 0 0,-1 0 1 0 0,1 1-1 0 0,-1-1 0 0 0,0 0 1 0 0,-1 1-1 0 0,1-1 1 0 0,0 8-1 0 0,-2 20-507 0 0,0-26 271 0 0,-1 0 0 0 0,1-1 0 0 0,1 1 0 0 0,0 6 0 0 0,2-1-832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2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28 8751 0 0,'1'0'6'0'0,"5"3"1219"0"0,-6-1 1122 0 0,-2 7 999 0 0,0-4-2935 0 0,-3 15 203 0 0,0 1 0 0 0,1 0 0 0 0,1 0 1 0 0,2 1-1 0 0,0 36 0 0 0,17 113 798 0 0,1-71-425 0 0,34 111-1 0 0,-49-203-927 0 0,6 25 220 0 0,-7-31-230 0 0,-1 1 0 0 0,1 0 0 0 0,-1-1 0 0 0,0 1 0 0 0,0 0 0 0 0,0-1 0 0 0,-1 1-1 0 0,1 0 1 0 0,-2 4 0 0 0,2-7-40 0 0,0 0 0 0 0,0 1 1 0 0,0-1-1 0 0,0 0 0 0 0,-1 1 0 0 0,1-1 0 0 0,0 0 0 0 0,0 1 1 0 0,0-1-1 0 0,-1 0 0 0 0,1 0 0 0 0,0 1 0 0 0,0-1 0 0 0,-1 0 0 0 0,1 0 1 0 0,0 1-1 0 0,-1-1 0 0 0,1 0 0 0 0,0 0 0 0 0,-1 0 0 0 0,1 0 1 0 0,0 1-1 0 0,-1-1 0 0 0,1 0 0 0 0,0 0 0 0 0,-1 0 0 0 0,1 0 0 0 0,-1 0 1 0 0,1 0-1 0 0,-1 0 0 0 0,-12-6 98 0 0,-7-15-30 0 0,6 1-57 0 0,2-1-1 0 0,0 0 0 0 0,1 0 1 0 0,2-1-1 0 0,0 0 1 0 0,1-1-1 0 0,1 0 1 0 0,-6-37-1 0 0,5 5 33 0 0,3 0 1 0 0,2-87-1 0 0,4 113-60 0 0,1-1 1 0 0,8-36-1 0 0,-7 51 2 0 0,1 0-1 0 0,1 0 1 0 0,0 0 0 0 0,1 1 0 0 0,0 0 0 0 0,9-14-1 0 0,-14 27 12 0 0,0 0 0 0 0,-1 0-1 0 0,1-1 1 0 0,0 1-1 0 0,0 0 1 0 0,0 0 0 0 0,0 0-1 0 0,1 0 1 0 0,-1 0-1 0 0,0 1 1 0 0,0-1-1 0 0,1 0 1 0 0,-1 0 0 0 0,0 1-1 0 0,1-1 1 0 0,-1 1-1 0 0,0-1 1 0 0,1 1 0 0 0,-1 0-1 0 0,1-1 1 0 0,-1 1-1 0 0,1 0 1 0 0,-1 0-1 0 0,1 0 1 0 0,-1 0 0 0 0,0 0-1 0 0,1 1 1 0 0,-1-1-1 0 0,1 0 1 0 0,2 1-1 0 0,3 2 54 0 0,1 1 0 0 0,-1-1 0 0 0,1 1 0 0 0,9 7 0 0 0,2 1-79 0 0,-5-5 41 0 0,1-2-1 0 0,15 6 0 0 0,-14-6-16 0 0,21 10 0 0 0,-36-15-3 0 0,0 1 0 0 0,0-1 0 0 0,0 1 0 0 0,0-1 0 0 0,-1 1 0 0 0,1 0 0 0 0,0-1 0 0 0,0 1 0 0 0,-1 0 0 0 0,1 0 0 0 0,0 0 0 0 0,-1-1 0 0 0,1 1 0 0 0,-1 0 0 0 0,1 0 0 0 0,-1 0 0 0 0,0 0 0 0 0,1 0 0 0 0,-1 0 0 0 0,0 0 0 0 0,1 0 0 0 0,-1 0 0 0 0,0 0 0 0 0,0 0 0 0 0,0 0 0 0 0,0 0 0 0 0,0 0 0 0 0,0 0 0 0 0,0 0 0 0 0,0 0 0 0 0,-1 0 0 0 0,1 0 0 0 0,0 0 0 0 0,-1 0 0 0 0,1 0 0 0 0,0 0 0 0 0,-1 0 0 0 0,1-1 0 0 0,-2 2 0 0 0,-2 5 0 0 0,0 0 0 0 0,0-1 0 0 0,-1 0 0 0 0,-6 6 0 0 0,8-9 0 0 0,-57 72 0 0 0,34-41 0 0 0,-19 28 14 0 0,28-37-131 0 0,-2 0-1 0 0,-23 24 0 0 0,27-39-428 0 0,10-11 32 0 0,4-9-55 0 0,3-4 106 0 0,1-6-314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2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14743 0 0,'0'0'98'0'0,"0"0"-1"0"0,1 0 1 0 0,-1 1 0 0 0,0-1-1 0 0,0 0 1 0 0,1 0-1 0 0,-1 1 1 0 0,0-1 0 0 0,0 0-1 0 0,0 1 1 0 0,1-1-1 0 0,-1 0 1 0 0,0 1 0 0 0,0-1-1 0 0,0 1 1 0 0,0-1-1 0 0,0 0 1 0 0,0 1-1 0 0,0-1 1 0 0,0 0 0 0 0,0 1-1 0 0,0-1 1 0 0,0 1-1 0 0,0-1 1 0 0,0 0 0 0 0,0 1-1 0 0,0-1 1 0 0,0 0-1 0 0,0 1 1 0 0,-1-1 0 0 0,1 1-1 0 0,-5 22 480 0 0,1-9-181 0 0,-28 268 2212 0 0,19 3-1303 0 0,4-208-865 0 0,5-52-606 0 0,-1 38 0 0 0,6-42-312 0 0,3-10 87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3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43 137 16127 0 0,'0'0'33'0'0,"0"0"0"0"0,0 0 0 0 0,0 0 0 0 0,0 0 0 0 0,0 0 0 0 0,0 0 0 0 0,0 0-1 0 0,0 0 1 0 0,1 0 0 0 0,-1 0 0 0 0,0 0 0 0 0,0 0 0 0 0,0 0 0 0 0,0 0 0 0 0,0 0 0 0 0,0 0-1 0 0,0 0 1 0 0,0 0 0 0 0,0 0 0 0 0,0 0 0 0 0,1 0 0 0 0,-1 0 0 0 0,0 0 0 0 0,0 0 0 0 0,0 0 0 0 0,0 0-1 0 0,0 1 1 0 0,0-1 0 0 0,0 0 0 0 0,0 0 0 0 0,0 0 0 0 0,0 0 0 0 0,0 0 0 0 0,0 0 0 0 0,0 0-1 0 0,0 0 1 0 0,1 0 0 0 0,-1 0 0 0 0,0 0 0 0 0,0 0 0 0 0,0 1 0 0 0,0-1 0 0 0,0 0 0 0 0,0 0 0 0 0,0 0-1 0 0,0 0 1 0 0,0 0 0 0 0,0 0 0 0 0,0 0 0 0 0,0 0 0 0 0,0 0 0 0 0,0 1 0 0 0,0-1 0 0 0,0 0 0 0 0,0 0-1 0 0,-1 0 1 0 0,1 0 0 0 0,0 0 0 0 0,0 0 0 0 0,0 0 0 0 0,0 0 0 0 0,0 0 0 0 0,0 0 0 0 0,0 0-1 0 0,0 1 1 0 0,0-1 0 0 0,0 0 0 0 0,0 0 6 0 0,-1 1 0 0 0,1-1 1 0 0,0 0-1 0 0,0 1 0 0 0,0-1 0 0 0,0 1 0 0 0,-1-1 0 0 0,1 1 1 0 0,0-1-1 0 0,0 1 0 0 0,0-1 0 0 0,0 1 0 0 0,0-1 0 0 0,0 0 1 0 0,0 1-1 0 0,1-1 0 0 0,-1 1 0 0 0,0-1 0 0 0,0 1 0 0 0,0-1 0 0 0,0 1 1 0 0,0-1-1 0 0,1 0 0 0 0,-1 1 0 0 0,0-1 0 0 0,0 1 0 0 0,1-1 1 0 0,-1 0-1 0 0,0 1 0 0 0,1-1 0 0 0,-1 0 0 0 0,0 1 0 0 0,1-1 1 0 0,-1 0-1 0 0,1 1 0 0 0,3 1-3 0 0,0 1-1 0 0,0-1 1 0 0,-1 0 0 0 0,2 0 0 0 0,-1 0-1 0 0,0-1 1 0 0,0 1 0 0 0,0-1 0 0 0,1 0-1 0 0,4 0 1 0 0,0 0-2 0 0,1 0 0 0 0,0-1 0 0 0,0 0-1 0 0,0 0 1 0 0,11-3 0 0 0,-16 2 2 0 0,0 0 1 0 0,0-1-1 0 0,0 1 1 0 0,0-1-1 0 0,0 0 1 0 0,-1-1-1 0 0,1 1 0 0 0,-1-1 1 0 0,0 0-1 0 0,1 0 1 0 0,5-5-1 0 0,-9 6-8 0 0,1 0-1 0 0,-1 1 1 0 0,1-1-1 0 0,-1 0 1 0 0,0 1-1 0 0,0-1 1 0 0,0 0-1 0 0,0 0 1 0 0,0 0-1 0 0,0 0 1 0 0,-1 0-1 0 0,1 0 1 0 0,0 0-1 0 0,-1-1 1 0 0,0 1-1 0 0,0 0 1 0 0,1 0-1 0 0,-1-2 1 0 0,-1 0 4 0 0,1 1 0 0 0,-1-1 1 0 0,0 1-1 0 0,0-1 0 0 0,0 1 0 0 0,0 0 0 0 0,-1 0 1 0 0,0 0-1 0 0,1 0 0 0 0,-4-5 0 0 0,0 2 33 0 0,0 0 1 0 0,0 0-1 0 0,-1 0 0 0 0,0 1 0 0 0,0-1 1 0 0,0 2-1 0 0,-1-1 0 0 0,0 0 0 0 0,-9-3 0 0 0,14 7-23 0 0,0 0 0 0 0,0 0 0 0 0,0 0 0 0 0,0 1 0 0 0,-1-1-1 0 0,1 1 1 0 0,0 0 0 0 0,0 0 0 0 0,0 0 0 0 0,-1 0-1 0 0,1 0 1 0 0,0 0 0 0 0,0 0 0 0 0,0 1 0 0 0,-1-1-1 0 0,1 1 1 0 0,0 0 0 0 0,0-1 0 0 0,0 1 0 0 0,0 0-1 0 0,0 0 1 0 0,0 0 0 0 0,0 1 0 0 0,1-1 0 0 0,-1 0-1 0 0,0 1 1 0 0,1-1 0 0 0,-1 1 0 0 0,-2 3 0 0 0,-4 5 37 0 0,1 0 1 0 0,1 0-1 0 0,0 1 1 0 0,-7 15-1 0 0,4-8-47 0 0,1-1 39 0 0,0 1 0 0 0,1-1-1 0 0,0 1 1 0 0,2 1-1 0 0,0-1 1 0 0,-2 23-1 0 0,6-30-21 0 0,0 0-1 0 0,0 0 0 0 0,1 0 1 0 0,1 1-1 0 0,0-1 1 0 0,0 0-1 0 0,2 0 0 0 0,-1 0 1 0 0,1-1-1 0 0,0 1 1 0 0,10 19-1 0 0,-12-28-41 0 0,0 1 0 0 0,1-1 0 0 0,0 1 0 0 0,-1-1 0 0 0,1 1 0 0 0,0-1 0 0 0,0 0 0 0 0,0 0 0 0 0,1 0-1 0 0,-1 0 1 0 0,0 0 0 0 0,1 0 0 0 0,-1-1 0 0 0,1 1 0 0 0,-1-1 0 0 0,1 0 0 0 0,0 0 0 0 0,0 0 0 0 0,0 0 0 0 0,0 0 0 0 0,-1-1 0 0 0,1 1 0 0 0,0-1 0 0 0,0 0 0 0 0,0 1-1 0 0,0-2 1 0 0,0 1 0 0 0,0 0 0 0 0,5-1 0 0 0,0-2 6 0 0,1 1-1 0 0,-1-1 1 0 0,1 0-1 0 0,-1-1 0 0 0,0 0 1 0 0,0 0-1 0 0,0-1 1 0 0,9-8-1 0 0,-1 2 18 0 0,25-26 0 0 0,-10 0-306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4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1 233 10591 0 0,'1'-4'2246'0'0,"11"-10"-1427"0"0,0 0 1 0 0,1 1 0 0 0,0 0 0 0 0,22-16 0 0 0,-26 22-541 0 0,-3 3-47 0 0,0-1-1 0 0,0 1 1 0 0,0 1-1 0 0,1-1 1 0 0,0 1 0 0 0,0 0-1 0 0,0 1 1 0 0,0-1-1 0 0,9 0 1 0 0,-11 1-108 0 0,1 2-1 0 0,-1-1 1 0 0,1 1 0 0 0,-1 0-1 0 0,1 0 1 0 0,-1 0 0 0 0,1 1 0 0 0,0 0-1 0 0,-1 0 1 0 0,0 0 0 0 0,1 1-1 0 0,9 4 1 0 0,-13-5-87 0 0,1 1 1 0 0,0-1-1 0 0,-1 1 0 0 0,1 0 1 0 0,-1 0-1 0 0,0 0 0 0 0,0 1 0 0 0,1-1 1 0 0,-2 0-1 0 0,1 1 0 0 0,0-1 0 0 0,0 1 1 0 0,-1 0-1 0 0,1 0 0 0 0,-1-1 0 0 0,0 1 1 0 0,0 0-1 0 0,0 0 0 0 0,0 0 1 0 0,-1 0-1 0 0,1 0 0 0 0,-1 0 0 0 0,0 1 1 0 0,1-1-1 0 0,-2 0 0 0 0,1 0 0 0 0,-1 5 1 0 0,-1 7 68 0 0,-2 1 0 0 0,1 0-1 0 0,-2-1 1 0 0,-7 17 0 0 0,4-11 21 0 0,-23 53 197 0 0,2-7-35 0 0,25-48-162 0 0,7-13-58 0 0,-3-6-69 0 0,1 0 1 0 0,-1 0-1 0 0,1-1 0 0 0,-1 1 1 0 0,1 0-1 0 0,-1 0 1 0 0,1 0-1 0 0,-1 0 0 0 0,1 0 1 0 0,-1-1-1 0 0,0 1 0 0 0,1 0 1 0 0,-1 0-1 0 0,1-1 1 0 0,-1 1-1 0 0,0 0 0 0 0,1-1 1 0 0,0 0-1 0 0,23-22-40 0 0,-1-2-1 0 0,-1-1 1 0 0,30-44-1 0 0,-19 23 40 0 0,20-21-44 0 0,-26 35 120 0 0,-1-1 0 0 0,39-69 0 0 0,-61 95 66 0 0,-2 5-29 0 0,0 0 1 0 0,-1 0-1 0 0,1 0 0 0 0,-1 0 0 0 0,0-1 1 0 0,0 1-1 0 0,1-4 0 0 0,4 31 464 0 0,-2-11-560 0 0,1 5 101 0 0,-1 0 1 0 0,4 36-1 0 0,-3 84 207 0 0,-5-79-186 0 0,10 71 0 0 0,-11-129-142 0 0,1 0 0 0 0,0 0 0 0 0,1 0 0 0 0,-1 0 0 0 0,0-1 0 0 0,0 1 0 0 0,0 0 0 0 0,0 0-1 0 0,1 0 1 0 0,-1 0 0 0 0,0 0 0 0 0,1 0 0 0 0,-1 0 0 0 0,1 0 0 0 0,-1-1 0 0 0,1 1 0 0 0,0 0 0 0 0,-1 0 0 0 0,1-1 0 0 0,0 1 0 0 0,-1 0-1 0 0,1-1 1 0 0,0 1 0 0 0,0-1 0 0 0,1 2 0 0 0,-1-2-36 0 0,0-1 0 0 0,0 1 0 0 0,0 0 0 0 0,0 0 0 0 0,0-1 0 0 0,1 1 0 0 0,-1-1 0 0 0,0 1 0 0 0,0-1 0 0 0,0 1 0 0 0,0-1 0 0 0,0 1 0 0 0,-1-1 0 0 0,1 0 0 0 0,0 0 0 0 0,0 1 0 0 0,0-1 0 0 0,-1 0 0 0 0,1 0-1 0 0,1-2 1 0 0,15-18-881 0 0,-7 4 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7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10591 0 0,'9'-4'752'0'0,"-6"3"-524"0"0,-1-1-1 0 0,0 1 1 0 0,1 0 0 0 0,-1 0-1 0 0,1 1 1 0 0,0-1 0 0 0,-1 0-1 0 0,1 1 1 0 0,-1 0 0 0 0,1-1-1 0 0,0 1 1 0 0,-1 0 0 0 0,1 0-1 0 0,0 1 1 0 0,-1-1-1 0 0,1 0 1 0 0,-1 1 0 0 0,1 0-1 0 0,0-1 1 0 0,-1 1 0 0 0,4 2-1 0 0,27 12-159 0 0,35 16 539 0 0,-20-13-5515 0 0,-25-11-299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4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15199 0 0,'53'9'4211'0'0,"-26"-3"-3747"0"0,0-1-1 0 0,0-2 0 0 0,47 1 0 0 0,8-11 368 0 0,-100 9-1632 0 0,17-2 315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4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14279 0 0,'15'10'4069'0'0,"15"2"-2813"0"0,-10-4-525 0 0,-3 0 52 0 0,23 16 0 0 0,-26-14-461 0 0,1-2 1 0 0,23 12-1 0 0,-33-19-327 0 0,-1 1-1 0 0,1-1 1 0 0,-1 1-1 0 0,1-1 1 0 0,0-1-1 0 0,-1 1 1 0 0,1-1-1 0 0,0 1 1 0 0,0-2-1 0 0,0 1 1 0 0,-1 0-1 0 0,1-1 1 0 0,7-1-1 0 0,-9 0-106 0 0,0 1 0 0 0,1 0 0 0 0,-1-1 0 0 0,0 0 0 0 0,0 0 0 0 0,4-3 0 0 0,1-1-222 0 0,6-3-532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5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0 17967 0 0,'1'3'154'0'0,"1"-1"0"0"0,0 1 0 0 0,-1-1 0 0 0,1 1 0 0 0,-1 0 1 0 0,0 0-1 0 0,1 0 0 0 0,-1-1 0 0 0,-1 1 0 0 0,1 0 0 0 0,0 0 0 0 0,-1 0 0 0 0,0 0 0 0 0,1 1 0 0 0,-1 2 0 0 0,-1 11 434 0 0,-3 27 0 0 0,0-15-283 0 0,-1 19 91 0 0,-3 1 1 0 0,-2-1 0 0 0,-29 84 0 0 0,-11-14-227 0 0,36-86-737 0 0,32-59-1829 0 0,-6 16 1152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4:05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126 178 10591 0 0,'1'0'169'0'0,"-1"0"-1"0"0,1 1 1 0 0,0-1-1 0 0,-1 0 1 0 0,1 1-1 0 0,0-1 1 0 0,-1 1-1 0 0,1-1 1 0 0,-1 1-1 0 0,1-1 1 0 0,-1 1-1 0 0,1-1 1 0 0,-1 1-1 0 0,1 0 0 0 0,-1-1 1 0 0,0 1-1 0 0,1-1 1 0 0,-1 1-1 0 0,0 0 1 0 0,1 0-1 0 0,-1-1 1 0 0,0 1-1 0 0,0 1 1 0 0,1 2 187 0 0,-1 0 0 0 0,1-1 1 0 0,-1 1-1 0 0,-1 8 1 0 0,0-1 103 0 0,0 0 1 0 0,-7 21 0 0 0,0-9 46 0 0,1 0 1 0 0,2 1-1 0 0,0 0 0 0 0,-2 38 0 0 0,7-52-399 0 0,0 1 0 0 0,0-1-1 0 0,1 1 1 0 0,1-1 0 0 0,0 0-1 0 0,0 1 1 0 0,1-1 0 0 0,0 0 0 0 0,0 0-1 0 0,1-1 1 0 0,1 1 0 0 0,0-1-1 0 0,7 11 1 0 0,-9-16-60 0 0,0 0 0 0 0,0 0 0 0 0,1-1 0 0 0,-1 1-1 0 0,1-1 1 0 0,0 0 0 0 0,0 0 0 0 0,0 0 0 0 0,6 3 0 0 0,-8-5-28 0 0,0 0 0 0 0,0 0 0 0 0,1-1 0 0 0,-1 1 0 0 0,0 0 0 0 0,0-1 0 0 0,0 0 0 0 0,0 0 0 0 0,0 0 0 0 0,1 0 0 0 0,-1 0 0 0 0,0 0 0 0 0,0 0 0 0 0,0 0 0 0 0,0-1 0 0 0,1 0 0 0 0,-1 1 0 0 0,0-1 0 0 0,0 0 0 0 0,0 0 0 0 0,0 0 0 0 0,-1 0 0 0 0,1 0 0 0 0,2-2 0 0 0,3-3 45 0 0,-1 0 0 0 0,-1 0 0 0 0,1 0 0 0 0,-1-1 0 0 0,0 0 1 0 0,0 0-1 0 0,-1-1 0 0 0,0 1 0 0 0,-1-1 0 0 0,4-10 0 0 0,2-6 68 0 0,-2-1-1 0 0,4-28 0 0 0,-3-2 74 0 0,-3 0 0 0 0,-3 0 0 0 0,-7-92 0 0 0,5 137-160 0 0,-1 1 0 0 0,-1-1 0 0 0,1 0 0 0 0,-1 1 0 0 0,-1-1 0 0 0,-4-11 0 0 0,6 19-32 0 0,0 0-1 0 0,0 0 0 0 0,0 1 0 0 0,0-1 0 0 0,0 0 1 0 0,-1 0-1 0 0,1 1 0 0 0,-1-1 0 0 0,1 1 0 0 0,-1-1 1 0 0,1 1-1 0 0,-1-1 0 0 0,0 1 0 0 0,0 0 0 0 0,0 0 0 0 0,1 0 1 0 0,-1 0-1 0 0,0 0 0 0 0,0 1 0 0 0,0-1 0 0 0,-1 0 1 0 0,1 1-1 0 0,0 0 0 0 0,0-1 0 0 0,0 1 0 0 0,0 0 1 0 0,0 0-1 0 0,-1 0 0 0 0,1 0 0 0 0,0 1 0 0 0,0-1 1 0 0,0 0-1 0 0,0 1 0 0 0,-4 1 0 0 0,-12 4 2 0 0,1 1 0 0 0,-1 1 0 0 0,1 1 0 0 0,-27 18-1 0 0,-59 50-765 0 0,98-72 651 0 0,-12 9-514 0 0,10-9-11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3:02:2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14186 3749 41471 0,'-13'-26'3680'0,"1"6"-2944"0,0-2-592 0,2 4-144 0,1 5 400 0,0 1 48 0,-2-2 16 0,-8-7 0 0,-12-15-32 0,-14-11-16 0,-7-3 0 0,-6 3 0 0,-4 2-416 0,-6 4-272 0,-2-2 32 0,-2 7 16 0,-2 4-160 0,6 1-48 0,8 5 0 0,0-1 0 0,-6-3 112 0,1 2 0 0,5 6 16 0,-1-3 0 0,-4 3 304 16,0-3-128-16,7 3 128 0,4 2 0 0,0 5 0 0,1-1 192 0,3 6 0 0,-5 1 0 0,-5 3 96 0,-1 0 16 0,2 2 0 0,3 2 0 0,0 7-144 0,-1 1-32 0,0 8 0 0,-2 2 0 0,-3 5-128 0,4-2 0 15,11 0 0-15,-5 6-176 0,-5 8-16 0,-1 10 0 16,6 2 0-16,0 6 0 0,1 12-144 0,-6 0-48 0,-3-9 0 15,4 2 0-15,4-2 160 0,4 6 32 0,5 3 0 16,1 7 0-16,3 12 192 0,6-7-144 0,5-8 144 16,4 2-128-16,6 2 128 0,1 0 176 0,8 4-48 0,5-1 0 15,5 5-128-15,4-9 0 0,0-10 0 0,6 8 0 16,6 12 0-16,6 6 208 0,3-1-48 0,3-2-16 16,4-2-144-16,2-2 0 0,2 1 0 0,10 0 0 15,7 10 0-15,4-11-256 0,-1-12 64 0,-2 2 16 16,1 1 176-16,-3 0 0 0,-2-7 0 0,6 0 0 15,8 0-128-15,8-9 128 0,4-12-128 0,1-5 128 16,1-5 0-16,-1-7 0 0,-3-6 0 0,14-4-128 16,16-7 128-16,-1-8 0 0,-16-4 0 0,11-12 128 15,20-9-128-15,1-10 0 0,-7-9 0 0,1-9 0 0,2-4 0 0,-4-10 144 16,-10-2-16-16,-2-10-128 16,-3-7 416-16,-1 1-32 0,0 3 0 0,-6 0 0 0,-7-4-144 0,-8 5-48 15,-7 2 0-15,1 8 0 0,2 4 112 16,-3-1 16-16,-5 4 0 0,-5 1 0 0,-7 4-160 0,-7 2-32 15,-7 6 0-15,-2 0 0 16,-2 3 96-16,-4-1 16 0,-6 3 0 0,-3-1 0 0,-6 0-240 0,-7 2 144 16,-3 7-144-16,-5-3 128 0,-8-8 64 0,-6-6 16 15,-7 7 0-15,-5-5 0 0,-6 2-64 0,-5-3-16 16,1 1 0-16,-7-7 0 0,-12-4 0 0,-11-5-128 16,-6 2 192-16,0 4-64 0,5 1-128 0,6 1 0 15,12 5 0-15,0 1 0 0,1 6 208 0,-1 7-32 16,0 1-16-16,3 9 0 0,2 3 48 0,4 7 16 0,3 3 0 15,3 3 0-15,2 6-224 0,2 5 0 0,4 4 0 16,-2 5 0-16,1 5-176 0,-3 7-80 0,3 6 0 16,-2 8-16-1,-5 9-816-15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101 890 13359 0 0,'0'-4'318'0'0,"-1"-1"0"0"0,0 1 0 0 0,0 0 1 0 0,-1-1-1 0 0,1 1 0 0 0,-1 0 0 0 0,-3-6 0 0 0,-3-10 172 0 0,-13-45-74 0 0,3-1 1 0 0,-14-104-1 0 0,28 133-283 0 0,1-1 1 0 0,2 1-1 0 0,1-1 0 0 0,2 1 1 0 0,2-1-1 0 0,11-45 1 0 0,-9 57 17 0 0,2 0 1 0 0,15-34-1 0 0,-19 50-129 0 0,1 0 0 0 0,1 0 0 0 0,0 1 0 0 0,0 0 0 0 0,0 0 0 0 0,1 0 0 0 0,1 1 0 0 0,14-13 0 0 0,-20 20-7 0 0,0-1 0 0 0,0 0 0 0 0,1 1 0 0 0,-1 0 0 0 0,0 0 0 0 0,1 0 1 0 0,-1 0-1 0 0,1 0 0 0 0,0 0 0 0 0,-1 0 0 0 0,1 1 0 0 0,0 0 1 0 0,-1-1-1 0 0,1 1 0 0 0,3 0 0 0 0,-2 1 3 0 0,1-1 0 0 0,-1 1 0 0 0,0 0 0 0 0,0 1 0 0 0,1-1 0 0 0,-1 1 0 0 0,0-1 0 0 0,6 5 0 0 0,4 4 19 0 0,-1 0 0 0 0,0 0-1 0 0,21 24 1 0 0,-30-30-34 0 0,5 5 9 0 0,24 25-12 0 0,-1 1 0 0 0,40 57 0 0 0,-64-80-1 0 0,-1 1 0 0 0,1 0 0 0 0,-2 1-1 0 0,0-1 1 0 0,-1 1 0 0 0,0 0 0 0 0,-1 1 0 0 0,-1-1 0 0 0,0 1 0 0 0,-1 0 0 0 0,0-1 0 0 0,-1 18 0 0 0,-4 5 66 0 0,-2 1 1 0 0,-15 61-1 0 0,-1-1-69 0 0,20-94-417 0 0,-2 19 673 0 0,4-9-6077 0 0,2-9-187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16127 0 0,'25'-10'1611'0'0,"-21"8"-1523"0"0,1 0-1 0 0,0 0 1 0 0,0 0-1 0 0,0 1 1 0 0,0-1-1 0 0,0 1 1 0 0,0 0-1 0 0,0 1 1 0 0,0-1-1 0 0,1 1 1 0 0,-1 0 0 0 0,0 0-1 0 0,0 1 1 0 0,8 1-1 0 0,6 5-41 0 0,0 1-1 0 0,0 1 1 0 0,31 21 0 0 0,-20-12 34 0 0,-27-17-63 0 0,0 1 0 0 0,0 0 0 0 0,0 0 0 0 0,-1 0 0 0 0,4 4 0 0 0,-6-6-15 0 0,1 1 0 0 0,-1-1 0 0 0,1 0 0 0 0,-1 1-1 0 0,0-1 1 0 0,0 1 0 0 0,1-1 0 0 0,-1 1 0 0 0,0-1 0 0 0,0 1-1 0 0,0-1 1 0 0,1 1 0 0 0,-1-1 0 0 0,0 1 0 0 0,0-1 0 0 0,0 1-1 0 0,0-1 1 0 0,0 1 0 0 0,0-1 0 0 0,0 1 0 0 0,0-1 0 0 0,0 1-1 0 0,0-1 1 0 0,0 1 0 0 0,-1-1 0 0 0,1 1 0 0 0,0-1 0 0 0,0 1-1 0 0,0-1 1 0 0,-1 1 0 0 0,1-1 0 0 0,0 1 0 0 0,0-1 0 0 0,-1 0-1 0 0,1 1 1 0 0,-1-1 0 0 0,1 1 0 0 0,0-1 0 0 0,-1 0 0 0 0,1 1 0 0 0,-1-1-1 0 0,0 0 1 0 0,-20 15-166 0 0,-35 17 0 0 0,36-22-68 0 0,0 1 0 0 0,-29 23 0 0 0,47-32 228 0 0,0-1 0 0 0,1 1 0 0 0,-1 0 0 0 0,0-1 0 0 0,1 1 0 0 0,-1 0 0 0 0,1 0 0 0 0,0 0 0 0 0,0 0 0 0 0,-1 0 0 0 0,1 0 0 0 0,1 1 0 0 0,-1-1 0 0 0,0 0 0 0 0,0 0 0 0 0,1 1 0 0 0,0-1 0 0 0,-1 1-1 0 0,1-1 1 0 0,0 0 0 0 0,0 1 0 0 0,0-1 0 0 0,1 3 0 0 0,0-2 10 0 0,0 1 0 0 0,0-1-1 0 0,0 1 1 0 0,0-1 0 0 0,1 1-1 0 0,0-1 1 0 0,0 0 0 0 0,0 0-1 0 0,0 0 1 0 0,0 0 0 0 0,1 0-1 0 0,-1 0 1 0 0,1-1 0 0 0,2 3-1 0 0,72 55 211 0 0,21 18-71 0 0,-80-61-144 0 0,0 0 0 0 0,30 38 0 0 0,-45-51 10 0 0,0 0 0 0 0,0 1 0 0 0,0-1 0 0 0,0 1 0 0 0,-1 0 0 0 0,0-1 0 0 0,0 1 0 0 0,0 0 0 0 0,-1 0 0 0 0,1 0 0 0 0,-1 1 0 0 0,0-1 0 0 0,-1 0 0 0 0,1 0 0 0 0,-1 1 0 0 0,0-1 0 0 0,-1 0 0 0 0,1 0 0 0 0,-1 1 0 0 0,0-1 0 0 0,0 0 0 0 0,0 0 0 0 0,-1 0 0 0 0,0 0 0 0 0,0 0 0 0 0,0 0 0 0 0,-1-1 0 0 0,0 1 0 0 0,0-1 0 0 0,0 1 0 0 0,-5 4 0 0 0,-5 7 38 0 0,-2-1 0 0 0,0-1 0 0 0,-19 15 0 0 0,25-22-28 0 0,-1-1-1 0 0,0 1 1 0 0,-1-2-1 0 0,1 0 1 0 0,-1 0-1 0 0,0-1 1 0 0,-13 4-1 0 0,19-7-13 0 0,0 0-1 0 0,0 0 1 0 0,0 0-1 0 0,-1-1 1 0 0,1 0-1 0 0,0 0 0 0 0,0 0 1 0 0,0-1-1 0 0,-9-1 1 0 0,12 1-3 0 0,-1 0 1 0 0,0 0-1 0 0,0 0 1 0 0,1 0-1 0 0,-1-1 1 0 0,1 1-1 0 0,-1-1 1 0 0,1 1-1 0 0,0-1 0 0 0,0 0 1 0 0,0 0-1 0 0,-1 0 1 0 0,2 0-1 0 0,-1 0 1 0 0,0-1-1 0 0,0 1 1 0 0,1-1-1 0 0,-3-4 1 0 0,-2-9 35 0 0,0 0 1 0 0,1 0 0 0 0,1-1-1 0 0,1 1 1 0 0,-2-24 0 0 0,0-89 217 0 0,5 88-214 0 0,10-263 148 0 0,-10 197 0 0 0,0 104-117 0 0,0 5-445 0 0,1 4-5379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8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12439 0 0,'24'-22'1544'0'0,"-20"17"-1224"0"0,1 0 0 0 0,1 0 1 0 0,-1 1-1 0 0,1-1 1 0 0,6-3-1 0 0,-9 7-283 0 0,-1 0 1 0 0,1 0-1 0 0,-1 0 0 0 0,1 0 0 0 0,0 0 1 0 0,0 1-1 0 0,-1-1 0 0 0,1 1 0 0 0,0 0 0 0 0,0 0 1 0 0,-1 0-1 0 0,1 0 0 0 0,0 1 0 0 0,0-1 1 0 0,0 0-1 0 0,-1 1 0 0 0,4 1 0 0 0,0 0 42 0 0,1 1-1 0 0,0 0 0 0 0,-1 1 1 0 0,0-1-1 0 0,0 1 1 0 0,7 6-1 0 0,34 33 409 0 0,-34-30-355 0 0,199 217 1114 0 0,-199-214-1188 0 0,-1 0 0 0 0,0 1 0 0 0,-1 0 1 0 0,-2 1-1 0 0,1 0 0 0 0,-2 0 1 0 0,-1 1-1 0 0,0 0 0 0 0,-1 1 1 0 0,-1-1-1 0 0,-1 1 0 0 0,-1 0 1 0 0,0 0-1 0 0,-1 23 0 0 0,-2-5 33 0 0,-2-1-1 0 0,-2 1 1 0 0,-13 59-1 0 0,11-75-49 0 0,0-1 0 0 0,-2 1 1 0 0,-1-1-1 0 0,0 0 0 0 0,-2-1 0 0 0,0 0 0 0 0,-17 22 0 0 0,-11 5 39 0 0,24-31-74 0 0,1 1 0 0 0,-13 22-1 0 0,27-39-11 0 0,-1 0 0 0 0,1 1 0 0 0,0-1 0 0 0,0 0 0 0 0,-1 1 1 0 0,1-1-1 0 0,0 0 0 0 0,0 1 0 0 0,0-1 0 0 0,-1 0 0 0 0,1 1 0 0 0,0-1 0 0 0,0 0 0 0 0,0 1 0 0 0,0-1 0 0 0,0 1 0 0 0,0-1 0 0 0,0 0 0 0 0,0 1 0 0 0,0-1 1 0 0,0 1-1 0 0,0-1 0 0 0,0 0 0 0 0,0 1 0 0 0,0-1 0 0 0,0 1 0 0 0,9-2-686 0 0,14-10-4805 0 0,-3-1-662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9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26 14743 0 0,'10'-4'584'0'0,"-3"0"-326"0"0,1 1 1 0 0,0 0-1 0 0,0 0 1 0 0,0 1 0 0 0,0 0-1 0 0,0 0 1 0 0,16 0-1 0 0,-17 2-272 0 0,1 1 0 0 0,-1 0-1 0 0,0 1 1 0 0,1 0 0 0 0,-1 0 0 0 0,0 0-1 0 0,0 1 1 0 0,0 0 0 0 0,-1 0-1 0 0,1 1 1 0 0,-1 0 0 0 0,0 0 0 0 0,0 0-1 0 0,0 1 1 0 0,0 0 0 0 0,-1 0 0 0 0,6 8-1 0 0,-2-3-15 0 0,0 1-1 0 0,-1 1 1 0 0,0-1-1 0 0,-1 1 0 0 0,-1 1 1 0 0,0-1-1 0 0,-1 1 1 0 0,6 20-1 0 0,-8-25 57 0 0,-2 0-1 0 0,1 1 1 0 0,-1-1-1 0 0,-1 0 1 0 0,1 1 0 0 0,-1-1-1 0 0,-1 1 1 0 0,-2 15-1 0 0,1-19-6 0 0,1 1-1 0 0,-1-1 1 0 0,1 0 0 0 0,-2 0-1 0 0,1-1 1 0 0,0 1 0 0 0,-1 0-1 0 0,0-1 1 0 0,0 0-1 0 0,0 1 1 0 0,-1-1 0 0 0,1 0-1 0 0,-1-1 1 0 0,0 1 0 0 0,-5 3-1 0 0,1-2 43 0 0,-6 6-32 0 0,-2 0 0 0 0,0-1 1 0 0,0-1-1 0 0,-29 11 0 0 0,29-14-209 0 0,0-1 1 0 0,-1-1-1 0 0,-25 3 0 0 0,2-7-4710 0 0,21-2-276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9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10591 0 0,'0'1'95'0'0,"0"0"0"0"0,1 1 0 0 0,-1-1 0 0 0,0 0-1 0 0,0 1 1 0 0,0-1 0 0 0,0 0 0 0 0,0 1 0 0 0,0-1 0 0 0,-1 0-1 0 0,1 2 1 0 0,-2 8 351 0 0,1 0 27 0 0,0-1 1 0 0,-1 1-1 0 0,-4 17 0 0 0,0-7-270 0 0,-4 35 309 0 0,-3 58 0 0 0,8-61-240 0 0,1 29 293 0 0,10 147 1 0 0,-1-153-409 0 0,21 162 395 0 0,-24-225-512 0 0,0 0-1 0 0,1 0 1 0 0,0-1-1 0 0,10 22 1 0 0,-13-33-40 0 0,1 0 0 0 0,-1 0 0 0 0,1 0 0 0 0,-1 0 0 0 0,1 0 1 0 0,-1 0-1 0 0,1-1 0 0 0,0 1 0 0 0,0 0 0 0 0,-1 0 1 0 0,1-1-1 0 0,0 1 0 0 0,0 0 0 0 0,0-1 0 0 0,0 1 0 0 0,0-1 1 0 0,0 1-1 0 0,0-1 0 0 0,0 0 0 0 0,0 1 0 0 0,0-1 1 0 0,1 0-1 0 0,0 0-16 0 0,0 0 1 0 0,0 0 0 0 0,0 0 0 0 0,-1 0 0 0 0,1-1-1 0 0,0 1 1 0 0,0-1 0 0 0,0 1 0 0 0,0-1 0 0 0,-1 0-1 0 0,4-1 1 0 0,1-2-55 0 0,0 0 0 0 0,-1 0 0 0 0,1 0 0 0 0,-1-1 0 0 0,8-9 0 0 0,29-41-4791 0 0,-20 22-365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0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280 1 12895 0 0,'-4'-1'85'0'0,"0"1"-1"0"0,0 0 1 0 0,1 0-1 0 0,-1 0 0 0 0,0 1 1 0 0,0-1-1 0 0,1 1 1 0 0,-1 0-1 0 0,0 0 0 0 0,1 0 1 0 0,-1 1-1 0 0,1-1 1 0 0,-1 1-1 0 0,1 0 0 0 0,0 0 1 0 0,-1 0-1 0 0,-3 3 1 0 0,-3 4 71 0 0,-1 1 1 0 0,2-1-1 0 0,-13 16 1 0 0,4-1 80 0 0,1 0 0 0 0,1 1 0 0 0,1 0 1 0 0,2 2-1 0 0,1-1 0 0 0,0 2 0 0 0,-13 52 1 0 0,15-37-65 0 0,2 0 1 0 0,2 1 0 0 0,2-1 0 0 0,2 72-1 0 0,2-96-107 0 0,2 1 0 0 0,0 0 0 0 0,2 0 0 0 0,0-1 0 0 0,1 0 0 0 0,14 34 0 0 0,-15-44-44 0 0,-1-1 0 0 0,2 0 0 0 0,-1 0 0 0 0,1-1 0 0 0,1 1 0 0 0,-1-1-1 0 0,1 0 1 0 0,0-1 0 0 0,1 1 0 0 0,0-1 0 0 0,0 0 0 0 0,0-1 0 0 0,0 0 0 0 0,1 0 0 0 0,0-1-1 0 0,0 0 1 0 0,11 4 0 0 0,-11-5-25 0 0,1 0 0 0 0,-1-1 0 0 0,1-1 0 0 0,-1 1 0 0 0,1-1 0 0 0,0-1 0 0 0,-1 0 0 0 0,1 0 0 0 0,0-1 0 0 0,-1 0 0 0 0,10-2 0 0 0,-11 1-90 0 0,0 0 1 0 0,0-1-1 0 0,0 0 0 0 0,0 0 0 0 0,0-1 0 0 0,-1 0 0 0 0,0 0 0 0 0,1 0 1 0 0,-2-1-1 0 0,1 0 0 0 0,0 0 0 0 0,-1-1 0 0 0,6-6 0 0 0,5-10-4141 0 0,-3-2-1396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0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482 1 14279 0 0,'0'0'13'0'0,"0"0"-1"0"0,0 0 1 0 0,0-1-1 0 0,0 1 0 0 0,0 0 1 0 0,0 0-1 0 0,0 0 1 0 0,1 0-1 0 0,-1 0 1 0 0,0 0-1 0 0,0 0 1 0 0,0 0-1 0 0,0 0 0 0 0,0 0 1 0 0,0 0-1 0 0,1 0 1 0 0,-1 0-1 0 0,0 0 1 0 0,0 0-1 0 0,0 0 0 0 0,0 0 1 0 0,0 0-1 0 0,0 0 1 0 0,0 0-1 0 0,1 0 1 0 0,-1 0-1 0 0,0 1 0 0 0,0-1 1 0 0,0 0-1 0 0,0 0 1 0 0,0 0-1 0 0,0 0 1 0 0,0 0-1 0 0,0 0 1 0 0,0 0-1 0 0,1 0 0 0 0,-1 0 1 0 0,0 0-1 0 0,0 1 1 0 0,0-1-1 0 0,0 0 1 0 0,0 0-1 0 0,0 0 0 0 0,0 0 1 0 0,0 0-1 0 0,0 0 1 0 0,0 0-1 0 0,0 1 1 0 0,0 10 456 0 0,-7 21 164 0 0,3-14-355 0 0,-6 24 60 0 0,-1 1 1 0 0,-2-2 0 0 0,-26 60-1 0 0,-70 112 236 0 0,23-48-252 0 0,-98 171-142 0 0,182-333-186 0 0,-1 1-39 0 0,1-1 0 0 0,-1 1 1 0 0,1 0-1 0 0,0 0 1 0 0,0 0-1 0 0,1 0 1 0 0,-1 1-1 0 0,1-1 1 0 0,-2 8-1 0 0,3-12-38 0 0,0 0-1 0 0,0 1 1 0 0,0-1 0 0 0,0 0-1 0 0,0 0 1 0 0,0 0-1 0 0,0 0 1 0 0,0 1-1 0 0,0-1 1 0 0,0 0 0 0 0,1 0-1 0 0,-1 0 1 0 0,0 0-1 0 0,0 0 1 0 0,0 1 0 0 0,0-1-1 0 0,0 0 1 0 0,0 0-1 0 0,0 0 1 0 0,0 0-1 0 0,0 0 1 0 0,0 0 0 0 0,0 1-1 0 0,1-1 1 0 0,-1 0-1 0 0,0 0 1 0 0,0 0 0 0 0,0 0-1 0 0,0 0 1 0 0,0 0-1 0 0,0 0 1 0 0,1 0-1 0 0,-1 0 1 0 0,0 0 0 0 0,0 0-1 0 0,0 0 1 0 0,0 1-1 0 0,1-1 1 0 0,-1 0 0 0 0,0 0-1 0 0,0 0 1 0 0,0 0-1 0 0,0 0 1 0 0,0 0-1 0 0,1-1 1 0 0,-1 1 0 0 0,0 0-1 0 0,0 0 1 0 0,0 0-1 0 0,0 0 1 0 0,0 0-1 0 0,1 0 1 0 0,-1 0 0 0 0,0 0-1 0 0,0 0 1 0 0,0 0-1 0 0,0 0 1 0 0,0 0 0 0 0,0-1-1 0 0,1 1 1 0 0,-1 0-1 0 0,7-4-5536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0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26 10591 0 0,'5'-19'831'0'0,"-5"13"2452"0"0,-1 13-2964 0 0,-1 0 1 0 0,1 0 0 0 0,0 0-1 0 0,1 10 1 0 0,-1 6-25 0 0,-3 38 412 0 0,5 85 1 0 0,16 61-184 0 0,-17-204-518 0 0,21 150 359 0 0,-16-129-340 0 0,1 1-1 0 0,1-1 1 0 0,1 0 0 0 0,13 23-1 0 0,-20-44-20 0 0,1 2-78 0 0,1 1 0 0 0,0-1 1 0 0,0 0-1 0 0,0 1 0 0 0,1-1 0 0 0,-1-1 1 0 0,1 1-1 0 0,7 6 0 0 0,-5-11-1317 0 0,-5-3-3038 0 0,0-2-971 0 0</inkml:trace>
  <inkml:trace contextRef="#ctx0" brushRef="#br0" timeOffset="1">0 536 14279 0 0,'80'10'3257'0'0,"-50"-7"-2839"0"0,0 1 1 0 0,47 12-1 0 0,-23 6-44 0 0,-1 0-725 0 0,-47-20-901 0 0,1-1 0 0 0,-1 1 0 0 0,12 0 0 0 0,-5-2-4691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1:02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26784 14281 35935 0,'-3'-16'3200'0,"1"4"-2560"0,1-1-512 16,-1 4-128-16,2 2 320 0,0 1 32 0,0 0 16 0,-1-6 0 15,-3-8-208-15,-2-5-32 0,-3-1-128 16,-2 1 192-16,-3 3-192 0,-1 1 0 0,1 8 0 0,0 0 0 15,-2 5 160-15,0 0-16 0,1 4 0 0,-2 2 0 16,-5-1-144-16,-2 6 0 0,6-3 0 0,-3 2 0 16,-6 2 0-16,-2 4 208 0,2 0-48 0,-3 1-16 15,-3 2-16-15,-2 0 0 0,3-1 0 0,-5 2 0 16,-7 2 112-16,-1 1 16 0,7-3 0 0,-7 4 0 16,-9 4 0-16,-3 5 0 0,7-3 0 0,-4 4 0 15,-7 5-112-15,-2-1-16 0,5-3 0 0,-4 2 0 16,-2 9 0-16,2 0 0 0,8 0 0 0,1 8 0 0,0 2 0 15,2 0 0-15,6 2 0 0,1-3 0 0,1-1-128 16,4-6 0-16,11-9 0 0,-1 0 0 0,2 1 128 16,2 1 0-16,6-5 0 0,0 0 0 0,3 7-128 0,1-3 0 15,3-3 0-15,1-2 0 0,0 1 240 0,1-2 16 16,1-3 0-16,-1 1 0 0,0-1-32 0,-1-1 0 16,1-4 0-16,-1 0 0 0,0 0-224 0,-3 1 0 15,3-7 0-15,0 4 0 0,-1-1 0 0,1-5 128 16,2 0-128-16,-1-1 0 0,3-2 0 0,-2-5-128 15,5 0-16-15,-1-2 0 0,3-2 16 0,-1-3 0 16,0 1 0-16,-1-1 0 0,1-5 128 0,-2 0 0 16,3-3 0-16,-4 4 0 0,-2-6 0 0,0 1 176 15,-2 2-48-15,-1-4 0 0,-3 0 64 0,-2-2 0 16,2 2 0-16,-2-4 0 0,-3-1 96 0,-5-1 32 16,4 0 0-16,-3 2 0 0,-3-6-320 0,0-1 0 0,2 5 0 15,1-1 0-15,-3-8 160 0,1 5-32 0,2 1 0 16,2 0 0-16,3 5-128 0,2 5 0 0,3 2 0 0,0 1 0 15,3 5 0-15,-2 1 208 0,2 2-48 0,3 2-16 16,-1 2-16-16,2 2 0 0,1-2 0 0,2 4 0 16,3 0 0-16,1 2 0 0,0 0 0 0,5 3 0 15,5 4-128-15,3 0-176 0,1 0 48 0,5 4 0 16,5 0 128-16,5 1 0 0,-3-4 0 0,9 4 0 16,8 1 0-16,5 1 0 0,2-4 0 0,2 0 0 15,1 2 0-15,1-3 176 0,-7-1-48 0,-2 1 0 16,-1-2-128-16,-1 0-192 0,-7-1 32 0,4 0 16 15,1 2 144-15,-3-2 192 0,-3-3-32 0,-5 2-16 0,0 1-144 16,-8-2-176-16,1-1 48 0,-6 1 0 0,0 0 128 16,-6-2 176-16,-2-1-48 0,-3-1 0 0,0 0 64 15,-4 0 16-15,-1 0 0 0,-2-2 0 0,0 2 0 0,-3-3 0 16,-1-2 0-16,-1 1 0 0,2 2 16 0,-3-1 0 16,-2-2 0-16,1 4 0 0,-4-5-80 0,-1 1-16 15,-1 1 0-15,0 1 0 0,-1 1 0 0,-2-1 0 16,-2 1 0-16,0 1 0 0,-5 2-128 0,-3 2 0 15,3 1 0-15,-3 5 0 0,-1-2-176 0,-2 2-16 16,10 1 0-16,-1-2 0 0,-2 4 192 0,3-4-128 16,4 1 128-16,3-2-128 0,1 0 128 0,1-1 0 15,0-3 0-15,2 1 0 0,1-2 0 0,0-3 0 16,0 2 0-16,0 1-128 0,0-4 128 0,-3 1 0 16,0-1 0-16,-1 2 128 0,-3 0-128 0,-2-2 192 0,-1 2-64 15,-2 0 0-15,-2 0 0 0,0 2 16 0,1-2 0 16,-1 2 0-16,-1 0-144 0,1 1 0 0,4-3 0 15,-1 0 0-15,4 0 0 0,0-2-176 0,4-2 48 16,1 2 0-16,3-4 128 0,1 0 0 0,3-3 0 0,1 0 0 16,1 0-192-16,0-4 64 0,3 1 0 0,2-4 0 15,4-1 128-15,0-3 0 0,0-1 0 0,3-1 0 16,1-1 0-16,-2-4 0 0,2 1 0 0,-3-2 0 16,2 0 0-16,-5-6 192 0,1 6-64 0,-3-3 0 15,0 2 0-15,-4-4 0 0,0 7 0 0,-2-5 0 16,0 5 0-16,-2-2 0 0,-2 0 0 0,3 3 0 15,-3-3 48-15,0 3 16 0,1 0 0 0,-1 1 0 0,0 1-192 16,0-1 128-16,0 1-128 0,0 5 128 0,3-3-128 16,-1 4 160-16,1 2-160 0,1 1 160 0,1 0-160 0,0 2 0 15,0 2 0-15,1 2-176 0,1 0 32 0,0 0 0 16,0 2 0-16,-1 0 0 0,2 4 144 0,-1-2-208 16,0 2 80-16,0 2 128 0,-2-6-224 15,0 0 80-15,3 19 16 0,-3-12 0 0,0 2 128 0,0 1 0 16,-2-4 0-16,1 0 0 0,0 4 0 0,-2-4 144 15,2 1-16-15,-1-1-128 0,0 4 224 0,0-4-64 16,1 0-16-16,-2 0 0 0,2 2-144 0,0 0-176 16,1 1 48-16,0 2 0 15,-2 6-832-15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1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0 982 11975 0 0,'0'-30'3023'0'0,"15"-149"-1192"0"0,-3 61-1309 0 0,-6-2-126 0 0,-3 50-109 0 0,2 0-1 0 0,20-96 1 0 0,-21 149-215 0 0,1 0 0 0 0,1 0 0 0 0,1 1 0 0 0,0 0 0 0 0,12-19 0 0 0,-13 25 7 0 0,1 0 1 0 0,1 0 0 0 0,0 0 0 0 0,0 1 0 0 0,1 0 0 0 0,0 0 0 0 0,1 1 0 0 0,12-8 0 0 0,-18 13-62 0 0,0 1-1 0 0,0-1 1 0 0,1 1 0 0 0,-1 0 0 0 0,1 1-1 0 0,-1-1 1 0 0,1 1 0 0 0,0 0 0 0 0,0 0-1 0 0,-1 0 1 0 0,1 1 0 0 0,0 0 0 0 0,0 0-1 0 0,0 0 1 0 0,0 0 0 0 0,0 1 0 0 0,-1 0-1 0 0,1 0 1 0 0,0 0 0 0 0,-1 1 0 0 0,8 2-1 0 0,-3 1 7 0 0,-1-1 0 0 0,1 2 0 0 0,-1-1-1 0 0,0 1 1 0 0,-1 0 0 0 0,1 1 0 0 0,-1-1-1 0 0,-1 2 1 0 0,12 14 0 0 0,2 7 6 0 0,-2 1-1 0 0,-1 1 1 0 0,22 55 0 0 0,25 104 19 0 0,-46-136-22 0 0,66 256 111 0 0,-79-277-114 0 0,-2 0 0 0 0,-2 59-1 0 0,-1-53-22 0 0,1-30-72 0 0,1-9-210 0 0,4-15-5588 0 0,-1 3-390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6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443 9 14279 0 0,'0'1'71'0'0,"-1"-1"1"0"0,1 0-1 0 0,-1 1 0 0 0,1-1 0 0 0,-1 0 0 0 0,1 1 0 0 0,-1-1 0 0 0,1 0 0 0 0,-1 0 1 0 0,1 0-1 0 0,-1 1 0 0 0,1-1 0 0 0,-1 0 0 0 0,1 0 0 0 0,-1 0 0 0 0,1 0 0 0 0,-1 0 1 0 0,0 0-1 0 0,1 0 0 0 0,-1 0 0 0 0,1 0 0 0 0,-1 0 0 0 0,0-1 0 0 0,-18-3 50 0 0,13 2 307 0 0,1 1-339 0 0,0-1-1 0 0,0 1 0 0 0,0 1 1 0 0,0-1-1 0 0,0 1 0 0 0,0-1 0 0 0,0 2 1 0 0,0-1-1 0 0,0 0 0 0 0,0 1 1 0 0,0 0-1 0 0,0 0 0 0 0,1 1 1 0 0,-1-1-1 0 0,0 1 0 0 0,1 0 1 0 0,-1 0-1 0 0,1 1 0 0 0,-1-1 1 0 0,1 1-1 0 0,0 0 0 0 0,0 0 1 0 0,0 0-1 0 0,-4 6 0 0 0,-6 7 64 0 0,1 1-1 0 0,0 1 1 0 0,-15 29 0 0 0,-24 62 217 0 0,31-63-265 0 0,-53 126 206 0 0,59-133-234 0 0,3 1-1 0 0,-11 61 0 0 0,15-57-4 0 0,3 0 0 0 0,0 66 0 0 0,5-94-54 0 0,1-1 0 0 0,1 0-1 0 0,0 0 1 0 0,1 0 0 0 0,1 0-1 0 0,0 0 1 0 0,1 0 0 0 0,0-1 0 0 0,2 0-1 0 0,-1 0 1 0 0,10 14 0 0 0,-7-18 17 0 0,0 0 0 0 0,0 0 0 0 0,1-1 0 0 0,0 0 0 0 0,0-1 0 0 0,1 0 0 0 0,1 0 0 0 0,18 8 0 0 0,-18-10 2 0 0,1-1 0 0 0,-1 0 0 0 0,2-1 0 0 0,-1-1 0 0 0,0 0 0 0 0,1-1 0 0 0,-1 0 0 0 0,1-1 0 0 0,17-1 0 0 0,15-2 108 0 0,60-12-1 0 0,-106 14-142 0 0,44-7 99 0 0,57-17 0 0 0,-84 19-142 0 0,0-1 0 0 0,-1-1 0 0 0,0 0 1 0 0,-1-2-1 0 0,1 1 0 0 0,18-15 0 0 0,-29 18-7 0 0,0 1 1 0 0,0 0-1 0 0,0-1 0 0 0,-1 0 1 0 0,0 0-1 0 0,0-1 0 0 0,0 1 1 0 0,4-9-1 0 0,-6 11 2 0 0,-1 0-1 0 0,0 0 1 0 0,0 0-1 0 0,0-1 1 0 0,0 1 0 0 0,-1 0-1 0 0,1 0 1 0 0,-1 0-1 0 0,0-1 1 0 0,0 1 0 0 0,0 0-1 0 0,0 0 1 0 0,0-1-1 0 0,-1 1 1 0 0,1 0-1 0 0,-1 0 1 0 0,0 0 0 0 0,-3-6-1 0 0,-5-7-1204 0 0,-1 1-3352 0 0,-1 1-1604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0 12439 0 0,'-6'5'376'0'0,"0"-1"-1"0"0,0 0 1 0 0,0 0-1 0 0,0-1 0 0 0,-1 1 1 0 0,1-2-1 0 0,-1 1 1 0 0,-10 2-1 0 0,-16 8 302 0 0,22-9-452 0 0,1 1-1 0 0,0 1 1 0 0,0-1-1 0 0,0 2 1 0 0,-12 10-1 0 0,19-14-182 0 0,0 0 0 0 0,0 0 0 0 0,0 1 0 0 0,1-1 0 0 0,-1 1 0 0 0,1 0 0 0 0,0-1 0 0 0,0 1 0 0 0,0 0 0 0 0,1 1 0 0 0,-1-1 0 0 0,1 0 0 0 0,0 0 0 0 0,0 0 0 0 0,1 1 0 0 0,-1-1 0 0 0,1 7 0 0 0,0-4-14 0 0,1 0 0 0 0,0-1-1 0 0,0 0 1 0 0,0 1 0 0 0,1-1 0 0 0,0 0 0 0 0,1 1 0 0 0,-1-1-1 0 0,1-1 1 0 0,0 1 0 0 0,0 0 0 0 0,1-1 0 0 0,0 1 0 0 0,0-1-1 0 0,0 0 1 0 0,9 8 0 0 0,-3-5-21 0 0,-1 0 0 0 0,1 0 0 0 0,1-2 1 0 0,0 1-1 0 0,-1-1 0 0 0,2 0 0 0 0,-1-1 0 0 0,13 4 0 0 0,-15-7-109 0 0,0 0 0 0 0,0 0 0 0 0,0 0-1 0 0,14 0 1 0 0,2-4-4809 0 0,-6-3-987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46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13359 0 0,'19'-2'912'0'0,"0"1"0"0"0,0 1 0 0 0,1 1 0 0 0,-1 0-1 0 0,21 5 1 0 0,-30-4-838 0 0,-1 0-1 0 0,0 1 0 0 0,0 0 0 0 0,0 1 1 0 0,0 0-1 0 0,-1 1 0 0 0,1-1 1 0 0,-1 1-1 0 0,0 1 0 0 0,-1 0 1 0 0,1 0-1 0 0,6 8 0 0 0,3 5 52 0 0,-2 0-1 0 0,22 35 1 0 0,19 47 89 0 0,-16-26-106 0 0,-13-28-37 0 0,93 173 530 0 0,-107-192-518 0 0,-1 0 1 0 0,-1 1-1 0 0,-2 0 0 0 0,-1 1 0 0 0,4 33 1 0 0,-10-46-12 0 0,0 0 0 0 0,-1-1 1 0 0,-1 1-1 0 0,0 0 0 0 0,-2 0 0 0 0,0 0 1 0 0,-1 0-1 0 0,0-1 0 0 0,-1 0 1 0 0,-12 30-1 0 0,10-34-39 0 0,-1 0-1 0 0,0-1 1 0 0,-1 1 0 0 0,0-1-1 0 0,-18 19 1 0 0,-55 42-1275 0 0,51-48-69 0 0,17-10-3627 0 0,3 6-1582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4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77 10967 0 0,'-1'0'18'0'0,"1"0"0"0"0,0 0 0 0 0,0 0 0 0 0,0 0 0 0 0,0 0 0 0 0,0 1 0 0 0,0-1 0 0 0,0 0 0 0 0,0 0 0 0 0,0 0 0 0 0,0 0 0 0 0,-1 0 0 0 0,1 0 0 0 0,0 0 0 0 0,0 0 0 0 0,0 0 0 0 0,0 0 0 0 0,0 0 0 0 0,0 1 0 0 0,-1-1 0 0 0,1 0 0 0 0,0 0 0 0 0,0 0 0 0 0,0 0 0 0 0,0 0 0 0 0,0 0 0 0 0,-1 0 0 0 0,1 0 0 0 0,0 0 0 0 0,0 0 0 0 0,0 0 0 0 0,0 0 0 0 0,0 0 0 0 0,0-1 0 0 0,-1 1 0 0 0,1 0 0 0 0,0 0 0 0 0,0 0 0 0 0,0 0 0 0 0,0 0 0 0 0,0 0 0 0 0,0 0 0 0 0,-1 0 0 0 0,1 0 0 0 0,0 0 0 0 0,0 0 0 0 0,0-1 0 0 0,0 1 0 0 0,0 0 0 0 0,0 0 0 0 0,0 0 0 0 0,0 0 0 0 0,0 0 0 0 0,0 0 0 0 0,0-1 0 0 0,0 1 0 0 0,0 0 0 0 0,-1 0 0 0 0,1 0 0 0 0,0 0 0 0 0,0-1 83 0 0,0 0 0 0 0,1 0 0 0 0,-1 0 0 0 0,0 0 0 0 0,0 0-1 0 0,0 0 1 0 0,1 0 0 0 0,-1 0 0 0 0,0 0 0 0 0,1 1 0 0 0,-1-1 0 0 0,0 0 0 0 0,1 0 0 0 0,-1 0-1 0 0,2 0 1 0 0,8-11 282 0 0,-2 3 74 0 0,0 0-1 0 0,9-17 0 0 0,-17 26-450 0 0,0 0 1 0 0,0 0-1 0 0,1 0 0 0 0,-1 0 0 0 0,0 0 0 0 0,0 0 0 0 0,0 0 0 0 0,0 0 0 0 0,0-1 0 0 0,0 1 1 0 0,0 0-1 0 0,0 0 0 0 0,0 0 0 0 0,0 0 0 0 0,0 0 0 0 0,0 0 0 0 0,0 0 0 0 0,0 0 0 0 0,0 0 1 0 0,0-1-1 0 0,0 1 0 0 0,0 0 0 0 0,0 0 0 0 0,0 0 0 0 0,0 0 0 0 0,0 0 0 0 0,0 0 1 0 0,0 0-1 0 0,0-1 0 0 0,0 1 0 0 0,0 0 0 0 0,0 0 0 0 0,0 0 0 0 0,0 0 0 0 0,0 0 0 0 0,0 0 1 0 0,0 0-1 0 0,0 0 0 0 0,0 0 0 0 0,0-1 0 0 0,0 1 0 0 0,0 0 0 0 0,0 0 0 0 0,0 0 0 0 0,-1 0 1 0 0,1 0-1 0 0,0 0 0 0 0,0 0 0 0 0,0 0 0 0 0,-6 3 671 0 0,6-3-645 0 0,-1 0 0 0 0,1 1 0 0 0,-1-1 0 0 0,1 0 0 0 0,0 1 0 0 0,-1-1 0 0 0,1 0 0 0 0,0 1 0 0 0,-1-1-1 0 0,1 0 1 0 0,0 1 0 0 0,0-1 0 0 0,-1 1 0 0 0,1-1 0 0 0,0 1 0 0 0,0-1 0 0 0,0 1 0 0 0,-1-1 0 0 0,1 1 0 0 0,0-1 0 0 0,0 1 0 0 0,0-1 0 0 0,0 1 0 0 0,0-1 0 0 0,0 1 0 0 0,0-1 0 0 0,0 1 0 0 0,0-1 0 0 0,0 1 0 0 0,0-1 0 0 0,1 1 0 0 0,1 2-39 0 0,-1-1-6 0 0,-1-1 0 0 0,1 0 0 0 0,0 0 0 0 0,0 0 0 0 0,0 1 0 0 0,0-1-1 0 0,0 0 1 0 0,0 0 0 0 0,1 0 0 0 0,-1 0 0 0 0,0-1 0 0 0,0 1 0 0 0,1 0 0 0 0,-1 0-1 0 0,0-1 1 0 0,3 1 0 0 0,-4-1 14 0 0,0 0 1 0 0,0 0-1 0 0,0 0 0 0 0,0 0 0 0 0,1 0 0 0 0,-1 0 1 0 0,0 0-1 0 0,0 0 0 0 0,0 0 0 0 0,0 0 0 0 0,1 0 0 0 0,-1 0 1 0 0,0 0-1 0 0,0 0 0 0 0,0 0 0 0 0,0 0 0 0 0,1 0 1 0 0,-1 0-1 0 0,0 0 0 0 0,0 1 0 0 0,0-1 0 0 0,0 0 0 0 0,0 0 1 0 0,1 0-1 0 0,-1 0 0 0 0,0 0 0 0 0,0 0 0 0 0,0 0 1 0 0,0 1-1 0 0,0-1 0 0 0,0 0 0 0 0,0 0 0 0 0,1 0 0 0 0,-1 0 1 0 0,0 1-1 0 0,0-1 0 0 0,0 0 0 0 0,0 0 0 0 0,0 0 1 0 0,0 0-1 0 0,0 1 0 0 0,0-1 0 0 0,0 0 0 0 0,0 0 0 0 0,0 0 1 0 0,0 0-1 0 0,0 1 0 0 0,0-1 0 0 0,0 0 0 0 0,0 0 1 0 0,0 0-1 0 0,0 0 0 0 0,0 1 0 0 0,0-1 0 0 0,-1 0 1 0 0,1 0-1 0 0,0 0 0 0 0,0 0 0 0 0,0 0 0 0 0,0 1 0 0 0,0-1 1 0 0,0 0-1 0 0,0 0 0 0 0,-1 0 0 0 0,1 0 0 0 0,0 0 1 0 0,0 0-1 0 0,0 1 0 0 0,-17 8-77 0 0,6-3-135 0 0,1-1 185 0 0,-6 4 440 0 0,14-8-425 0 0,2-1-4 0 0,-1 0 0 0 0,1 0 0 0 0,0 0 0 0 0,-1 0 0 0 0,1 1 0 0 0,0-1 0 0 0,-1 0 1 0 0,1 0-1 0 0,0 0 0 0 0,0 1 0 0 0,-1-1 0 0 0,1 0 0 0 0,0 0 0 0 0,0 0 0 0 0,-1 1 0 0 0,1-1 1 0 0,0 0-1 0 0,0 1 0 0 0,0-1 0 0 0,0 0 0 0 0,-1 0 0 0 0,1 1 0 0 0,0-1 0 0 0,0 0 1 0 0,0 1-1 0 0,0-1 0 0 0,0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11055 0 0,'2'-2'143'0'0,"3"-5"507"0"0,1 0 0 0 0,0 1 0 0 0,0 0 0 0 0,8-7 1 0 0,-5 7-522 0 0,0 0 0 0 0,1 0 0 0 0,0 1 0 0 0,0 0 0 0 0,0 0 1 0 0,1 1-1 0 0,-1 1 0 0 0,1 0 0 0 0,0 0 0 0 0,0 1 0 0 0,0 0 1 0 0,0 1-1 0 0,1 1 0 0 0,-1-1 0 0 0,0 2 0 0 0,0 0 0 0 0,19 3 1 0 0,-12 0 22 0 0,-1 1 1 0 0,0 0 0 0 0,-1 1 0 0 0,0 0-1 0 0,0 2 1 0 0,0 0 0 0 0,-1 1 0 0 0,0 0-1 0 0,0 1 1 0 0,21 20 0 0 0,-33-28-109 0 0,0 1 0 0 0,-1 0 0 0 0,1 0 0 0 0,-1 0 1 0 0,1 0-1 0 0,-1 1 0 0 0,0-1 0 0 0,0 1 0 0 0,0-1 0 0 0,-1 1 0 0 0,1 0 0 0 0,-1 0 0 0 0,0 0 1 0 0,0-1-1 0 0,0 6 0 0 0,0-4-7 0 0,-1 0 1 0 0,-1 0-1 0 0,1 0 1 0 0,-1 0-1 0 0,0 0 1 0 0,0-1-1 0 0,0 1 1 0 0,0 0-1 0 0,-1 0 0 0 0,-4 7 1 0 0,-1 0 26 0 0,0 0 1 0 0,-1-1-1 0 0,0 0 1 0 0,-1-1-1 0 0,0 1 0 0 0,-1-2 1 0 0,-19 16-1 0 0,7-8 11 0 0,-5 5-236 0 0,-2-1 0 0 0,0-1 0 0 0,-49 25 0 0 0,70-42-163 0 0,0 1 1 0 0,-14 2-1 0 0,4-3-4873 0 0,6-3-546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5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0 13359 0 0,'-2'3'321'0'0,"0"1"0"0"0,0-1-1 0 0,1 1 1 0 0,-1-1 0 0 0,1 1 0 0 0,0-1-1 0 0,0 1 1 0 0,0 0 0 0 0,0 0-1 0 0,1 0 1 0 0,-1-1 0 0 0,1 5 0 0 0,-2 48 291 0 0,2 0 0 0 0,9 67 0 0 0,-3-81-505 0 0,2-1-1 0 0,1-1 1 0 0,25 65-1 0 0,-31-96-91 0 0,1 0 0 0 0,0-1 0 0 0,1 1 0 0 0,0-1-1 0 0,0-1 1 0 0,1 1 0 0 0,0-1 0 0 0,0 1 0 0 0,0-2 0 0 0,1 1 0 0 0,0-1-1 0 0,1 0 1 0 0,12 8 0 0 0,-19-13-33 0 0,0-1-1 0 0,0 1 1 0 0,0-1-1 0 0,0 1 0 0 0,-1-1 1 0 0,1 0-1 0 0,0 1 1 0 0,0-1-1 0 0,0 0 1 0 0,0 0-1 0 0,0 1 0 0 0,0-1 1 0 0,1 0-1 0 0,-1 0 1 0 0,0 0-1 0 0,0 0 1 0 0,0 0-1 0 0,0 0 1 0 0,0-1-1 0 0,0 1 0 0 0,0 0 1 0 0,0-1-1 0 0,0 1 1 0 0,0 0-1 0 0,-1-1 1 0 0,1 1-1 0 0,0-1 0 0 0,0 1 1 0 0,0-1-1 0 0,0 0 1 0 0,0 1-1 0 0,-1-1 1 0 0,1 0-1 0 0,0 0 1 0 0,0-1-1 0 0,7-15-1313 0 0,-3-3-3520 0 0,-4 5-800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5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5 14279 0 0,'0'0'38'0'0,"-1"-1"0"0"0,1 1 0 0 0,0 0-1 0 0,-1-1 1 0 0,0 1 0 0 0,1-1 0 0 0,-1 1-1 0 0,1 0 1 0 0,-1 0 0 0 0,1-1 0 0 0,-1 1 0 0 0,0 0-1 0 0,1 0 1 0 0,-1 0 0 0 0,0 0 0 0 0,1-1-1 0 0,-1 1 1 0 0,0 0 0 0 0,1 0 0 0 0,-1 0 0 0 0,1 0-1 0 0,-2 1 1 0 0,0-1 32 0 0,1 1 1 0 0,-1 0-1 0 0,1-1 0 0 0,-1 1 0 0 0,1 0 1 0 0,0 0-1 0 0,0 0 0 0 0,-1 0 0 0 0,-1 1 1 0 0,-3 5 254 0 0,1-1 0 0 0,-10 16 0 0 0,11-16-149 0 0,-9 15 126 0 0,0 1 0 0 0,2 0 0 0 0,1 0-1 0 0,-13 40 1 0 0,-18 98 690 0 0,40-153-953 0 0,-4 15 26 0 0,1 0 1 0 0,2 1 0 0 0,0-1-1 0 0,1 0 1 0 0,3 31 0 0 0,-1-43-45 0 0,0 0 1 0 0,1-1 0 0 0,0 1 0 0 0,1-1 0 0 0,-1 0 0 0 0,2 0-1 0 0,-1 0 1 0 0,1 0 0 0 0,1 0 0 0 0,0-1 0 0 0,0 0 0 0 0,0 0 0 0 0,1 0-1 0 0,13 12 1 0 0,-15-16-47 0 0,-1-1-1 0 0,1-1 1 0 0,1 1-1 0 0,-1 0 1 0 0,0-1 0 0 0,1 0-1 0 0,-1 0 1 0 0,1 0-1 0 0,0-1 1 0 0,-1 1-1 0 0,1-1 1 0 0,9 1-1 0 0,-7-2-102 0 0,1 0 0 0 0,-1 0 0 0 0,1-1 0 0 0,0 0 0 0 0,-1 0 0 0 0,1 0 0 0 0,12-5 0 0 0,-8 1-304 0 0,0 0 0 0 0,-1-1 0 0 0,1 0 0 0 0,-1-1 0 0 0,0 0 0 0 0,-1-1 0 0 0,0 0-1 0 0,0 0 1 0 0,14-16 0 0 0,-11 7-5844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6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1 6911 0 0,'-14'28'7070'0'0,"1"-8"-6171"0"0,2 0 1 0 0,1 1 0 0 0,-12 32 0 0 0,-16 70 557 0 0,15-45-792 0 0,-61 183-376 0 0,83-256-292 0 0,-1-1-80 0 0,1-1-1 0 0,0 0 0 0 0,0 1 1 0 0,0 0-1 0 0,0-1 0 0 0,1 1 1 0 0,-1 5-1 0 0,1-9 70 0 0,0 0 0 0 0,0 0 0 0 0,0 0 0 0 0,1 0-1 0 0,-1 1 1 0 0,0-1 0 0 0,0 0 0 0 0,0 0 0 0 0,0 0-1 0 0,0 0 1 0 0,1 0 0 0 0,-1 0 0 0 0,0 0 0 0 0,0 0 0 0 0,0 0-1 0 0,0 0 1 0 0,1 0 0 0 0,-1 0 0 0 0,0 0 0 0 0,0 0 0 0 0,0 0-1 0 0,0 0 1 0 0,0 0 0 0 0,1 0 0 0 0,-1-1 0 0 0,0 1 0 0 0,0 0-1 0 0,0 0 1 0 0,0 0 0 0 0,0 0 0 0 0,0 0 0 0 0,1 0-1 0 0,-1 0 1 0 0,0 0 0 0 0,0-1 0 0 0,0 1 0 0 0,0 0 0 0 0,0 0-1 0 0,0 0 1 0 0,0 0 0 0 0,0 0 0 0 0,0 0 0 0 0,0-1 0 0 0,1 1-1 0 0,-1 0 1 0 0,0 0 0 0 0,7-9-897 0 0,-6 7 371 0 0,6-8-3700 0 0,2-6-1339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6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10591 0 0,'1'-19'877'0'0,"5"-25"0"0"0,-5 34-87 0 0,0 7 11 0 0,1 4-182 0 0,2 9 194 0 0,2 16-64 0 0,35 230 2231 0 0,-23-172-2410 0 0,30 85 0 0 0,-43-154-524 0 0,21 61 87 0 0,49 103 1 0 0,-75-179-141 0 0,13 21-117 0 0,-13-20 100 0 0,1 1 1 0 0,0-1 0 0 0,-1 0-1 0 0,1 0 1 0 0,0 0 0 0 0,0 0-1 0 0,0 0 1 0 0,0-1 0 0 0,0 1-1 0 0,0 0 1 0 0,0 0 0 0 0,1-1-1 0 0,-1 1 1 0 0,2 0 0 0 0,-3-1-20 0 0,0 0 1 0 0,0 0-1 0 0,1 0 1 0 0,-1 0 0 0 0,0 0-1 0 0,1 0 1 0 0,-1 0 0 0 0,0 0-1 0 0,0 0 1 0 0,1 0 0 0 0,-1 0-1 0 0,0 0 1 0 0,0-1-1 0 0,1 1 1 0 0,-1 0 0 0 0,0 0-1 0 0,0 0 1 0 0,0 0 0 0 0,1-1-1 0 0,-1 1 1 0 0,0 0 0 0 0,0 0-1 0 0,0 0 1 0 0,1-1-1 0 0,-1 1 1 0 0,0 0 0 0 0,0 0-1 0 0,0-1 1 0 0,2-7-4560 0 0,-2-3-1525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1:3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16550 5436 39615 0,'-15'-6'3520'15,"4"0"-2816"-15,6 1-560 0,1 1-144 0,3 3 448 0,1-2 64 0,0 1 16 0,0-2 0 16,1-5-32-16,1 2-16 0,1-3 0 0,0 1 0 16,-1-1-288-16,1 4-48 0,-3 3-16 0,0-2 0 15,1 3 0-15,-3 0 0 0,-1-1 0 0,-1 3 0 16,-1 3-128-16,-1-3 0 0,1 0 0 0,0 0 0 0,0 2 128 0,0 0 0 15,3-2 0-15,-2 2 0 0,2-2 0 0,1 0 0 16,-2 3 0-16,2-3 0 0,-2 0 112 0,2-3 16 16,0 3 0-16,0 0 0 15,1 0-112-15,-2-4-16 0,1 4 0 0,-1-2 0 0,0 2 112 0,0-4 16 16,-1 2 0-16,1-1 0 0,-2 2-112 0,-1-5-16 16,3 3 0-16,-2 2 0 0,-1-1-128 0,0-2 0 15,2 1 0-15,0 1 0 0,-1 1 128 0,1-2-128 16,0 2 0-16,3 1 128 0,-2-1-128 0,2 1 128 15,-1 0-128-15,1 0 128 0,1 0-128 0,-1 1 128 16,1-1-128-16,0 0 128 0,2 4-128 0,-3-4 0 16,0 0 0-16,0 0 0 0,0 0 0 0,0 0 0 15,0 0 0-15,19 10-176 0,-15-10 176 0,0 0 0 0,0 2 0 0,-1-1 0 16,3 2 0-16,-1-3 0 0,2 0 0 0,-1 2 0 16,1-2 0-16,1 2 128 0,-2-2-128 0,2 2 128 15,-1-1-128-15,-1 1 0 0,-1-1 0 0,1 1 0 16,-1 2 0-16,0-4 0 0,-3 2 0 0,3 0 0 15,-3 0 0-15,0 1 0 0,-1-2 0 0,2 1 0 16,-2 1 0-16,0-3 0 0,0 1 0 0,2 1 0 16,-2-2 160-16,0 0-32 0,1 2-128 0,0-1 192 15,-1-1-16-15,1 1-16 0,-1-1 0 0,2 3 0 16,-1-3-32-16,-1 0 0 0,1 1 0 0,0 1 0 16,0-2-128-16,-2 0 128 0,3 0-128 0,-1 3 128 15,1-3-128-15,-3 1 0 0,2-1 0 0,-1 3 0 0,2-3 128 16,-1 0-128-16,-1 2 0 0,2-2 128 0,-1 0-128 0,1 1 160 15,-1-1-160-15,1 0 160 0,-1 3-160 0,1-3 0 16,-3 0 144-16,1 0-144 0,0 0 128 0,-1 0-128 16,-1 0 128-16,1 0-128 0,0 0 176 0,0 0-48 15,0 0 0-15,0 0 0 0,0 0 32 0,0 0 0 16,0 0 0-16,0 0 0 0,0 0-16 0,-19-16 0 16,15 11 0-16,1 1 0 0,-2 0 16 0,1-2 0 15,-1 2 0-15,3-1 0 0,-1 4 80 0,-1-5 16 16,1 2 0-16,1 2 0 0,-1-1-256 0,-1 2 0 15,3-1 0-15,-1-1 0 0,0 2 0 0,1-2 0 16,-1 3 0-16,1-2 0 0,1 2 144 0,-2 0-16 16,1-1 0-16,0 1 0 0,1 0-128 0,0 0-176 0,-3 0 48 15,3 0 0-15,0 0-64 0,0 0 0 16,0 0 0-16,0 0 0 16,0 0-512-16,0 0-96 0,0 0-32 0,9 28 0 15,-23-14-2912-15</inkml:trace>
  <inkml:trace contextRef="#ctx0" brushRef="#br0" timeOffset="1430.96">13473 7470 50687 0,'-4'-5'4496'0,"0"3"-3600"16,3-2-704-16,1 4-192 15,-2-2-1104-15,2 2-256 0,0 0-48 0,0-3-16 0,0 2 1424 0,2 1 128 0,-1-3 96 0,3 3 32 16,-1 0-256-16,1 0 0 0,0 0 0 0,2 3 0 15,-1 1 0-15,0-2-160 0,-2-2 32 0,1 4 0 16,0-4 128-16,-2 1 0 0,1 0 0 0,-2-1 0 16,2 0 176-16,-3-1 64 0,1 2 16 0,0-1 0 15,0-2 0-15,-2 2 0 0,2-3 0 0,-1 2 0 16,0 1 96-16,0 0 32 0,0 0 0 0,0 0 0 16,0 0-208-16,0 0-48 0,-7-19 0 0,7 17 0 15,-3-1 0-15,3 0 0 0,-2 2 0 0,3-4 0 16,-2 3 0-16,0-4-128 0,1 6 192 0,-2-5-64 15,4 2 0-15,-1-1 0 0,-1 1 0 0,0 2 0 0,1-4-128 0,-1 4 0 16,0-2 0-16,1 1 0 0,1 1 176 0,-2-2-48 16,0 3-128-16,0-2 192 0,0 1-192 0,0 1 0 15,0-3 0-15,-2 2 0 0,2 1 192 0,0 0-64 16,0 0-128-16,0 0 192 0,0 0-192 0,0 0 0 16,0 0 0-16,0 0 0 0,0 0 0 0,0 0 0 15,0 0 0-15,0 0 0 0,0 0 0 0,-2-19 0 16,2 17 0-16,2-1 0 0,-2 0 128 0,2-1-128 15,-2 1 0-15,2 2 144 0,-2-4-144 0,0 4 0 16,1-4 0-16,-1 4 0 0,2 1 128 0,-4-3-128 16,2 3 128-16,-1-2-128 0,1 1 0 0,-2 1 0 15,2 0 128-15,-3 0-128 0,3 0 0 0,0 0 0 16,0 0 0-16,0 0 128 0,0 0-128 0,0 0 0 0,0 0 0 0,0 0 128 16,0 0-128-16,0 0 0 0,0 0 0 15,0 0 128-15,0 0-128 0,-17-10 160 0,16 7-160 16,1 1 160-16,-2 1-32 0,2 1 0 0,-1-3 0 0,1 1 0 15,1 0-128-15,-2 2 128 0,1-2-128 0,0 2 128 16,0 0-128-16,0 0 0 0,0 0 0 0,0 0-176 16,0 0 176-16,0 0-208 0,0 0 80 0,0 0 128 15,0 0 0-15,0 0 0 0,0 0 0 0,0 0 0 16,0 0-160-16,0 0 160 0,0 0 0 0,0 0-144 16,0 0 144-16,0 0 0 0,0 0 0 0,0 0 0 15,0 0 224-15,0 0-32 0,12-16 0 0,-12 13 0 16,2 2-192-16,-4 1 0 0,2-2 0 0,-1 2 0 15,2-3 0-15,-1 3 0 0,-1-1 0 0,0 1 0 0,1 0 0 16,0 0 144-16,0 0-144 0,0 0 128 0,0 0-128 0,0 0 128 16,0 0-128-16,0 0 128 0,0 0-128 0,0 0 0 15,0 0 0-15,0 0 0 0,0 0 0 0,0 0 0 16,0 0 0-16,0 0 0 0,0 0 0 0,0 0-176 16,0 0 48-16,0 0 0 0,0 0 128 0,0 0 0 15,0 0 0-15,0 0 0 0,0 0 0 0,0 0 0 16,0 0 0-16,0 0 0 0,0 0 0 0,0 0 0 15,0 0 0-15,0 0 0 0,0 0 0 0,0 0 176 16,0 0-48-16,0 0 0 0,0 0 0 0,0 0 0 16,0 0 0-16,0 0 0 0,0 0-128 0,0 0 0 15,0 0 0-15,0 0 0 0,0 0 0 0,0 0 0 16,0 0 0-16,0 0 0 0,0 0 0 0,0 0 0 16,0 0 0-16,0 0 0 0,0 0 0 0,0 0 0 0,0 0 0 0,0 0 0 15,0 0 128-15,-12-16 0 0,10 16 0 16,2-3 0-16,0 3-128 0,-1 0 0 0,0 0 0 0,1-2 0 15,-3 2 0-15,2-1 0 0,0 1 0 16,0 0 0-16,-1 0 0 0,2 0 0 0,0 0 0 0,0 0 0 16,0 0 0-16,0 0 0 0,0 0 128 0,-21-5-128 15,18 5 0-15,0 0 0 0,0-1 0 0,1 1 0 16,-1 0 0-16,1 0 0 0,1 0 128 0,0-3-128 16,0 3 0-16,-1 0 0 0,1 0 144 0,1 0-144 15,0 0 0-15,0 0 0 0,-1 0 0 0,1 0-128 16,0 3 128-16,0-3 0 0,-1 0 0 0,1 0 0 15,0 0 0-15,0 0 0 0,0 0 0 0,0 0 0 16,0 0 0-16,0 0 192 0,0 0-64 0,0 0 0 0,-21 0-128 0,18 0 128 16,1 0-128-16,1 0 128 15,-3 0-128-15,1 0 0 0,1-3 0 0,1 6 128 0,-3-3-128 16,1 0 0-16,2-3 128 0,0 3-128 0,-3 0 0 0,3 3 0 16,-1-6 0-16,2 3 0 0,-4 0 0 0,3 0 0 15,-1 0 0-15,2 0 0 0,-1 0 0 0,0-2-128 16,1 4 128-16,0-2-192 15,1 4-336-15,4 1-80 0,1 2-16 0,7 5 0 16,6 10-1520-16</inkml:trace>
  <inkml:trace contextRef="#ctx0" brushRef="#br0" timeOffset="2764.25">18733 6104 35935 0,'0'-4'3200'0,"-2"-1"-2560"0,2 1-512 0,0 1-128 16,0-1-624 0,-1 1-144-16,1 1-16 0,-1-2-16 0,1-4 1168 0,-1 0 224 0,-1-2 48 0,1 2 16 0,0 0 0 0,0 2 0 15,1 4 0-15,-2-2 0 0,2 1-16 0,0 0-16 16,2 3 0-16,-2 0 0 0,0-3-192 0,1 3-48 0,0 0 0 0,-1 0 0 15,1 0-96-15,1-2-32 0,-2 2 0 0,0 0 0 16,0-2 112-16,-3 2 16 0,3-2 0 0,-1 1 0 16,1 1 96-16,0 0 32 0,0 0 0 0,0 0 0 15,-13-15 0-15,11 11 0 0,0 2 0 0,0-1 0 16,1 2-320-16,1 1-48 0,3 0-16 0,5 1 0 31,8 4-816-31,13 8-160 0,7 0-48 0,2 0 0 0</inkml:trace>
  <inkml:trace contextRef="#ctx0" brushRef="#br0" timeOffset="3350.76">19756 8563 41471 0,'-1'-3'3680'0,"-1"-2"-2944"0,0 3-592 0,1-1-144 0,0 0 320 0,-2 1 16 0,2 0 16 0,0 0 0 15,0-4 96-15,-3-2 32 0,-1 2 0 0,1-2 0 0,1-1-256 0,-5 4-48 16,5-1-16-16,-4 1 0 0,1 1-160 0,0 0 0 15,-1 4 0-15,-1-2 0 0,1 2 128 0,1 0-128 16,-1 0 0-16,4 0 128 0,-1 0-128 0,0 0 0 16,3 2 144-16,0-2-144 0,0 0-208 0,2 4-112 15,1-1-32-15,6 3 0 16,5 1-704-16</inkml:trace>
  <inkml:trace contextRef="#ctx0" brushRef="#br0" timeOffset="3848.45">20005 10725 32255 0,'-4'-9'2864'0,"2"3"-2288"0,-1 0-576 0,1 2 0 0,1 0 704 0,-2 2 48 16,2-2 0-16,-2 0 0 0,1-2-96 0,-3-6-16 15,0 0 0-15,-1 2 0 0,1-3-128 0,0 3-16 16,0 2-16-16,0-1 0 0,3 2-48 0,-2 1-16 15,0-1 0-15,0 4 0 0,2 0-224 0,-2-1-64 0,2 2 0 16,-1-1 0-16,0 3-128 0,0 0 0 0,1 0 0 0,-1 2 0 31,1-1-304-31,2 1-80 0,1 2-32 0,5-1 0 16,9-2-1456-16</inkml:trace>
  <inkml:trace contextRef="#ctx0" brushRef="#br0" timeOffset="11502.17">29787 4832 35935 0,'-8'-8'3200'0,"0"2"-2560"0,2-1-512 0,2 6-128 15,2-1 0-15,1 2-208 0,-1-3 48 0,0 2 16 16,-3 1 320-16,0 0 64 0,0 0 16 0,-1 1 0 16,1 4-256-16,0-1-256 0,-1 2 48 0,1 0 16 15,-1-2 32-15,-1 5 16 0,1-3 0 0,-2 0 0 16,0 0 272-16,-2-1 64 0,2 1 16 0,-3 3 0 15,-3-3-16-15,-1 2 0 0,2 0 0 0,-1-2 0 0,-1 3-192 0,-2 1 144 16,3-3-144-16,-1 2 128 16,-1 1-128-16,3-1 128 0,2 0-128 15,2-1 128-15,1 3-128 0,5-5 0 0,0 4 0 0,3 0 0 0,4-1 0 16,2 2 0-16,2 0 0 0,4 1-176 0,4 2 176 16,3 2 0-16,0-1 128 0,4-2-128 0,4 6 224 0,-1-5-32 15,1 3 0-15,-1-1 0 0,-1 0-192 0,-1 3 128 16,-1-6-128-16,-4 2 0 0,1 2 128 0,-5-2-128 15,-3-2 0-15,-2-1 0 0,0-1 128 0,-2 0-128 16,-3-5 0-16,0 2 0 0,-2-2 128 0,1 0-128 16,-2-3 0-16,2 3 144 0,-1-5-144 0,-1 1-176 15,2-2 48-15,-1 2 0 0,2-2-64 0,2-2-16 16,-1 2 0-16,1-2 0 16,1 1-416-16,0-5-80 0,0 3 0 0,-1-3-16 15,-1 0-1248-15</inkml:trace>
  <inkml:trace contextRef="#ctx0" brushRef="#br0" timeOffset="11746.5">29960 5135 43311 0,'25'-8'3840'0,"-8"2"-3072"0,1 2-608 0,-3-1-160 0,-4 4 320 0,-1 1 48 0,2 0 0 0,9 0 0 15,14-3-608-15,13 2-112 0,5 2-32 0,0 2 0 16,-1 0-256-16,-4 1-64 0,-3 1-16 0,-3-1 0 16,-1-2-208-16,-3-1-32 0,-8 2-16 15,-3-3 0-15,-1 2 240 0,-8-4 48 16,-4 4 16-16,-5-4 0 0,-6 2 256 0,-4 4 48 0,-5-1 16 0,-10 8 0 16,-14 6-1792-16</inkml:trace>
  <inkml:trace contextRef="#ctx0" brushRef="#br0" timeOffset="12230.62">29791 7168 43311 0,'-11'0'3840'0,"2"-5"-3072"0,2 4-608 0,2-1-160 16,1 2 0-16,2 0 0 0,-1 0 0 0,-2 0 0 15,-1 0 0-15,-5 0-224 0,-1 2 80 0,-2 4 16 16,2 1-512-16,-2 2-112 0,-1 4-16 0,3 3 0 16,-2 2-144-16,2 2-48 0,2-1 0 0,1-1 0 0,3 2 512 0,2 0 80 15,3-3 32-15,4-1 0 0,2 0 528 0,2 3 128 16,0-2 0-16,5 4 16 0,1-2 96 0,1 3 16 16,-1-3 0-16,2 4 0 0,4 2-176 0,-1 0-16 15,1-2-16-15,1 2 0 0,-2 1-240 0,1-4 176 16,-3-1-176-16,-1 1 160 0,-1 1-160 0,1-4 0 15,-1 2 0-15,-1-2 0 0,1-2 0 0,1 1 0 16,0-5-144-16,0 2 144 0,2-4-304 0,-2 0 48 16,0-1 16-16,-2-4 0 15,1 0-272-15,-3-2-48 0,-2-1-16 0,-2-2 0 16,-2-2-608-16</inkml:trace>
  <inkml:trace contextRef="#ctx0" brushRef="#br0" timeOffset="12446.56">29695 7558 39615 0,'-3'-4'3520'0,"-1"-2"-2816"0,3 4-560 0,1 0-144 15,1 2 144-15,-1-2 0 0,3 2 0 0,1-3 0 16,4 2 304-16,3-4 64 0,8 1 16 0,6 4 0 16,6-3-352-16,2 0-176 0,4 3 160 0,1 3-160 15,6 0-512 1,0 0-208-16,1 1-48 0,-1 2 0 0,2-2-560 0,-4-1-112 0,-2 2-32 0,-5-1 0 15,-1-2-384-15,-7 2-64 0,-6-1-32 0,-5 0 0 16,-4 0 1184-16</inkml:trace>
  <inkml:trace contextRef="#ctx0" brushRef="#br0" timeOffset="12848.82">29795 8937 42383 0,'0'2'3776'0,"-3"-4"-3024"15,2 0-608-15,0 2-144 0,1 2 128 0,-3-2 0 16,2 2 0-16,-3 1 0 0,-1 0-352 0,-2 4-80 15,-5 2-16-15,-6 5 0 16,-3 7-592-16,-6-1-128 0,1 7-32 0,-5 2 0 16,-5 0 272-16,0 2 48 0,4-2 16 0,1-5 0 0,3 0 384 0,1-2 80 0,8-3 16 0,4-3 0 15,4 1 560-15,5-7 112 0,2 0 32 0,4-2 0 16,4 0-64-16,2-2 0 0,3 0 0 0,2 0 0 16,6 1-16-16,2-1-16 0,-2 0 0 0,3 0 0 15,5 4-48-15,-1-3-16 0,-1 5 0 0,-1-3 0 16,1 1-32-16,-3 3 0 0,0-1 0 0,-5 0 0 15,-2 2-256-15,-4-2 0 0,-1-3 128 0,-2 2-128 16,-3 0-224-16,1-1-96 0,-3-4-32 0,2 2 0 0,-3-3-16 16,0 0 0-16,0-3 0 0,1 1 0 15,-3-3-352-15,0 0-80 0,1 0-16 0,0-3 0 16,0 3-1616-16</inkml:trace>
  <inkml:trace contextRef="#ctx0" brushRef="#br0" timeOffset="13011.1">29562 9433 50687 0,'5'2'4496'0,"0"-2"-3600"15,1 4-704-15,0-2-192 16,1-2-1008-16,-4 0-224 0,5 1-48 0,5 2-16 0,12 3 1136 0,9-3 160 16,5 4 176-16,3-4-48 15,-1 0-608-15,-3 0-128 0,-3-3-32 0,-4 1 0 16,1-1-784-16</inkml:trace>
  <inkml:trace contextRef="#ctx0" brushRef="#br0" timeOffset="13583.43">29610 10993 43311 0,'-12'5'3840'0,"2"0"-3072"0,0 1-608 0,3 0-160 0,-1 1 0 0,4 0 0 15,-3 2 0-15,-3 2 0 16,-8 12-528-16,-8 9-96 0,-4 9-16 0,-1 5 0 16,2 3-640-16,5-2-144 0,6-6-32 0,5-5 0 15,3-5 608-15,4 1 112 0,4-3 32 0,2-5 0 0,3 2 704 0,4-1 0 0,-1-3 160 0,4-2-32 16,2 2 480-16,2-1 96 16,0-5 0-16,4 1 16 0,3 1-192 0,0-4-32 0,-1-2-16 0,-1 0 0 15,5 1-128-15,1-1-32 0,-3 1 0 0,1-4 0 16,-2 4-144-16,0-6-48 0,-3 2 0 0,-3-2 0 15,-2-1-128-15,0 3-256 0,-5-3 64 0,-2-2 16 16,-2 2-656-16,-3-2-144 16,-1 1-32-16,-5-1 0 0</inkml:trace>
  <inkml:trace contextRef="#ctx0" brushRef="#br0" timeOffset="13748.05">29498 11703 48831 0,'9'2'4352'0,"-2"-2"-3488"0,2 0-688 0,-1 0-176 15,0 0-640-15,2 0-176 0,3 0-16 0,9-2-16 0,16 1 624 0,15-2 224 16,7 1-144-16,2-2 144 16,1 0-896-16,-3 1-112 0,-7 0-16 0,-4-1 0 15,-3-4-1664-15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6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 10591 0 0,'-2'-1'5606'0'0,"2"0"-5522"0"0,6 2 2512 0 0,2 2-2557 0 0,0 1 0 0 0,-1 0 1 0 0,1 0-1 0 0,6 6 1 0 0,-6-5-40 0 0,-1 0-1 0 0,1 0 1 0 0,0-1 0 0 0,1 0 0 0 0,-1-1-1 0 0,1 0 1 0 0,9 2 0 0 0,18 0-5171 0 0,-7-4-811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7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11 855 14543 0 0,'-4'-14'437'0'0,"2"0"0"0"0,0 0 0 0 0,0-1 0 0 0,2 1 0 0 0,0-22 0 0 0,1 11-189 0 0,-1-24 399 0 0,2-1 0 0 0,13-69 0 0 0,-11 95-622 0 0,41-172 346 0 0,-37 169-206 0 0,1 1 0 0 0,1 0 1 0 0,2 1-1 0 0,0 0 0 0 0,20-28 1 0 0,-24 43-77 0 0,0 0 0 0 0,0 0 0 0 0,1 1 0 0 0,1 0 0 0 0,10-8 0 0 0,-14 12-18 0 0,1 1-1 0 0,-1-1 1 0 0,1 1 0 0 0,0 1 0 0 0,0-1-1 0 0,1 1 1 0 0,-1 0 0 0 0,1 1-1 0 0,10-2 1 0 0,-15 3-43 0 0,0 1 0 0 0,1 1-1 0 0,-1-1 1 0 0,1 0 0 0 0,-1 1-1 0 0,0 0 1 0 0,0 0 0 0 0,1 0-1 0 0,-1 0 1 0 0,0 0 0 0 0,0 1-1 0 0,0-1 1 0 0,0 1 0 0 0,0 0-1 0 0,-1 0 1 0 0,1 0 0 0 0,0 0 0 0 0,-1 0-1 0 0,1 1 1 0 0,3 4 0 0 0,4 5 20 0 0,-1 1 1 0 0,0 0-1 0 0,7 14 1 0 0,-15-25-49 0 0,23 47 37 0 0,-1 1 1 0 0,-2 2-1 0 0,22 85 0 0 0,-36-112 26 0 0,-2 1 0 0 0,0-1-1 0 0,-2 1 1 0 0,0 0 0 0 0,-2 31-1 0 0,-2-40 91 0 0,0 1 0 0 0,-2-1-1 0 0,0 0 1 0 0,-8 27-1 0 0,8-30-441 0 0,2-12 209 0 0,1 0-1 0 0,0 0 1 0 0,-1 0-1 0 0,1 0 1 0 0,-1 0-1 0 0,0 0 1 0 0,1 0-1 0 0,-1 0 1 0 0,0 0-1 0 0,0 0 1 0 0,-2 2-1 0 0,3-4-160 0 0,11-11-13111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8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26 187 14279 0 0,'11'-10'1169'0'0,"0"-1"0"0"0,19-24 0 0 0,-20 22-779 0 0,1 1 1 0 0,16-16 0 0 0,-15 19-259 0 0,-1-1 0 0 0,1 2 1 0 0,1 0-1 0 0,0 0 0 0 0,0 1 0 0 0,0 1 1 0 0,23-8-1 0 0,-30 12-87 0 0,1 1 0 0 0,-1-1 0 0 0,1 1 0 0 0,0 0 0 0 0,-1 1 0 0 0,1 0 1 0 0,0 0-1 0 0,0 0 0 0 0,-1 1 0 0 0,1 0 0 0 0,-1 0 0 0 0,1 1 0 0 0,-1 0 0 0 0,1 0 0 0 0,-1 0 0 0 0,0 1 0 0 0,0 0 0 0 0,11 7 1 0 0,-12-7-14 0 0,-1 0 1 0 0,1 1 0 0 0,-1-1-1 0 0,0 1 1 0 0,0 0 0 0 0,-1 0 0 0 0,1 1-1 0 0,-1-1 1 0 0,0 1 0 0 0,0-1 0 0 0,0 1-1 0 0,-1 0 1 0 0,3 7 0 0 0,-3-7-23 0 0,-1-1 1 0 0,-1 1-1 0 0,1-1 1 0 0,-1 1-1 0 0,0 0 1 0 0,0 0 0 0 0,0-1-1 0 0,0 1 1 0 0,-1 0-1 0 0,0-1 1 0 0,0 1-1 0 0,0-1 1 0 0,0 1-1 0 0,-1-1 1 0 0,0 1-1 0 0,-2 3 1 0 0,-2 3 33 0 0,-1 0 0 0 0,0 0-1 0 0,-1-1 1 0 0,0 0 0 0 0,-1-1 0 0 0,1 1 0 0 0,-2-2 0 0 0,1 1-1 0 0,-1-1 1 0 0,-1-1 0 0 0,1 0 0 0 0,-14 6 0 0 0,10-5 3 0 0,-1-2 0 0 0,0 0 0 0 0,-1 0 0 0 0,1-1 0 0 0,-1-1 1 0 0,0-1-1 0 0,0 0 0 0 0,0-2 0 0 0,-17 1 0 0 0,22-2 97 0 0,19 0 4 0 0,10-1-76 0 0,-4-1-47 0 0,1 1-1 0 0,0 1 1 0 0,0 1-1 0 0,0 0 1 0 0,19 3-1 0 0,-30-3-18 0 0,0 0-1 0 0,0 1 1 0 0,0-1 0 0 0,0 1-1 0 0,0 0 1 0 0,0 0-1 0 0,0 0 1 0 0,0 0 0 0 0,-1 1-1 0 0,1 0 1 0 0,-1-1-1 0 0,0 1 1 0 0,0 0 0 0 0,0 1-1 0 0,0-1 1 0 0,0 0 0 0 0,-1 1-1 0 0,1 0 1 0 0,-1-1-1 0 0,0 1 1 0 0,0 0 0 0 0,2 7-1 0 0,-2-3-14 0 0,-1 0-1 0 0,0 0 1 0 0,0 0 0 0 0,0 0-1 0 0,-1 1 1 0 0,0-1 0 0 0,-1 0-1 0 0,1 0 1 0 0,-2 0 0 0 0,1 0-1 0 0,-5 12 1 0 0,-1 3-36 0 0,-2 0-1 0 0,-17 34 1 0 0,15-38 22 0 0,0 0 0 0 0,-1-1 0 0 0,0-1 0 0 0,-2 0 0 0 0,0 0 1 0 0,-1-2-1 0 0,-1 1 0 0 0,0-2 0 0 0,-31 22 0 0 0,46-36 27 0 0,0 1 1 0 0,1-1-1 0 0,-1 1 1 0 0,0-1-1 0 0,0 1 1 0 0,0-1 0 0 0,1 0-1 0 0,-1 1 1 0 0,0-1-1 0 0,0 0 1 0 0,0 0-1 0 0,0 1 1 0 0,0-1-1 0 0,0 0 1 0 0,0 0-1 0 0,1 0 1 0 0,-1 0-1 0 0,0 0 1 0 0,0 0-1 0 0,0 0 1 0 0,0-1-1 0 0,0 1 1 0 0,0 0-1 0 0,0 0 1 0 0,0-1 0 0 0,1 1-1 0 0,-1-1 1 0 0,0 1-1 0 0,0-1 1 0 0,0 1-1 0 0,1-1 1 0 0,-1 1-1 0 0,0-1 1 0 0,1 1-1 0 0,-1-1 1 0 0,0 0-1 0 0,1 0 1 0 0,-1 1-1 0 0,1-1 1 0 0,-1 0-1 0 0,1 0 1 0 0,0 1-1 0 0,-1-1 1 0 0,1 0 0 0 0,0 0-1 0 0,-1-2 1 0 0,-1-4 71 0 0,0-1 0 0 0,0 0 0 0 0,1 0 0 0 0,-1-9 0 0 0,1 12-81 0 0,-7-176 395 0 0,1 10-139 0 0,1 91-177 0 0,2 16 49 0 0,-19-100 0 0 0,23 162-112 0 0,-1 1 0 0 0,0-1 1 0 0,1 1-1 0 0,-1-1 0 0 0,0 1 0 0 0,0-1 0 0 0,0 1 0 0 0,0 0 0 0 0,-2-2 0 0 0,3 3-10 0 0,0 0 0 0 0,0 0 0 0 0,0 1 0 0 0,0-1 0 0 0,0 0 0 0 0,1 0 0 0 0,-1 0 0 0 0,0 1 0 0 0,0-1 0 0 0,0 0 0 0 0,0 0 0 0 0,0 0 0 0 0,-1 1 0 0 0,1-1 0 0 0,0 0 0 0 0,0 0 0 0 0,0 1 0 0 0,0-1 0 0 0,0 0 0 0 0,0 0 0 0 0,0 0 0 0 0,0 0 0 0 0,0 1 0 0 0,0-1 0 0 0,-1 0 0 0 0,1 0 0 0 0,0 0 0 0 0,0 0 0 0 0,0 1 0 0 0,0-1 0 0 0,0 0 0 0 0,-1 0 0 0 0,1 0 0 0 0,0 0 0 0 0,0 0 0 0 0,0 0 0 0 0,-1 0 0 0 0,1 0 0 0 0,0 0 0 0 0,0 1 0 0 0,0-1 0 0 0,-1 0 0 0 0,1 0 0 0 0,0 0 0 0 0,0 0 0 0 0,0 0 0 0 0,-1 0 0 0 0,1 0 0 0 0,0 0 0 0 0,0 0 0 0 0,0-1 0 0 0,-1 1 0 0 0,1 0 0 0 0,0 0 0 0 0,0 0 0 0 0,0 0 0 0 0,-1 0 0 0 0,1 0 0 0 0,0 0 0 0 0,0 0 0 0 0,0 0 0 0 0,0-1 0 0 0,-1 1 0 0 0,1 0 0 0 0,0 0 0 0 0,0 0 0 0 0,0-1 0 0 0,0 3-90 0 0,1 0 0 0 0,-1 0 1 0 0,1 0-1 0 0,0 0 0 0 0,0 0 1 0 0,-1-1-1 0 0,1 1 0 0 0,1 0 1 0 0,-1-1-1 0 0,0 1 0 0 0,0 0 0 0 0,0-1 1 0 0,1 0-1 0 0,-1 1 0 0 0,3 0 1 0 0,6 7-6188 0 0,1-3-928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28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13823 0 0,'17'-9'966'0'0,"-12"5"-710"0"0,0 1 0 0 0,1 0 0 0 0,-1 0 0 0 0,1 1 0 0 0,0-1 0 0 0,0 1 0 0 0,12-2 0 0 0,-5 2 12 0 0,1 1 0 0 0,-1 0 1 0 0,26 3-1 0 0,-34-1-200 0 0,1 0 0 0 0,-1 0-1 0 0,0 0 1 0 0,0 1 0 0 0,1 0 0 0 0,-1 0 0 0 0,-1 0-1 0 0,1 0 1 0 0,0 1 0 0 0,0 0 0 0 0,-1 0-1 0 0,7 7 1 0 0,2 2 178 0 0,-1 2-1 0 0,-1 0 1 0 0,0 1-1 0 0,-1-1 1 0 0,0 2-1 0 0,-1 0 1 0 0,11 29-1 0 0,0 11 468 0 0,14 59-1 0 0,-4-9-181 0 0,-5-36-174 0 0,11 37 262 0 0,-35-99-573 0 0,0 0 0 0 0,0-1 0 0 0,0 1-1 0 0,-1 0 1 0 0,0 0 0 0 0,-1-1 0 0 0,0 1 0 0 0,0 0-1 0 0,0-1 1 0 0,-1 1 0 0 0,0-1 0 0 0,-6 13 0 0 0,-4 7 55 0 0,-1-1 0 0 0,-19 27 1 0 0,3-6 22 0 0,10-15-77 0 0,2 1 1 0 0,0 1-1 0 0,3 1 0 0 0,-12 40 0 0 0,24-62-168 0 0,2-13 117 0 0,0 0 0 0 0,0 0 0 0 0,0 0 0 0 0,0 1 0 0 0,0-1 0 0 0,0 0 0 0 0,0 0 0 0 0,0 0 0 0 0,0 0 0 0 0,0 0 0 0 0,0 0 0 0 0,0 0 0 0 0,0 0 0 0 0,0 0 0 0 0,0 0 0 0 0,0 0 0 0 0,0 0 0 0 0,0 0 0 0 0,0 0 0 0 0,1 1 0 0 0,-1-1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0,0-1 0 0 0,0 1 0 0 0,0 0 0 0 0,0 0 0 0 0,0 0 0 0 0,0 0 0 0 0,0 0 0 0 0,2-2-54 0 0,-1 0 0 0 0,0 1 0 0 0,1-1 0 0 0,-1 0 0 0 0,0 0 0 0 0,0-1 0 0 0,1-3 0 0 0,-1 6 60 0 0,12-37-1279 0 0,3-2-4532 0 0,7-6-1518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5:55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13135 7520 14735 0,'5'0'1312'0,"-5"0"-1056"0,-2 0-256 0,2 0 0 16,0 0 432-16,0 0 16 0,-1 0 16 0,0 0 0 15,1 1 48-15,-4 1 16 0,0 1 0 0,4-3 0 0,0 0 112 0,0 0 32 16,0 0 0-16,0 0 0 0,0 0-80 0,0 0-16 15,0 0 0-15,0 0 0 0,0 0 48 0,0 0 0 16,-13 16 0-16,10-14 0 0,3 0-16 0,-2 0 0 16,-4-1 0-16,2 2 0 0,3-1-144 0,-4-1-16 15,0 2-16-15,0-3 0 0,2 2-112 0,0-2-32 16,-5 4 0-16,3-4 0 0,5 3-32 0,-3-3 0 16,-3 1 0-16,2 1 0 0,5-2 0 0,-1 0-16 15,-4 0 0-15,3 0 0 0,4 0-32 0,-3 0 0 16,-4 0 0-16,5 0 0 0,0 0 0 0,1 0 0 15,-2 0 0-15,0 0 0 0,0 0-48 0,0 0-16 0,0 0 0 0,0 0 0 16,0 0-16-16,0 0-128 0,0 0 192 0,0 0-64 16,0 0 64-16,0 0 16 0,0 0 0 0,0 0 0 15,0 0 16-15,0 0 0 0,0 0 0 0,0 0 0 16,0 0 16-16,0 0 0 0,0 0 0 0,0 0 0 16,0 0-112-16,0 0-128 0,0 0 176 0,0 0-176 15,0 0 208-15,0 0-64 0,0 0-16 0,-9-18 0 16,9 14 0-16,-3 0 0 0,0 2 0 0,1-2 0 15,4 2-128-15,-5-1 192 0,2 2-192 0,1 1 192 16,0 0-192-16,-1-3 128 0,-2 3-128 0,3 0 128 16,2-2-128-16,-1 2 160 0,-2-1-160 0,-1 1 160 15,4-3-32-15,-4 1-128 0,2 2 192 0,0 0-64 16,0 0 64-16,0 0 16 0,-5-22 0 0,4 15 0 16,4 0 0-16,-5-3 0 0,1 1 0 0,-1 0 0 15,4-1-80-15,-3-3-128 0,-2 3 176 0,1-2-176 16,2 2 128-16,-3-2-128 0,0 2 0 0,0 1 0 0,2-3 0 15,-1 2 0-15,-2-2 0 0,0-1 0 0,4 0 144 0,-1-3-144 16,-2 1 0-16,2 1 144 0,4-1-144 0,-2-1 0 16,-1 4 144-16,2-4-144 0,5 1 160 0,-4 1-32 15,0 2-128-15,0-2 192 0,6-1 0 0,-4-1-16 16,-2 4 0-16,-1 2 0 0,3-2 32 0,-3-1 16 16,-3 6 0-16,0-2 0 0,1 1-16 0,-1 1 0 15,-4 3 0-15,1-1 0 0,3 1-32 0,-2 1-16 16,-2 2 0-16,2-1 0 0,3-1-32 0,-3 2 0 15,1 1 0-15,-1 0 0 0,6 0-128 0,-4 0 160 16,-2-2-160-16,3 2 160 0,1 2-160 0,1-2 128 0,-4 0-128 0,4 0 128 16,0 0-128-16,2 0 0 15,-4 0 144-15,2-2-144 0,2 2 160 0,0 0-32 0,-4 0-128 16,0 0 192-16,0 0-192 0,0 0 0 0,0 0 0 0,0 0 0 16,0 0 0-16,0 0 0 0,0 0 128 15,0 0-128 1,24-3-304-16,-21 3-96 0,-1 0-32 0,1-1-12976 0,5-3-2592 0</inkml:trace>
  <inkml:trace contextRef="#ctx0" brushRef="#br0" timeOffset="2028.69">12953 7283 15663 0,'1'-3'1392'0,"-5"-1"-1120"0,1-1-272 0,3 1 0 0,0 3 912 0,-3-1 128 16,2-1 32-16,-1-1 0 0,-2-2-416 0,-1-4-80 16,-1-2 0-16,1 0-16 0,0-2-240 0,1 2-32 15,0-3-16-15,1 1 0 0,1-2-80 0,-1 1-32 16,-1 2 0-16,2-2 0 0,2 1-32 0,-3-2 0 16,2 4 0-16,0-4 0 0,3 1 80 0,-2-5 16 15,1 3 0-15,4-1 0 0,0 1 80 0,0 0 16 16,0 2 0-16,1 1 0 0,4 0-64 0,-2 0-16 15,-2 4 0-15,0-2 0 0,3 1-32 0,-3 3 0 16,-4 2 0-16,2-3 0 0,0 6 0 0,-3-4 0 16,0 6 0-16,-2-4 0 0,3 4 112 0,-3-1 0 15,-1-1 16-15,0 2 0 0,2 1 0 0,-1-3 0 16,-1 1 0-16,0 1 0 0,2 1-80 0,0-3-32 0,-1 3 0 16,0-4 0-16,3 4-48 0,0-2-16 0,-4 1 0 15,1-2 0-15,1 3-160 0,0 0 192 0,0 0-192 0,0 0 192 16,0 0-192-16,0 0 192 0,0 0-192 0,0 0 192 15,0 0-64-15,0 0-128 0,0 0 192 0,-10 25-64 16,8-18-128-16,-2 2 160 0,-1-3-160 0,0 2 160 16,3 0 16-16,-4 2 0 0,2-4 0 0,-1 1 0 15,1 0 48-15,2-1 16 0,-2 0 0 0,2 1 0 16,0-1-112-16,1 0 0 0,0-4-128 0,1 2 192 16,0 2-48-16,1 0-16 0,0-2 0 0,3 2 0 15,-1 1-128-15,0-4-144 0,1 2 144 0,0 0-208 16,3 1-16-16,-1-1 0 0,-2 1 0 0,5-4 0 15,-1 3-224-15,2-4-64 0,1 1 0 16,2-4 0-16,4-2-1120 0</inkml:trace>
  <inkml:trace contextRef="#ctx0" brushRef="#br0" timeOffset="5842.97">13135 7147 12895 0,'-4'5'1152'0,"-5"-3"-928"0,-1 0-224 0,4 2 0 0,4-2 512 0,-3-2 64 15,-3 1 16-15,-3 4 0 16,-2-1-48-16,-8 0-16 0,-3 2 0 0,2-2 0 0,6 1-112 0,-2-5-32 15,5 0 0-15,1 0 0 0,3 0-192 0,0-5-32 16,2 3-16-16,1-1 0 0,-1-3-16 0,2-1-128 16,1 5 192-16,-4-2-64 0,3 2 0 0,-2-2 0 15,1 0 0-15,-2 4 0 0,1-2 0 0,-1-1-128 16,2 2 192-16,0 1-64 0,-1-2 384 0,0-2 80 16,2-1 16-16,2 1 0 0,-2-3 32 0,1-2 0 15,2 3 0-15,-1-4 0 0,3-2-64 0,-1-1-16 16,1 0 0-16,0 0 0 0,2-5-128 0,1 2-32 15,-2-3 0-15,4 3 0 0,-3-5-64 0,2 1-16 16,1 4 0-16,-1 0 0 0,0 0-64 0,2 0-32 0,-3 4 0 16,2-3 0-16,2 1 0 0,-3-1 0 0,3 2 0 15,0-2 0-15,0-1-32 0,1 0 0 0,-1 1 0 16,1-1 0-16,2 2 0 0,-3-2-16 0,-1 4 0 0,2 0 0 16,0-1 16-16,-4 0 16 0,1 4 0 0,0-1 0 15,0 1 48-15,-4 3 0 0,2 2 0 0,-3 1 0 16,1 0-16-16,-1 3 0 0,0 0 0 0,-1 0 0 15,2 0-64-15,-1 3-16 0,-1-2 0 0,-1 1 0 16,2 5-160-16,-1-1 192 0,1-6-192 0,0 0 192 16,0 0-192-16,0 25 192 0,0-22-192 0,0 3 192 15,4 1-192-15,-2-1 0 0,1-2 144 0,3 2-144 16,1 0 0-16,3-2 0 0,0 2-160 0,3-4 160 16,5 2-992-16</inkml:trace>
  <inkml:trace contextRef="#ctx0" brushRef="#br0" timeOffset="6793.78">13846 7276 14735 0,'-2'7'1312'0,"1"-2"-1056"0,0-1-256 0,1-1 0 0,0 0 688 0,-1-3 80 0,1 0 0 0,1 0 16 0,-2 0-96 0,1 0-32 15,-2 0 0-15,2 0 0 0,0-3 48 0,-2 0 0 16,2-3 0-16,0 6 0 0,0 0-128 0,0 0-32 15,0 0 0-15,-6-19 0 0,2 16-128 0,0-1-32 16,1 1 0-16,0 0 0 0,0 0-64 0,0 1 0 16,-1 1-16-16,2-4 0 0,-1 3-16 0,2-1 0 0,-1 0 0 0,0-1 0 15,1 0 80-15,0 0 16 0,0 0 0 0,2-2 0 16,-2 2 0-16,1-2 16 0,0 4 0 0,0-5 0 16,1 4-208-16,-2-2-32 0,1 1-16 0,0 0 0 15,0 1-16-15,-2 0 0 0,1-1 0 0,0 2 0 16,1 2-128-16,-1-4 0 0,1 4 0 0,0-2 128 15,-1-1-128-15,1 2 0 0,-2 1 0 0,4 0 128 16,-4 0-128-16,4-2 192 0,-2 2-192 0,0 0 192 16,0 0-192-16,0 0 0 0,0 0 0 0,0 0 128 15,0 0 0-15,0 0 0 0,0 0 0 0,0 0 0 16,0 0 64-16,0 0 0 0,0 0 0 0,7 18 0 16,-8-14-48-16,1 1 0 0,0-2 0 0,0 1 0 15,0 2-16-15,0-3-128 0,0 1 192 0,1-2-64 16,-1 2-128-16,1-1 0 0,0 0 0 0,1 1 0 0,-1-2 0 0,-1 2 0 15,2-4 0-15,-2 2 0 0,0 0 0 0,2-2 0 16,-2 2 0-16,1-2 0 0,-1 0 128 0,0 0-128 16,0 0 0-16,0 0 128 0,0 0-128 0,0 0 0 15,0 0 0-15,0 0 0 0,0 0 0 0,0 0 0 16,0 0 128-16,0 0-128 0,0 0 144 0,0 0-144 16,0 0 160-16,0 0-160 0,0 0 128 0,0 0-128 15,-16 10 0-15,15-10 144 0,1 2-144 0,-3-2 160 16,2-2-160-16,2 2 160 0,-1 0-160 0,-2-1 0 15,2 1 0-15,0-3-176 0,0-1-144 0</inkml:trace>
  <inkml:trace contextRef="#ctx0" brushRef="#br0" timeOffset="8152.51">13687 6337 28559 0,'-1'0'2544'0,"0"3"-2032"0,-2-3-512 0,2 0 0 0,0 0 1040 0,1 0 112 0,0 1 32 0,0-1 0 15,-1-1-480-15,1-2-80 0,0 1-32 0,0 2 0 0,0 0-272 16,0 0-48-16,17-14-16 0,-10 8 0 16,3 0 112-16,-1 2 16 0,1-2 0 0,2 1 0 0,-1 0-112 0,1 3-16 15,-1-4 0-15,1 2 0 0,2 1 0 0,-3 0 0 16,-3 0 0-16,2 1 0 0,0 0 0 0,1 0 0 15,-2 1 0-15,-3-1 0 0,2 2-256 0,-6-1 0 16,-1 1 0-16,1 0 0 0,-2 1 0 0,-2-1-144 16,1-1 16-16,-1 1 0 15,-1-3-512-15,-1 0-112 0,4 3-16 0,0 0 0 16,-21-16-352-16,10 10-80 0,3 2-16 0,-2-1 0 16,1 1-336-16,-1 1-80 0,1 0-16 0,2 3 0 15,1 0 944-15,0 0 192 0,1 3 48 0,0 0 0 0,1 0 464 0,2 3 0 0,-2-2 208 16,1 3-64-16,1 4 288 0,-2-1 48 0,3 3 16 0,-3-1 0 15,3 5 208-15,-1 2 32 0,-1-4 16 0,2 1 0 16,-2 0-64-16,2 2-16 0,-1-2 0 16,0 1 0-16,1-1-144 0,0 2-16 0,1-2-16 0,1 3 0 15,-1-1-96-15,1 2-16 0,2-4 0 0,-2 0 0 16,3 3-80-16,0-1-32 0,-2-4 0 0,2-2 0 16,0 1-32-16,-1-3-16 0,2 4 0 0,1 3 0 15,2-4-224-15,-1 2-160 0,-1-3 32 0,2-2 0 16,0-1-304-1,0-2-48-15,-2-3-16 0,3 1 0 0,-1-5-448 0</inkml:trace>
  <inkml:trace contextRef="#ctx0" brushRef="#br0" timeOffset="8578.04">13905 6585 23039 0,'-1'5'2048'0,"0"-2"-1648"0,1-3-400 0,0 2 0 0,0-1 1408 0,0-1 192 16,0 1 32-16,2 2 16 0,0-3-960 0,2 1-192 16,2 1-48-16,2-2 0 0,0-2-144 0,4 2-48 15,-4-1 0-15,5 1 0 0,3 0-256 0,-1-3 0 16,-3 1 128-16,3 0-128 0,5-1 128 0,-2 0-128 0,-3-3 192 0,0 2-192 16,1-2 176-16,-5-3-176 0,-1 3 160 0,-2-1-160 15,1-3 256-15,-1 1-64 0,-3-1 0 16,-2 1 0-16,2 0-192 0,-2 0 0 0,-5 2 0 0,4-2 0 15,-4 2 0-15,-1 1 0 0,-1-1-160 0,-1 1 160 16,1 2 0-16,-3-2 0 0,-5 1 0 0,3 2 176 16,0-1 16-16,-3 0 0 0,-4 2 0 0,1-1 0 15,1 2 176-15,0 1 32 0,-4 0 16 0,3 0 0 16,3 4-16-16,-3-2 0 0,2 2 0 16,0 2 0-16,5 0-128 0,-2 0-16 0,0 2-16 15,1 1 0-15,4 0-80 0,-2 0-16 16,1 1 0-16,1 0 0 0,1 3-144 0,0 2 192 0,-1 1-192 15,2 3 192-15,0 3-192 0,-1-2 0 16,2 2 144-16,1 2-144 0,2 2 0 0,1-4 0 16,1 0 0-16,2-3-128 15,2-3-256-15,3-4-32 0,0-2-16 0,4-7 0 0,4-3-496 16,1-7-96-16,-3-5-32 0,7-10-9184 16,4-7-1824-16</inkml:trace>
  <inkml:trace contextRef="#ctx0" brushRef="#br0" timeOffset="8946.44">14261 6351 35935 0,'-9'11'3200'0,"5"-3"-2560"0,0 0-512 0,0-2-128 0,2-2-400 0,-1-1-112 0,-1 3 0 0,0 4-16 0,-5 6 528 0,-2 2 272 15,1 2-16-15,2-1-16 0,2-3-48 0,1-4 0 0,4-2 0 16,0-4 0-16,2 0-64 0,0-3-128 0,3-2 176 0,0-1-176 15,2-1 128-15,-1-2-128 0,1 0 0 0,1-4 0 16,2 1 0-16,-1-4 0 0,-1 4 128 0,0 0-128 16,2-4 192-16,0 1-32 0,-2 6 0 0,-1-3 0 15,3-1-160-15,-4 4 0 0,0 0 0 0,-1 3 128 16,-1 0-128-16,-2 3 0 0,1 0 0 0,-1 1 0 16,-1 2 0-16,-1 0 0 0,1 1-192 0,1 2 192 15,-1 1-192-15,1 0 192 0,0-1-192 0,1 3 192 16,1 1-176-16,2-1 176 0,0 0-128 0,0 0 128 15,3-1 0-15,-2 0-128 0,-1 0 128 0,0-4 0 16,1 2 0-16,-2-3 0 0,-2 0 144 0,-2 1-144 16,0-4 128-16,-2 1-128 0,-2 2 0 0,0-2 0 15,-2 1 0-15,-1-1-352 0,-1-1 48 0,-1 0-10256 16,0-2-2064-16</inkml:trace>
  <inkml:trace contextRef="#ctx0" brushRef="#br0" timeOffset="9109.79">14290 6622 21183 0,'17'-76'1888'0,"-16"66"-1504"0,-1 10-384 0,1 0 0 0,1 0 1456 0,1-6 208 15,3 0 64-15,4-6 0 0,5-4-784 0,4 0-160 16,-2 0-16-16,0-1-16 0,3 6-496 0,-2 1-112 16,-6 4-16-16,3 3 0 0,0-1-288 0,-3 1-64 15,0 1-16-15,1 2 0 16,3 0-176-16,-3-1-32 0,-3 1-16 0,4-3 0 0,2 1 80 0,-4-3 32 16,-1-1 0-16,-1-1 0 15,0-1-256-15</inkml:trace>
  <inkml:trace contextRef="#ctx0" brushRef="#br0" timeOffset="9292.86">14316 6319 35935 0,'3'8'3200'0,"-2"-4"-2560"0,2 0-512 0,-1 1-128 16,0-1 448-16,-1-3 64 0,-1 1 0 0,2 2 16 15,2 5 176-15,-1-1 16 0,0 2 16 0,1 3 0 16,-2 0-416-16,0 3-96 0,-1 0-16 0,0 2 0 15,0 4-208-15,1 0 0 0,-2-5-144 0,0 2 144 16,1 3-704-16,-2-1-64 0,1-3 0 0,-3-1-10896 16,-2 3-2192-16</inkml:trace>
  <inkml:trace contextRef="#ctx0" brushRef="#br0" timeOffset="11068.13">12323 6386 12895 0,'0'2'1152'0,"-2"-2"-928"0,1 0-224 0,1 0 0 16,0 0 1056-16,-1 0 160 0,1 0 48 0,-2 3 0 16,0-3 16-16,-1 1 0 0,1 1 0 0,2-2 0 15,0 0-208-15,0 0-48 0,0 0 0 0,0 0 0 16,0 0-272-16,0 0-64 0,0 0-16 16,0 0 0-16,-10 23-48 0,10-21-16 0,-1 2 0 0,1-2 0 15,-1 3 0-15,-1 0 0 0,1-1 0 0,0-1 0 16,1 2 48-16,0 2 16 0,0-4 0 0,0 1 0 15,0 2-112-15,0 0-32 0,0 1 0 0,0-1 0 16,1 0-64-16,-1 1-16 0,-1 0 0 0,1 1 0 16,0 2 0-16,-1 0-16 0,-1-1 0 0,0 3 0 15,1 0-176-15,-3 4-48 0,1-2 0 0,0 5 0 16,0-3 80-16,0 2 16 0,-1 2 0 0,1 1 0 16,0 1-144-16,-1 1-32 0,1 1 0 0,2 2 0 0,-2-1 112 15,1-3 16-15,2-4 0 0,0-1 0 0,2-4-112 0,-1 0-16 16,0-4 0-16,3-2 0 0,-1-1-128 15,0 0 0-15,2-3 0 0,-1 0 0 0,0-1 0 16,1-1 0-16,-1-1 0 0,2 0 0 0,-2-1 128 16,2-3 0-16,-1 3 0 0,1-2 0 0,-1 0-128 0,-1-2 0 15,0 1 0-15,-1 1 0 0,-1 0 128 0,-1 2-128 16,0-4 192-16,0 3-64 0,-1 0 0 16,0-1 0-16,0 2 0 0,0 1 0 0,2-2-128 0,-2 2 192 15,1 0-192-15,0-3 192 0,3 2-192 0,1-2 160 16,-2 1-160-16,2 1 160 0,3-3-160 0,-2-1 0 15,-2 1 0-15,1 1 128 0,5-2-128 0,-2-3 0 16,1 2 0-16,0-3 0 0,2 2 0 0,-1-3 128 0,-1 2-128 16,-1-2 128-16,2-3 0 0,-5 1 0 0,-3 2 0 15,2 0 0-15,1 1-128 0,-3 0 0 0,-3-1 0 16,0 1 0-16,3-1 0 0,0 0 0 0,-2 2 0 0,2-1 0 16,2 2 128-16,-1-3 0 0,0 1 0 0,1 2 0 15,2-5-128-15,-1 3 0 0,0 1 0 16,0-1-176-16,2 0 176 0,-3-1 0 0,-2 3 0 0,2-1 0 15,0-1 0-15,-3 2 0 0,-4 1 0 0,2-1 0 16,0 0 0-16,-3 1 0 0,-1 0 128 0,0 1-128 16,3-2 128-16,-3 3-128 0,0-1 128 0,1 1-128 15,2 0 0-15,-3-2 0 0,-1 3 0 0,-1 0 0 16,4-1 0-16,-6 2 0 0,2-2 0 0,-1 1 0 16,1 1 128-16,-2 1-128 0,2-2 128 0,-2 0-128 0,0 3 0 15,-3-3 0-15,2 1 0 0,-1 0 0 0,0 0 144 16,0 1-144-16,3 1 192 0,0 0-192 0,-2-3 0 15,1 1 0-15,2 0 0 0,1 2 0 0,-4-2 0 0,1-1 0 16,0 0 0-16,2 0 0 0,1 2 128 16,0-1-128-16,1-2 0 0,0 1 0 0,1 2 0 0,0-1 0 15,2-2-192-15,-2 4 48 0,3-2 144 0,-3 2 0 16,3-3 0-16,-2 2 0 0,3 1 0 0,-2 0 0 16,1 0 0-16,1 0 0 0,-2 1 0 0,4 2 0 15,-2-3 0-15,2 0 0 0,-1 2-128 0,2-2 0 16,-1 0 0-16,3 0 0 0,-1 0 128 0,1 0 0 15,0-2 0-15,1 2 0 0,-2-4 0 0,2 1 0 16,-1 3 0-16,0-2 0 0,0 1 0 0,0 1 0 0,-1-3 0 16,-2 3 0-16,3 0 0 0,-4 0 0 0,3 0 0 15,0 0 0-15,-2 3 0 0,1-3 0 0,-1 3 0 16,2 0 0-16,-2 1 0 0,2-2 0 0,-2 2 0 0,1 2 0 16,1 0 0-16,-1-2 0 0,0 2 0 0,0 0 0 15,4 0-128-15,-2 2 0 0,0 0 0 0,1-1 0 16,1 2 128-16,1 0 0 0,-2-3 0 0,1 2 0 15,3 2 0-15,-4-2 0 0,0-2 0 0,1 1 0 16,1-1 0-16,1 0 0 0,-4 0 0 0,2-1 0 16,-1 1 0-16,1-1 0 0,-4-1 0 0,1 0 0 15,2 1 0-15,-2 0 0 0,-4 0 0 0,2 1 0 16,2-3 0-16,-4 4 0 0,0-1 0 0,0 0 0 16,1 0 0-16,-2 0 0 0,1 1 0 0,-2-1 0 15,2 1 0-15,-3-1 0 0,-1-2 0 0,0 2 0 16,1 0 0-16,-2 1 0 0,0-4 128 0,0 2-128 0,1-1 0 0,0 2 0 15,-1-2 0-15,-2 0 0 0,4 0 0 16,-2 0 0-16,-3 2 0 0,2-2 0 0,-1 2 0 16,-2 0 0-16,2-2 0 0,-2 2 0 0,2 3 0 15,-3-2 0-15,1 2 0 0,0-3 0 0,-2 4 0 16,1-1 0-16,2-2 0 0,-1 2 0 0,0-2 0 16,0 2 144-16,0 0-144 0,4-2 0 0,-3 2 0 0,2-6 0 15,3 4 0-15,0-1 0 0,1-3 0 0,-1 4 0 16,2-5 0-16,0-1 0 0,1 2 0 0,-2-3 0 15,4 0 0-15,-2 0 0 0,-2 0 0 0,2 0 0 16,2 0 0-16,-1-3 0 0,1 3-144 0,2-1 144 0,0 1-128 16,-4 0 128-1,0 0-576-15,21-9-48 0,-12 6 0 0,0-6-12752 0,3-3-2560 16</inkml:trace>
  <inkml:trace contextRef="#ctx0" brushRef="#br0" timeOffset="12583.62">14505 6340 21183 0,'2'0'1888'0,"-5"-3"-1504"0,-2 3-384 0,3-2 0 0,5 2 1088 0,-4-1 128 16,-4 1 48-16,1-3 0 0,0 1-432 0,-4-2-64 16,-4 0-32-16,3-2 0 0,1 2-96 0,1-1-32 15,-3 2 0-15,2-1 0 0,2 2-128 0,-1-2-32 0,-1 0 0 0,2 2 0 16,1 2 16-16,-2-4 0 0,1 4 0 0,-2 0 0 16,2 4-80-16,-3-2-32 0,3 2 0 0,0 0 0 15,-1-1-32-15,0 6-16 0,-1-2 0 0,-1 4 0 16,0 2-80-16,0-3-16 0,0 2 0 0,-1 2 0 15,1-2 48-15,1 2 16 0,0-3 0 0,1 1 0 16,1-1 32-16,-2 0 0 0,5-3 0 0,-2 1 0 16,2-2-32-16,1 2 0 0,-1-3 0 0,2-3 0 15,2 1-16-15,0-1 0 0,2-1 0 0,1-1 0 16,1 2-256-16,-1-3 0 0,4 0 128 0,-2 0-128 16,1 0 192-16,3-3-32 0,-2 3 0 0,-1 0 0 15,2 0 32-15,-3 0 0 0,0 3 0 0,0-3 0 16,-1 2 16-16,2 2 16 0,-3-3 0 0,0 4 0 0,0-1-16 15,0-2 0-15,-3 2 0 0,1 0 0 16,1 1-80-16,-2-2 0 0,0 1-128 0,1 0 192 16,0 1-64-16,-1-4-128 0,3 2 176 0,-2 0-176 0,3 0 160 15,-1 0-160-15,1 0 128 0,1 1-128 0,2-1 128 0,-3 2-128 16,1-1 0-16,0-2 128 0,1 5-128 0,-2-4 0 16,1 4 144-16,-3-4-144 0,2 3 128 0,-5-2-128 15,0 2 128-15,-4 1-128 0,-1 1 192 0,-5 0-16 16,3 0-16-16,-4 2 0 0,-2-1-32 0,-3 1 0 15,3 0 0-15,-2-1 0 0,-4 1-128 0,0 1 0 16,0-1 0-16,0 3 0 0,2-7 0 0,1 0 0 16,1 0 0-16,4-2 0 0,2-3 0 0,2-1-192 15,0 0 64-15,3 0 128 16,4-1-832-16,0-1-64 0,4-2 0 0,1-6-12192 0,3-1-2448 16</inkml:trace>
  <inkml:trace contextRef="#ctx0" brushRef="#br0" timeOffset="12959.36">14522 6476 35935 0,'11'0'3200'0,"-6"-3"-2560"0,1 3-512 0,-1 0-128 0,1-3 192 0,-2 3 0 0,-1-3 16 0,3 1 0 0,5-2 272 16,3-3 48-16,-1 0 16 0,1-1 0 0,-1 2-32 0,-3-2 0 15,-1 2 0-15,0 0 0 0,-2 1-208 0,0-1-48 16,1 4-16-16,2-1 0 0,-2-3 16 0,3 3 16 16,-2-1 0-16,2-1 0 0,2 4-16 15,0-4 0-15,0 2 0 0,-1-1 0 0,-1 0-96 0,0-1-32 16,-2 4 0-16,-2-2 0 0,-2 0 0 0,0 0 0 15,-2 3 0-15,-3-3 0 16,-3 3-592-16,1-4-128 0,-2 4-32 0,-1-3 0 16,-1 1-128-16,-2-2-16 0,0 2-16 0,-1 0 0 15,-1 0-1840-15,4-4-384 16,1-2-64-16,3-4 0 0</inkml:trace>
  <inkml:trace contextRef="#ctx0" brushRef="#br0" timeOffset="13361.74">14751 6157 27647 0,'0'0'2448'0,"0"0"-1952"0,-1-3-496 0,1 3 0 16,1 0 816-16,-2-2 64 0,1 1 16 0,0 2 0 15,1-2 32-15,-2-3 16 0,3 3 0 0,-2 1 0 16,0 0-240-16,0 0-32 0,0 0-16 0,0 0 0 16,0 0-80-16,0 27-32 0,-1-17 0 0,2 5 0 15,-3 4-112-15,0 4-32 0,0 3 0 0,1 1 0 16,-2 1-80-16,2-2-32 0,-2-3 0 0,2 1 0 15,1 1 160-15,-1-3 16 0,3-4 16 0,1 3 0 0,1-2-176 16,-1 0-48-16,4-4 0 0,-3-2 0 16,4 2-128-16,-2-4-128 0,3 0 144 0,-2-4-144 0,2 0 240 15,1-1-48-15,0-3-16 0,3 0 0 0,2-3-48 16,2 0 0-16,-3 0 0 0,3-3 0 0,3-3 32 16,-4-1 0-16,-1 1 0 0,-3-2 0 0,1 1 48 15,-6 2 16-15,-2 3 0 0,1-4 0 0,-1 2-80 0,-4-2-16 16,2 1 0-16,-1 1 0 0,1 0 48 0,-1 1 0 15,0 0 0-15,0 0 0 0,2-2-176 0,-3 1 128 16,3 0-128-16,-1 1 128 0,5 0-128 0,-2-3 0 16,-1 0 0-16,2 2-176 0,2-2 176 0,-5 0-192 15,-2 2 192-15,2-2-192 0,2 1 192 0,-2-1-192 0,-5 2 192 16,2 0-192 0,0-2-352-16,-6 2-80 0,-4-2-16 0,-3 4 0 15,0 2-1600-15</inkml:trace>
  <inkml:trace contextRef="#ctx0" brushRef="#br0" timeOffset="92794.37">25334 12575 13823 0,'-11'-6'1216'0,"4"2"-960"0,1 0-256 0,3 2 0 0,1-1 1664 0,1 2 304 16,-2-1 48-16,1-2 16 0,-5-2-768 0,2-1-160 16,-2-2-16-16,2 2-16 0,1-1-208 0,1 2-32 15,0-1-16-15,3 4 0 0,-1-4-192 0,2 4-48 16,0-2 0-16,1 1 0 0,1 0-96 0,0 1-32 16,1 0 0-16,-1-1 0 0,2 2-64 0,1-2-32 0,1 2 0 15,1 2 0-15,1-3-64 0,3 2-16 0,1-3 0 0,3 2 0 16,6-2 0-16,4-2 0 15,-8 1 0-15,5 1 0 0,8-3-16 0,3-2-16 0,-3 6 0 0,4-4 0 16,-1 1 96-16,1 3 32 0,-8 0 0 0,0-1 0 16,-3 4-48-16,-4 4 0 0,-5-4 0 0,-2 6 0 15,0-2-64-15,-4 5 0 0,0-3-16 0,0 4 0 16,-4 2-80-16,1 0-16 0,-2-2 0 16,1 3 0-16,-3 0-16 0,1 3 0 0,-1-1 0 0,2 1 0 15,-3 0-128-15,3-2 0 0,-2 1 0 0,3-3 0 16,-1 1 0-16,1-1 0 0,0-2 0 0,2 0 0 15,-3 2 0-15,1-2 0 0,-2-4 0 0,2 3 128 16,-2 2-128-16,-2 0 128 0,0-4-128 0,-1 3 128 16,-2 3-128-16,-2-1 0 0,-1 0 144 0,-3 1-144 0,-1 3 144 15,-3 0-144-15,2-1 192 0,-1 1-192 0,-2 2 224 16,0 2-64-16,0-1-16 0,2 1 0 0,-4 2-144 16,2 0 128-16,0-3-128 0,1 0 128 0,-5 2-128 15,-4 2 0-15,3-5 0 0,1 1 128 0,-4-2-128 0,2-2 160 16,3-3-160-16,1 1 160 0,2-3-16 0,2-1 0 15,1-2 0-15,2-1 0 0,5-2 48 0,-2-1 0 16,3 0 0-16,4-1 0 0,-1 2-192 0,3-2 0 16,-1 0 0-16,2 0 0 0,0 1 0 0,1 0-176 15,-1-3 48-15,2 1 0 0,-1 4 128 0,0-3 0 16,-2 0 0-16,1 1 0 0,1-2 0 0,0 1 0 16,-2-2 128-16,1 3-128 0,2 0 0 0,-2-3 0 0,1 3 0 15,2-3 128-15,1 1-128 0,0 2 0 0,1-3 0 16,1 1 0-16,4 1 0 0,-1 1 0 0,-3-3 0 0,2 4-128 15,1-2 128-15,1-1 0 0,-2 4-144 16,3-4 144-16,2 4 0 0,3-5 0 0,-1 4 0 0,1 0 0 16,5 2 0-16,0-4 0 0,-5 5 0 0,1-1 0 15,3 1 0-15,-3 3 0 0,-2 1 0 0,-4 0 0 16,0 4 0-16,-5 1-224 0,-2-1 80 0,-3 5 16 16,-1 2 128-16,-3 0 0 0,-2-2 0 0,1 4 0 15,-2 2 0-15,-1-2 128 0,0-4-128 0,2 3 0 16,0-2 0-16,-1-2 0 0,2-3 0 0,-1 0 0 15,2-1 0-15,-4-1 0 0,4-2 0 0,-4-2 128 16,1 1-128-16,-1-1 0 0,-3 0 0 0,0-1 128 16,-4 4 0-16,-1-4 16 0,-1 1 0 0,-2-3 0 0,-5 4-16 15,-5-1 0-15,-1 3 0 0,-3-3 0 0,0-1 0 0,-3 4 0 16,5-4 0-16,-1 0 0 0,0 1-128 0,1-1 0 16,-1 1 0-16,3-4 0 0,-1-2 0 0,3-2 0 15,3-2 128-15,2 1-128 0,-1-4 128 0,2-1-128 16,3 2 0-16,3-2 128 0,-1-2-128 0,3-1 0 15,0 1 0-15,5 3 128 0,-2-6-128 0,3 3 0 16,-1 2 0-16,2-2 128 0,1 0-128 0,0-1 160 16,-1 4-160-16,0-2 160 0,1 0-160 0,-1 2 0 15,-2 0 144-15,1 0-144 0,-2 0 0 0,-1-2 0 16,2 3 0-16,-2 0 128 0,-1 1-128 0,2-2-128 16,-2 1 128-16,3 2-192 0,-3-2 192 0,3 0-160 15,-2-1 160-15,2 2-160 0,-2-1 32 0,3-1 0 0,-2 2 0 16,1-1 0-16,1-2 128 0,-1-2 0 0,0 2 0 15,1 2 0-15,-2-5 0 0,1 4 176 0,1-4-48 0,-3 1 0 16,1 0-128-16,0 0 0 0,1 0 0 0,0 0 0 16,1-1 0-16,-3 0 0 0,4 1 144 0,-1 0-144 15,0-4 128-15,-2 1-128 0,4-1 160 0,-2 0-160 16,1-1 0-16,-1-3 0 0,0 2-208 0,-1-1 64 16,1-5 144-16,0 1 0 0,-2 0 0 0,2 1 0 15,-3-7 0-15,2 3 0 0,-1 2 0 0,0-2 0 16,-2-1 0-16,1-2 176 0,0 4-48 0,1-2 0 15,-1 4 0-15,0-1 0 0,2 2 0 0,-1 0 0 16,1 0-128-16,-1 0 0 0,2-2 0 0,1 1 0 0,-1 1 0 16,-2-2 192-16,3 3-192 0,-2-2 192 15,-1-2-192-15,-1-1 0 0,0 3 0 0,1 1 0 0,-3-6 0 16,0 2 0-16,0-2 0 0,1 3 0 0,-1-3 0 16,1 3 0-16,0 1 0 0,2 2 0 0,-2-3 0 15,2 2 0-15,0 2 0 0,2 1 128 0,-2 0-128 0,2 0 192 16,0 2-192-16,0-1 192 0,1 1-192 0,-3-3 0 15,3 4 0-15,0-1-176 0,0-1 176 0,-2-3 0 16,2 0 128-16,1 1-128 0,-1 2 0 0,1-5 0 16,2 5 0-16,0-6 0 0,0 3 0 0,2-4 128 15,0 2-128-15,2-1 0 0,1-3 0 0,-2 0 0 16,3 2 0-16,-2-1 0 0,0 2-128 0,-3 2 0 16,2 2 0-16,-3 3 0 0,-2 2 128 0,0 0 0 15,0 1 0-15,1 3 0 0,-4 2 0 0,2 1 0 0,-1 0 0 16,2 0 0-16,-3 3 0 0,1 0 0 15,-1 1 0-15,4-1 0 0,-5 2 0 0,2 1-192 0,0-3 192 0,1 0-192 16,0 0 192-16,0 0 0 0,0 0 0 0,0 0-128 16,0 0 128-16,0 0-192 0,0 0 192 0,0 0-192 15,0 0 192-15,22 6 0 0,-17-9 0 0,-1 1 0 16,2 1 0-16,1 1 128 0,-2-5-128 0,3 4 176 16,-1-2-48-16,1 3 0 0,-1-4 0 0,0 2 0 15,3 1-128-15,0-2 0 0,-1 1-192 0,3 0 192 16,2 2-144-16,-1-2 144 0,3 0 0 0,1 0 0 15,1 4-144-15,2-4 144 0,-2 2 0 0,3 2-144 16,0 0 144-16,-1-2 0 0,-2 2-144 0,-4-2 144 16,2 2-176-16,-1 0 48 0,-1 1 0 0,-2-3 0 0,1 3 128 15,-1-1 0-15,0 0 0 0,1 2 0 0,2 1 0 16,-2-4 0-16,2 4 0 0,1-1 0 0,-1 2 0 16,0-2 0-16,0-1 0 0,-1 2 0 0,4 1 0 0,-1 1 0 15,-2-3 0-15,0 5 0 0,-3 0 0 0,0 1 176 16,-4-3-48-16,-1 4 0 0,-2 0-128 0,-2 4 0 15,-3-2-192-15,0 0 192 0,-5 6 0 0,0-1 0 16,-1-2 0-16,1 3 192 0,-3-1-64 0,3 2 0 16,3-6 0-16,-1 1 0 0,2 1-128 0,0-1 0 15,3-3 0-15,0 2 0 0,1-2 0 0,1 0-192 16,0-2 32-16,1 3 16 0,0-4 144 0,-2 4 0 16,1-6 0-16,-1 4-128 0,-1-1 128 0,-2 3 0 15,-1-4 0-15,-2 4 0 0,1-1 192 0,-4 2-48 16,-1-2 0-16,0 2 0 0,-2 3-144 0,-3 0 0 15,1 1 0-15,-1-1 0 0,-2 4 128 0,-2-2 0 0,1 0 0 16,0-3 0-16,2 3-128 0,-2-5 0 0,2 0 0 16,2-4 0-16,-1 3 0 0,1-6 0 0,1 2 0 15,2-3 0-15,-1 0 0 0,1 0 0 0,-1 1 0 16,3-4 0-16,0 3 0 0,0-3 0 0,0 3 0 0,0-2 0 16,1 2 0-16,0-2 0 0,-2-1 0 0,1 2 128 15,0 2-128-15,0-3 128 0,-3 1-128 0,2 2 128 16,-1-1-128-16,0 0 0 0,-2 1 0 0,0-3 0 15,1 2 0-15,-1-1 0 0,2-1 0 0,-1-2 0 16,3 0 0-16,0 0 0 0,3-2 0 0,1 0 0 16,3 0 0-16,-2 0 0 0,1 0 0 0,1 0 0 15,3-2 0-15,-2 0 0 0,2 2 0 0,0-2 0 16,-4 2 0-16,0 0 0 0,0 0 0 0,22-10 0 0,-16 10 0 16,0-2 0-16,-1-2 0 0,0 1 0 0,3 3 0 15,-2 0 0-15,-1 0 128 0,2 0-128 0,-2 0 0 16,1 0 0-16,-1 0 0 0,3 0 0 0,-2 0 0 0,0 3 0 15,1-3 0-15,0 1 0 0,0 2 0 0,-1-1 0 16,2-1-144-16,-2 2 144 0,1 0 0 0,1 0 0 16,3-1 0-16,-1 2 0 0,1 0 0 0,1-4 0 15,-1 4 0-15,2 0 144 0,1-4-144 0,-2 4 0 16,0-1 0-16,2 0 0 0,0 1 0 0,0 0 0 16,0 1 0-16,-2-2 0 0,3 1 0 0,-3 1 0 15,-2 1 0-15,0-1 0 0,1 1 0 0,-3 1-176 16,-1-1 48-16,-1 2 0 0,0 0 128 0,-2 1 176 15,0-1-48-15,-2 2 0 0,2-3-128 0,-3 2 0 16,-1 1 0-16,1 0 0 0,-1 0 0 0,2 1 0 0,-2-1 0 16,1 0 0-16,0 2 0 0,2-3 0 0,-2 1 0 0,0 0 0 15,3-2-128-15,-3 2 128 0,1-4 0 0,1 4 0 16,1-4 0-16,-2 4 0 0,-1-1 0 0,1 1 0 16,1 0 0-16,0-2 0 0,-3 2 0 15,0 0 0-15,1-1 0 0,0 1 0 0,-3 0 0 0,1-2 0 16,-1 3 0-16,-1-2 0 0,-2 0 0 0,0-2 0 15,0 3 0-15,-4-1 0 0,0-1 144 0,0 2-144 16,-3 0 160-16,-1-1-32 0,0 1-128 0,0-3 192 16,-3 4-192-16,-4-3 0 0,5 0 0 15,-2 0 0-15,-4 2 0 0,-4 1 0 0,3 0 0 0,-2 0 0 16,2 1 0-16,0 2-128 0,0-2 128 0,2 1 0 16,1 3 0-16,1-4 0 0,0 0 0 0,1 2 0 0,1 1 0 15,-1-5 0-15,1 2 0 0,1-2 0 0,0 0 0 16,1-1 0-16,2-3 0 0,0 1 0 0,2-1 0 0,0 1 0 15,2-4 0-15,1 2 0 0,3-4 0 0,2-1 0 16,-1 3 0-16,2-6 0 0,2 2 0 16,1 1 0-16,-2-5 0 0,1 2 144 0,2-1-144 0,-1-2 0 15,0-1 144-15,1 1-144 0,-1 0 176 0,-1-3-48 16,2 2 0-16,-3 1 0 0,1-3-128 0,-1 2 128 16,0 1-128-16,0-1 128 0,1 1-128 0,-3-1 128 15,1 1-128-15,2-1 128 0,-2-1-128 0,-1 2 0 16,1-1 0-16,0 0 0 0,0 1 0 0,-1 0 0 15,0-1-128-15,-1-2 128 0,2 0 0 0,-2 0 0 16,0 2 0-16,1-3 0 0,-2 0 0 0,0 1 0 16,2 0 0-16,-2-4 0 0,2 1 0 0,-2-2 0 0,0 2 0 15,0-1 0-15,1-1 0 0,-2 0 192 0,1-2-64 0,-1 4 0 16,1-5-128-16,-3-1 0 0,3 2 0 0,-1 0 0 16,-1-3 0-16,-3 1 0 0,6 2 0 15,-3 0 0-15,-1-3 0 0,1 0 0 0,-1 3 0 16,1-3 0-16,-2 0 0 0,1 0 0 0,-1 0 0 0,3 0 0 15,-1 3 0-15,0 0 0 0,1 1 0 0,1 2 0 16,2-2 0-16,-3-1 0 0,4 1 0 0,1 1 0 16,-3-4 0-16,3-1 0 0,-1 2 0 0,2-1 0 15,-1 1 0-15,0-5 0 0,0 6 0 0,3-3 0 16,-3-2 0-16,-3-2 0 0,3 4 0 0,-1-2 0 0,-3-2 0 16,-1-2 0-16,3 3 0 0,-2 1 0 0,-1 1 0 0,-1 0 0 15,2 5 0-15,-1-1 0 0,-1 4 0 16,2-4 0-16,1 6 0 0,0-3 0 15,1 4 0-15,1-4 0 0,-1 3 0 0,2-1 0 0,-1 0 0 0,1-1 0 16,0 1 0-16,1-1 0 0,1 0 0 0,-2-3 0 16,1 5 0-16,1 0 0 0,0-2 0 0,-1 2 0 15,0 2-128-15,1 0 128 0,-2-1 0 0,2 0-176 16,-2 2 176-16,2 1-128 0,-1 0 128 0,-2-3 0 16,2 4 0-16,-1 3 0 0,0-4 0 0,-1 2 0 15,2 2 0-15,-2-2 0 0,2 4 0 0,-1-5 176 16,0 5-48-16,2-1 0 0,-1 1-128 0,1 0-176 15,1-3 48-15,1 3 0 0,1 0 128 0,1 0 0 16,-1-1 0-16,2 1 0 0,4-2 0 0,-1-1 0 0,-1 2 0 16,2-2 0-16,0 1-128 0,3-2 0 0,-1 0 0 15,3 1 0-15,-1-3 128 0,2-1 0 0,2 2 0 0,0-1 0 16,0 1 0-16,2-3 0 0,-2 4 0 16,-1-2 0-16,7-3 0 0,-1 2 0 0,-1 0 0 0,-1 1-128 15,2 0 128-15,-6-4 0 0,2 5 0 0,0-1-128 16,1 2 128-16,-2-3 0 0,2 4 0 0,-2 0 0 15,1 3 0-15,-3-3 0 0,-2 3 128 0,0 3-128 16,1 0 0-16,-1 1 0 0,-1 2 0 0,-1 1 0 16,2 1 0-16,-1 0 0 0,-1 0 0 0,0 2 0 15,3-1 176-15,-3 2-48 0,1 0 0 0,0 0 0 16,0 0-272-16,-1 2-64 0,-1-3-16 0,-1 0 0 16,2 2 224-16,-1-2-144 0,-2 0 144 0,0 2-128 15,-2-2 128-15,0 1 0 0,-3-1 0 0,-1 0-128 0,-2 2 128 16,-2 1 0-16,-1-1 0 0,-2 4 0 0,-2 0 0 15,-1 3 0-15,-1-6 128 0,-2 3-128 0,-2 3 0 0,-1-3 128 16,0-1-128-16,1-2 0 0,-2 6 0 0,-1-3 0 16,2-1 0-16,-1 2 128 0,-3 2-128 0,0 2 144 15,1-5-144-15,1 4 160 0,-7-1-160 0,0 5 0 16,3-8 0-16,1 3 0 16,-4 0 0-16,-3-3-176 0,5 3 48 0,-2-3 0 0,2-2 128 0,-1-2 0 15,7-1 0-15,-2 3 128 0,0-6-128 0,0 3 0 16,4 1 0-16,-1-3 0 0,0 1 0 0,-1 0 0 15,1-1 0-15,-2-2 0 0,0 4 0 0,-3-4 0 16,5-1 0-16,-3 1 0 0,-1-1 0 0,1 1 0 16,4-4 0-16,2 2-128 0,-2-1 128 0,5 0 0 15,0-2 0-15,3-1 0 0,2 2 0 0,1-3 0 0,0 0 0 0,1 2 0 16,5-4 0-16,1 2 0 0,-1 0 0 0,1-3 0 16,5 3 0-16,0-1 128 0,0-1-128 0,2 2 176 15,2-4-176-15,-2 0 192 0,-1 4-192 0,-1-2 192 16,-2 2-192-16,0-4 0 0,-4 5 0 0,2-1 0 15,-2 3 0-15,-1-1 0 0,0-2 0 0,-2 4-176 16,2 0 176-16,-1-2-160 0,1 2 160 0,-1 0-160 16,2 1 160-16,-2 1-208 0,2-3 80 0,0 4 128 15,0-1 0-15,3 0 0 0,-2 1 0 0,2 0 0 16,1 1-176-16,1 0 176 0,0 0-128 0,0 2 128 16,2-1 0-16,-1 1 0 0,0 0 0 0,2 0 0 15,-1 2 0-15,1-2 0 0,-3 0 0 0,0 1 0 0,3 1 0 16,-2 2 0-16,-2-6 0 0,0 5 0 0,0 3 0 15,-1-2 0-15,-3-2 0 0,0 4 0 0,-2-1 0 0,-2 1 0 16,-2-4 0-16,-1 4 0 0,-3-2 0 0,-2 1 0 16,0-3 0-16,-2 2 0 0,-3 1 0 0,1-2 128 15,2-4 0-15,-1 1 0 0,-3 0 0 0,-1-1 0 16,0 3 0-16,-1-2 0 0,-2-3-128 0,0 3-192 16,0-2 64-16,-1 1 0 0,-2 1 128 0,1-3 0 15,0 2 0-15,2-3 0 0,-1 2 0 0,-2 0 0 16,4-4 0-16,1 1 0 0,0-1 0 0,0-2 0 15,1-1-144-15,-1 2 144 0,1-2 0 0,0 0 0 16,3-1 0-16,0 2 0 0,2 0 0 0,-2-2 0 0,5 1 0 16,-1-1 0-16,2 3 0 0,-2-3 0 0,3 0 0 0,2 0 0 15,0 2 0-15,1-2 0 0,0-2 0 16,1 2 0-16,0-3 0 0,2 2 0 0,1-3 0 0,1 2 0 16,-1-4 0-16,3 0 128 0,-1-1-128 0,0-3 0 15,3 2 0-15,-3-5 128 0,0 6-128 16,0-3 0-16,-1-2 0 0,0-1 0 0,-2 4 128 0,0-4-128 15,-1-2 0-15,-1-1 0 0,-1 3 0 0,0-3 0 16,-1-3 0-16,-2 0 128 0,1 3-128 0,2-2 128 16,-4-4-128-16,1-4 0 0,0 7 144 0,1-3-144 15,1-7 0-15,-1 2 0 0,-1 4 0 0,3-5 128 16,-1 0-128-16,0 2 0 0,0 0 0 0,1 4 0 16,0-3 0-16,1 3 0 0,-2 1 0 0,-1-1 0 15,2-2 0-15,-3-1 0 0,1 3 0 0,-1 0 0 16,-2-4 0-16,-1 1 0 0,1 4 0 0,-2-2 0 0,1-2 128 15,-4-4-128-15,3 3 128 0,-2-1-128 0,-1 1 0 0,-1 0 128 16,4 5-128-16,-2 1 0 0,-1-2 128 0,2 4-128 16,0 2 128-16,0 0-128 0,0 1 0 0,2-1 0 15,1 3 0-15,0 0-128 0,1-5 128 0,1 2 0 16,1 4 0-16,2 1 0 0,-1-4 0 0,4-1-160 16,-2 6 160-16,3-2 0 0,-1-1 0 0,1 3 0 15,-2 0 0-15,3 4 0 0,-1 0-208 0,1 0 64 16,0 2 16-16,-1 3 0 0,-2 1-208 0,2 2-48 15,-2 1 0-15,3 3 0 16,-2 4-304-16,-1 6-64 0,2-1-16 0,0 5 0 16,-1 4-736-16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7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86 203 8751 0 0,'1'-1'60'0'0,"0"0"-1"0"0,0 1 1 0 0,-1-1-1 0 0,1 1 1 0 0,0-1-1 0 0,0 0 1 0 0,-1 0 0 0 0,1 1-1 0 0,0-1 1 0 0,-1 0-1 0 0,1 0 1 0 0,-1 0-1 0 0,1 0 1 0 0,-1 0-1 0 0,1 0 1 0 0,-1 0-1 0 0,0 0 1 0 0,1-1-1 0 0,6-23 354 0 0,-2 6 650 0 0,-1-1 0 0 0,2-25-1 0 0,-6 40-889 0 0,-1 1-1 0 0,1-1 0 0 0,-1 0 0 0 0,0 1 1 0 0,-1-1-1 0 0,1 1 0 0 0,-1-1 0 0 0,0 1 1 0 0,0 0-1 0 0,0 0 0 0 0,0 0 0 0 0,-1 0 1 0 0,0 0-1 0 0,0 0 0 0 0,-6-6 0 0 0,9 10-148 0 0,-1 0 0 0 0,1 0 0 0 0,0-1-1 0 0,-1 1 1 0 0,1 0 0 0 0,0 0 0 0 0,-1 0-1 0 0,1 0 1 0 0,0-1 0 0 0,-1 1 0 0 0,1 0-1 0 0,-1 0 1 0 0,1 0 0 0 0,0 0 0 0 0,-1 0-1 0 0,1 0 1 0 0,-1 0 0 0 0,1 0 0 0 0,0 0-1 0 0,-1 0 1 0 0,1 0 0 0 0,0 0 0 0 0,-1 1 0 0 0,1-1-1 0 0,0 0 1 0 0,-1 0 0 0 0,0 0 0 0 0,-9 11 376 0 0,-5 18 79 0 0,14-26-384 0 0,-9 22 141 0 0,1 1 0 0 0,2 0 0 0 0,0 0-1 0 0,2 1 1 0 0,1-1 0 0 0,-2 36 0 0 0,5-12-49 0 0,2 0-1 0 0,11 72 1 0 0,-5-86-103 0 0,1-1 0 0 0,2 0 0 0 0,2 0 0 0 0,19 40 0 0 0,-23-59-47 0 0,0-1 0 0 0,1-1 0 0 0,1 0 1 0 0,0 0-1 0 0,0-1 0 0 0,2 0 0 0 0,0 0 1 0 0,0-2-1 0 0,1 1 0 0 0,0-2 0 0 0,1 0 0 0 0,1 0 1 0 0,-1-1-1 0 0,1-1 0 0 0,1-1 0 0 0,-1 0 0 0 0,1-1 1 0 0,0 0-1 0 0,1-2 0 0 0,0 0 0 0 0,33 4 1 0 0,-42-8-14 0 0,-1 1 1 0 0,1-2-1 0 0,0 1 1 0 0,-1-1 0 0 0,1 0-1 0 0,0 0 1 0 0,-1-1 0 0 0,0 0-1 0 0,13-6 1 0 0,-15 6 3 0 0,0-1 0 0 0,0 0 0 0 0,-1 0 0 0 0,1 0 0 0 0,-1-1 0 0 0,0 0-1 0 0,0 0 1 0 0,0 0 0 0 0,0 0 0 0 0,-1 0 0 0 0,0-1 0 0 0,1 0 0 0 0,3-9 0 0 0,1-6-5 0 0,0 0 1 0 0,-2-1-1 0 0,0 0 0 0 0,-1 0 1 0 0,-1 0-1 0 0,-2-1 1 0 0,1-33-1 0 0,-14-153 103 0 0,4 150 10 0 0,-3-1 0 0 0,-19-60 0 0 0,25 104-46 0 0,3 7 12 0 0,-1 1 0 0 0,-1-1 1 0 0,0 1-1 0 0,0 0 1 0 0,-4-8-1 0 0,7 15-99 0 0,0 0 0 0 0,0-1 0 0 0,0 1 0 0 0,0 0 0 0 0,0 0 0 0 0,-1 0 0 0 0,1 0-1 0 0,0 0 1 0 0,0 0 0 0 0,0 0 0 0 0,0 0 0 0 0,0 0 0 0 0,0 0 0 0 0,0-1 0 0 0,0 1 0 0 0,0 0 0 0 0,0 0 0 0 0,0 0 0 0 0,-1 0 0 0 0,1 0-1 0 0,0 0 1 0 0,0 0 0 0 0,0 0 0 0 0,0 0 0 0 0,0 0 0 0 0,0 0 0 0 0,0 0 0 0 0,0 0 0 0 0,-1 0 0 0 0,1 0 0 0 0,0 0 0 0 0,0 0-1 0 0,0 0 1 0 0,0 0 0 0 0,0 0 0 0 0,0 0 0 0 0,0 0 0 0 0,0 0 0 0 0,0 0 0 0 0,-1 0 0 0 0,1 0 0 0 0,0 0 0 0 0,0 0 0 0 0,0 0-1 0 0,0 0 1 0 0,0 1 0 0 0,0-1 0 0 0,0 0 0 0 0,-4 7 19 0 0,1 11-35 0 0,3 30-20 0 0,10 82 1 0 0,-2-51 165 0 0,-5-52-124 0 0,16 158-51 0 0,-14-150 35 0 0,2 1 0 0 0,2-2 1 0 0,14 40-1 0 0,-19-65 7 0 0,-1 0 0 0 0,2 0 0 0 0,-1-1 0 0 0,1 1 0 0 0,1-1 0 0 0,8 10 0 0 0,-12-15 0 0 0,1-1 0 0 0,0 1 0 0 0,-1-1 0 0 0,1 1 0 0 0,0-1 0 0 0,0 0 0 0 0,1 0 0 0 0,-1-1 0 0 0,0 1 0 0 0,1-1 0 0 0,-1 1 0 0 0,1-1 0 0 0,-1 0 0 0 0,1 0 0 0 0,0-1 0 0 0,-1 1 0 0 0,1-1 0 0 0,0 0 0 0 0,4 0 0 0 0,0-1 8 0 0,0 0-1 0 0,-1-1 1 0 0,1 0-1 0 0,-1 0 0 0 0,1 0 1 0 0,-1-1-1 0 0,0-1 1 0 0,0 1-1 0 0,0-1 1 0 0,11-9-1 0 0,4-4 156 0 0,33-36 1 0 0,-38 36-92 0 0,-1 0-67 0 0,0 0 0 0 0,-2-1 0 0 0,25-39 0 0 0,-31 42 3 0 0,0 1 0 0 0,-1-1 0 0 0,-1-1 0 0 0,-1 1 0 0 0,0-1 0 0 0,4-25 0 0 0,0-24 115 0 0,2-82 0 0 0,-11 115-47 0 0,-1 1 1 0 0,-2-1-1 0 0,-1 1 0 0 0,-14-53 0 0 0,17 80-79 0 0,-1-6 47 0 0,-1 1 0 0 0,0-1 1 0 0,-1 1-1 0 0,0 0 0 0 0,0 0 0 0 0,-10-14 1 0 0,14 23-34 0 0,-1-1 1 0 0,1 1-1 0 0,-1 0 1 0 0,1 0-1 0 0,-1-1 0 0 0,1 1 1 0 0,-1 0-1 0 0,1 0 1 0 0,-1-1-1 0 0,1 1 1 0 0,-1 0-1 0 0,0 0 0 0 0,1 0 1 0 0,-1 0-1 0 0,1 0 1 0 0,-1 0-1 0 0,1 0 1 0 0,-1 0-1 0 0,1 0 0 0 0,-1 0 1 0 0,0 0-1 0 0,1 0 1 0 0,-1 1-1 0 0,0-1 1 0 0,-12 8 302 0 0,13-7-316 0 0,0 0 0 0 0,0 0 1 0 0,0 0-1 0 0,0 1 0 0 0,0-1 1 0 0,0 0-1 0 0,1 0 0 0 0,-1 0 1 0 0,1 0-1 0 0,-1 0 0 0 0,1 0 1 0 0,-1 0-1 0 0,1 0 0 0 0,-1 0 1 0 0,2 2-1 0 0,8 7-666 0 0,13 20-1 0 0,-21-27 595 0 0,10 11-411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7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0 14279 0 0,'4'2'1457'0'0,"-6"0"-159"0"0,-4 4-310 0 0,-2 7-784 0 0,0 0 0 0 0,1 0 1 0 0,0 1-1 0 0,1 0 0 0 0,1 0 0 0 0,0 0 0 0 0,1 1 1 0 0,0 0-1 0 0,-2 26 0 0 0,1 12-152 0 0,4 74 0 0 0,1-126-50 0 0,12 239 319 0 0,-4-97 286 0 0,-5-117-313 0 0,-2-24-260 0 0,-1-1 1 0 0,1 0 0 0 0,-1 1-1 0 0,1-1 1 0 0,-1 1-1 0 0,1-1 1 0 0,0 0 0 0 0,-1 0-1 0 0,1 1 1 0 0,0-1 0 0 0,0 0-1 0 0,0 0 1 0 0,0 0 0 0 0,2 2-1 0 0,-2-3-23 0 0,-1 0 0 0 0,1 0 0 0 0,0 0 0 0 0,-1 0-1 0 0,1 0 1 0 0,0 0 0 0 0,-1 0 0 0 0,1 0 0 0 0,-1 0 0 0 0,1 0 0 0 0,0 0-1 0 0,-1-1 1 0 0,1 1 0 0 0,-1 0 0 0 0,1 0 0 0 0,-1-1 0 0 0,1 1-1 0 0,-1 0 1 0 0,1-1 0 0 0,-1 1 0 0 0,1 0 0 0 0,-1-1 0 0 0,1 1 0 0 0,-1-1-1 0 0,1 1 1 0 0,-1-1 0 0 0,0 1 0 0 0,1-1 0 0 0,11-16 30 0 0,-12 17-37 0 0,9-16 45 0 0,-1 0-1 0 0,0-1 0 0 0,6-21 1 0 0,11-24 117 0 0,-17 44-120 0 0,2-5 32 0 0,2 1 0 0 0,0 1-1 0 0,1 0 1 0 0,22-28 0 0 0,-10 21 41 0 0,1 1 0 0 0,1 2 1 0 0,52-38-1 0 0,-71 58-109 0 0,0 1-1 0 0,0-1 1 0 0,0 2-1 0 0,10-4 0 0 0,-14 6-7 0 0,0 0-1 0 0,0-1 1 0 0,0 2 0 0 0,0-1-1 0 0,0 0 1 0 0,0 1-1 0 0,1 0 1 0 0,-1 0-1 0 0,0 0 1 0 0,8 2-1 0 0,-11-2 5 0 0,-1 0 0 0 0,1 1 0 0 0,0-1 0 0 0,0 1 0 0 0,0-1 0 0 0,0 1 0 0 0,-1 0 0 0 0,1-1 0 0 0,0 1 0 0 0,0 0 0 0 0,-1-1 0 0 0,1 1 0 0 0,-1 0 1 0 0,1 0-1 0 0,-1 0 0 0 0,1-1 0 0 0,-1 1 0 0 0,1 0 0 0 0,-1 0 0 0 0,0 0 0 0 0,1 2 0 0 0,3 24-807 0 0,-2-11-5465 0 0,-1-8-896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8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18399 0 0,'-32'15'2416'0'0,"31"-15"-2405"0"0,0 1 0 0 0,0 0 0 0 0,1-1 0 0 0,-1 1 0 0 0,0 0-1 0 0,0 0 1 0 0,0 0 0 0 0,1 0 0 0 0,-1 0 0 0 0,0 0 0 0 0,1 0 0 0 0,-1 0 0 0 0,1 0 0 0 0,-1 0-1 0 0,1 0 1 0 0,-1 0 0 0 0,1 0 0 0 0,0 0 0 0 0,0 1 0 0 0,-1-1 0 0 0,1 0 0 0 0,0 0 0 0 0,0 2-1 0 0,0 30 192 0 0,-2-18-57 0 0,1-14-127 0 0,1 0 0 0 0,0 0 0 0 0,-1 1 0 0 0,1-1 0 0 0,0 0 0 0 0,0 1 0 0 0,-1-1 0 0 0,1 0 0 0 0,0 1 0 0 0,0-1 0 0 0,1 0 0 0 0,-1 3 0 0 0,2 5 24 0 0,0 1 0 0 0,-1 0 0 0 0,0 0 1 0 0,-1-1-1 0 0,0 1 0 0 0,0 0 1 0 0,-1 0-1 0 0,-2 12 0 0 0,-2-3-329 0 0,0 0-1 0 0,0-1 0 0 0,-11 22 0 0 0,6-22-3584 0 0,8-15 1685 0 0,-3 5-4193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8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15487 0 0,'1'1'69'0'0,"-1"0"-1"0"0,0 0 0 0 0,1 0 1 0 0,-1 0-1 0 0,0 0 0 0 0,0 0 1 0 0,1 0-1 0 0,-1 0 0 0 0,0 0 1 0 0,0 0-1 0 0,0 0 0 0 0,0 0 1 0 0,-1 0-1 0 0,1 0 0 0 0,0 0 1 0 0,0 0-1 0 0,0 0 1 0 0,-1 0-1 0 0,1 0 0 0 0,-1 1 1 0 0,-12 24 305 0 0,5-12-186 0 0,-1 6 27 0 0,0-3 96 0 0,1 0 0 0 0,1 1 0 0 0,1 0 0 0 0,-7 30 0 0 0,12-43-319 0 0,0-1 0 0 0,1 1-1 0 0,0 0 1 0 0,0 0 0 0 0,0-1-1 0 0,0 1 1 0 0,1 0 0 0 0,0 0-1 0 0,0-1 1 0 0,0 1 0 0 0,0-1-1 0 0,1 1 1 0 0,0-1 0 0 0,-1 1 0 0 0,2-1-1 0 0,-1 0 1 0 0,1 0 0 0 0,-1 0-1 0 0,1 0 1 0 0,0-1 0 0 0,0 1-1 0 0,1-1 1 0 0,-1 1 0 0 0,5 2-1 0 0,3 0-4576 0 0,0-1-1622 0 0</inkml:trace>
  <inkml:trace contextRef="#ctx0" brushRef="#br0" timeOffset="1">172 325 18023 0 0,'22'4'765'0'0,"0"-1"0"0"0,0-1-1 0 0,43-1 1 0 0,-21-6-2640 0 0,0-5-3471 0 0,-33 5-628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8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0 12031 0 0,'0'11'319'0'0,"0"0"0"0"0,0 0 0 0 0,-3 11 0 0 0,1-2-211 0 0,-11 103 1124 0 0,-9 143 884 0 0,19-38-989 0 0,6-159-245 0 0,16 90 1 0 0,-18-156-840 0 0,10 46 254 0 0,-10-46-301 0 0,0 1 0 0 0,0-1-1 0 0,1 0 1 0 0,-1 1 0 0 0,1-1 0 0 0,0 0 0 0 0,0 0-1 0 0,0 0 1 0 0,0-1 0 0 0,0 1 0 0 0,5 4 0 0 0,-7-7-18 0 0,1 0 1 0 0,-1 1-1 0 0,1-1 1 0 0,0 0-1 0 0,-1 1 1 0 0,1-1-1 0 0,0 0 1 0 0,-1 1-1 0 0,1-1 1 0 0,0 0 0 0 0,-1 0-1 0 0,1 0 1 0 0,0 0-1 0 0,-1 0 1 0 0,1 0-1 0 0,0 0 1 0 0,0 0-1 0 0,-1 0 1 0 0,1 0-1 0 0,0 0 1 0 0,-1 0 0 0 0,1 0-1 0 0,0-1 1 0 0,-1 1-1 0 0,1 0 1 0 0,0 0-1 0 0,-1-1 1 0 0,1 1-1 0 0,-1 0 1 0 0,1-1-1 0 0,0 1 1 0 0,-1-1 0 0 0,1 1-1 0 0,-1-1 1 0 0,1 1-1 0 0,-1-1 1 0 0,0 1-1 0 0,1-1 1 0 0,-1 0-1 0 0,1 1 1 0 0,-1-1-1 0 0,0 0 1 0 0,3-4-895 0 0,0-1 0 0 0,-1 0 0 0 0,4-11-1 0 0,-4 11-1411 0 0,6-17-3286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3:1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9154 8752 14735 0,'-8'4'1312'0,"3"-6"-1056"16,1 2-256-16,1 0 0 0,1-2 1536 0,1 2 240 15,-1-3 48-15,4-2 16 0,-1-3-704 0,1-4-144 16,5-4-32-16,2-6 0 0,6-7-64 0,6-8-32 16,5 0 0-16,6-3 0 0,7-4-176 0,8 1-48 15,3 2 0-15,5 5 0 0,4 5-208 0,-6 0-48 16,-3 5-16-16,4 4 0 0,9-3 0 0,10 5 0 16,-10 2 0-16,12-1 0 0,5-3-32 0,-7 0 0 0,-21 8 0 15,6-4 0-15,15 2 32 0,5 0 0 0,-8 4 0 16,0 2 0-16,-7 3-176 0,-13 5-16 0,-11-2-16 0,-5 4 0 15,5 6 32-15,-6 1 0 0,-5 0 0 0,-3 1 0 16,-1 3 0-16,-6-2 16 0,-4 3 0 16,-3-2 0-16,-5-1 32 0,-3 1 0 0,-3-4 0 0,-2 4 0 15,-4-4-32-15,0 0 0 0,1-3 0 0,0 1 0 16,0-4-208-16,0 0 0 0,3-3 0 0,0-1-11600 16,5-2-2256-16</inkml:trace>
  <inkml:trace contextRef="#ctx0" brushRef="#br0" timeOffset="535.85">11485 7735 25791 0,'5'-4'2304'0,"-5"2"-1856"0,-1-1-448 0,2 2 0 0,0-2 768 0,1 1 48 0,-2 1 16 0,0 1 0 0,2-4-208 0,2-1-48 0,-1 1 0 0,5 1 0 16,4 0-192-16,-1-1-32 0,2 2-16 0,0-2 0 15,2 4 0-15,1-2 0 0,-2 1 0 0,1 1 0 16,1 0-16-16,1 1-16 0,0 1 0 0,2-2 0 15,-1 4-64-15,0-2-16 0,-3 2 0 0,-3-1 0 16,0 3 32-16,-3-3 0 0,-4 4 0 0,-1-1 0 16,-4 1 0-16,-5 2 0 0,-3 1 0 0,-2 0 0 15,-3 2-32-15,-5 3 0 0,4-4 0 0,-4 4 0 16,-1 3-224-16,-3 5 176 0,1-1-176 0,3 3 160 0,-2 3-160 16,-2-2-272-16,2-6 64 0,0 2 16 0,-2 2-96 0,-3-5-16 15,4-5 0-15,0-3 0 16,3-5-112-16,-1-6-32 0,6-2 0 15,1-8-10048-15,3-5-2000 0</inkml:trace>
  <inkml:trace contextRef="#ctx0" brushRef="#br0" timeOffset="733.67">11350 7729 30399 0,'-6'6'2704'0,"0"-3"-2160"16,1 1-544-16,1 1 0 0,1-1 928 0,0-2 80 15,1 2 16-15,-2 2 0 0,-1 8-128 0,-4 7 0 0,1 5-16 0,-1 8 0 16,2 10-192-16,-2 0-48 0,4 7 0 0,0-3 0 15,0-1-304-15,1-2-64 0,1-2-16 0,0-7 0 16,-2-2 112-16,3-3 16 0,-2-6 0 16,2 1 0-16,-1 0-384 0,2-1-128 0,1-3 0 0,1 0 0 15,2 0-208-15,3-7-48 0,0-1 0 0,1-5-11648 16,5-6-2352-16</inkml:trace>
  <inkml:trace contextRef="#ctx0" brushRef="#br0" timeOffset="1464.71">12373 7715 28559 0,'-6'1'2544'0,"1"-1"-2032"0,0 3-512 0,1-3 0 0,0 1 832 0,2-1 80 16,-2 2 16-16,-2 1 0 0,-4 3-208 0,-6 0-32 15,-2 5-16-15,-1 4 0 0,-2 1 16 0,0 3 0 16,5-1 0-16,1 6 0 0,0 7-192 0,0 3-48 16,5 1 0-16,2 10 0 0,-1 3 0 0,1 2 0 15,1 1 0-15,2-4 0 0,4 0-144 0,-1-6-48 0,2-9 0 16,2-3 0-16,3-1-48 0,3-3-16 0,-1-5 0 15,4-2 0-15,4-3-192 0,3-5 144 0,3-4-144 16,4-2 128-16,9-4-384 0,-2-4-64 0,2-2-32 0,1-4 0 31,1-2-608-31</inkml:trace>
  <inkml:trace contextRef="#ctx0" brushRef="#br0" timeOffset="1901.73">12838 7816 15663 0,'-12'0'1392'0,"3"0"-1120"0,1 0-272 0,3 0 0 0,1 2 1936 0,0-2 336 16,0 2 64-16,-2 1 16 0,-4-3-1072 0,-4 3-192 15,0 3-64-15,1 1 0 0,0-1-192 0,0 1-64 0,5 3 0 16,-2 1 0-16,0 0-160 0,0 7-32 15,3 1-16-15,-2 4 0 0,1 9 48 0,0 3 16 0,2-5 0 16,-1 5 0-16,2 1-64 0,-2 1-16 0,2 0 0 0,1-7 0 16,4 1 32-16,0-7 16 15,2-6 0-15,3-1 0 0,1-1-128 0,2-5-16 0,-1-2-16 16,4 0 0-16,1-6-224 0,4 1-32 16,4-2-16-16,6-2 0 0,1-2 48 0,7-2 16 0,-2-2 0 15,4-3 0-15,4 2-224 0,-4-5-288 0,-7 2 64 16,-2-6-12064-16,0-9-2400 0</inkml:trace>
  <inkml:trace contextRef="#ctx0" brushRef="#br0" timeOffset="2999.25">14103 7830 17503 0,'4'-3'1552'0,"-3"2"-1232"0,0-2-320 0,0 3 0 0,1-3 1920 16,-4 3 336-16,4-2 64 0,-1 0 16 0,1 0-896 0,1-2-176 15,0-1-48-15,1 2 0 0,0 0-352 0,-3 2-80 16,2 1-16-16,-2 0 0 0,0 4-192 0,-3 2-64 16,0 0 0-16,0 3 0 0,-2 4 0 0,-2 6-16 15,-3 0 0-15,-1 9 0 0,-2 10 0 0,-4 7 0 16,1-5 0-16,-3 7 0 0,-6 2 16 0,1-2 16 15,0-13 0-15,1-2 0 0,-3-1-144 0,3-5-16 0,7-6-16 16,0-1 0-16,4-1-144 0,1-2-16 0,4-3-16 16,1-5 0-16,4 0-464 0,2-2-96 0,4-6 0 15,3-4-16 1,4-6-496-16,5-8-112 0,1-5-16 0,1-5 0 16,9-13-512-16</inkml:trace>
  <inkml:trace contextRef="#ctx0" brushRef="#br0" timeOffset="3201.45">14103 7814 32191 0,'-1'-43'1424'0,"1"38"304"0,0 2-1392 0,-2 3-336 0,4 0 0 0,-2 0 0 16,1 3 736-16,-2-3 80 0,2 5 16 0,0 0 0 16,2 4-288-16,-2 0-48 0,0 1-16 0,3 4 0 15,-2 0-112-15,-1 5-32 0,4 1 0 0,-2 4 0 16,3 11 48-16,-2 1 16 0,-1-4 0 0,2 8 0 16,2 4-16-16,-1 1 0 0,2-4 0 0,0-3 0 0,-1-3-128 0,1-7-16 15,-2-3-16-15,1-6 0 16,2 4 48-16,-3-2 16 0,2-1 0 0,-2 2 0 0,0 0-432 15,-1-1-96-15,-1-1-16 0,1-4 0 0,-5-1-96 16,1-4-32-16,-1-2 0 0,-1-3 0 16,-3-6-512-16</inkml:trace>
  <inkml:trace contextRef="#ctx0" brushRef="#br0" timeOffset="3381.57">14020 8344 38703 0,'7'2'3440'0,"-5"-2"-2752"16,-1 0-560-16,3 2-128 0,1-2 816 0,-4 0 128 16,1 0 16-16,3 0 16 0,5 3-496 0,1-3-96 0,4-3-32 0,4 3 0 15,-1-2-128-15,1 0-32 0,2-4 0 0,1 4 0 16,3-4-192-16,1 2-160 0,-7-2 32 0,7 2-12896 16,5-6-2576-16</inkml:trace>
  <inkml:trace contextRef="#ctx0" brushRef="#br0" timeOffset="4483.01">14802 8111 21183 0,'2'-4'1888'0,"-2"1"-1504"0,2 1-384 0,-2 1 0 15,0-2-656-15,0 3-208 0,2-2-32 16,-1 1-16-16,0-2 1440 0,-1-3 304 0,3 0 48 0,-1 0 16 15,-2-1-64-15,1 1 0 0,-1 2 0 0,2 1 0 0,-4-1 0 16,2 4 0-16,0-2 0 0,-1 2 0 0,1 0-144 0,-2-3-48 16,2 6 0-16,0-1 0 0,-2-2-112 0,4 4-16 15,-2-3-16-15,0 4 0 0,1 1-96 0,0 0-16 16,0 1 0-16,1 2 0 0,0 1 64 0,-1 3 16 16,1-1 0-16,0 0 0 0,-2 4-16 0,0 1 0 15,0-1 0-15,0 0 0 0,-2 2 48 0,-1 2 0 16,-1-1 0-16,1 0 0 0,-2 2-176 0,-1-2-48 15,1-3 0-15,0 3 0 0,-3 3-16 0,2-2 0 16,1-2 0-16,3 1 0 0,-2-3-96 0,1-3-32 16,1-1 0-16,3-5 0 0,-1-7 0 0,1-4 0 15,2-2 0-15,1-6 0 16,-1-8-512-16,3-7-128 0,-2-2 0 0,5-3-11168 0,3-5-2224 16</inkml:trace>
  <inkml:trace contextRef="#ctx0" brushRef="#br0" timeOffset="4964.14">15259 7658 35935 0,'1'-2'3200'0,"-1"2"-2560"0,2-3-512 0,-1 3-128 0,0 0 320 0,-1-1 32 16,1 1 16-16,2 1 0 0,2-2 320 0,0 2 64 15,6 2 16-15,1-1 0 0,4 5-320 0,3 0-48 16,0 1-16-16,5 2 0 0,2 3-192 0,4-1-64 16,-3 2 0-16,0-1 0 0,1 4 112 0,-4 1 16 15,-4-3 0-15,-2 1 0 0,1 2-48 0,-6 1 0 0,0-2 0 0,-5 4 0 16,2 5-32-16,-5 1-16 0,2 2 0 16,-4 7 0-16,-3 7-32 0,-2 1-128 0,-1-5 192 15,-3-5-64-15,-1 5 32 0,-4-5 0 0,-2-3 0 0,-3-5 0 16,0-1-32-16,-3-2-128 0,5-4 192 0,-2 2-64 15,-4 1 16-15,0 2 0 0,5-6 0 16,-1 1 0-16,1-1-16 0,0-5 0 0,4-3 0 0,1-4 0 16,3-6-304-16,1 0-64 0,2-6-16 0,2-3 0 15,3-5-816 1</inkml:trace>
  <inkml:trace contextRef="#ctx0" brushRef="#br0" timeOffset="5466.03">16216 8066 35935 0,'-1'-9'3200'0,"-2"2"-2560"0,2 1-512 0,1 0-128 31,-1 1-400-31,1 1-112 0,1 0 0 0,2-2-16 0,-1 0 1104 0,4-6 240 0,3-1 32 0,1 3 16 16,6 2-160-16,0 3-16 0,3-1-16 0,4 3 0 16,7 3-352-16,2 0-64 0,0 3 0 0,4-2-16 15,5 4 0-15,1-2 0 0,-9 1 0 0,2 2 0 16,-6-2 32-16,-3 1 16 0,-2-1 0 0,-4-2 0 15,-4 2-32-15,-3-3-16 0,-4 2 0 0,-3-3 0 16,-2 2-240-16,-3-2-128 0,-1 0 128 0,-1 0-208 16,-5 0-448-16,0-5-96 0,-2 4-16 0,2-3-11456 15,0-4-2288-15</inkml:trace>
  <inkml:trace contextRef="#ctx0" brushRef="#br0" timeOffset="5684.57">16619 7769 42383 0,'-1'7'3776'0,"-1"-6"-3024"16,-2 1-608-16,3 1-144 0,-1-2 0 0,1 1 192 16,-1 1-192-16,0 3 192 0,0 2 320 0,-2 6 80 15,2 2 16-15,1 3 0 0,1 4-272 0,2 6-48 16,-1-1-16-16,0 6 0 0,3 10-48 0,-1 1-16 0,-2-9 0 0,0 1 0 16,2 0-80-16,-3-1-128 0,-2-8 176 0,1-6-176 15,2 3 0-15,-2-6-144 0,1-7-16 0,0 4 0 31,1-2-368-31,3-2-80 0,-3-3-16 0,8-2-12752 0,8 2-2560 0</inkml:trace>
  <inkml:trace contextRef="#ctx0" brushRef="#br0" timeOffset="6197.83">17665 7672 12895 0,'3'-3'1152'0,"-4"2"-928"0,-1-2-224 0,1 0 0 0,1 0 1744 0,-1 0 304 16,0 0 64-16,-1-1 16 0,1-2-608 0,0-6-128 15,1 0-32-15,-1-2 0 0,2 2-400 0,0-3-64 0,0 4-32 0,3-2 0 16,1 1-32-16,2 2-16 0,2 1 0 0,1 2 0 15,4 1-112-15,0 3 0 0,0 3-16 0,3 3 0 16,4 3-80-16,4 4-16 0,-5-3 0 0,5 6 0 16,7 5-64-16,1 4-16 15,2 1 0-15,-3 1 0 0,-1 1-128 0,-10-1-48 0,-4-3 0 0,-6-2 0 16,-2 0 80-16,-7-1 16 0,-3-5 0 0,-2 0 0 16,-2 1-192-16,-7-2-48 0,1 1 0 0,-4-1 0 15,-3 3 0-15,-4 1 0 0,1-2 0 0,-2 2 0 16,-5 2-192-16,-3 3 0 0,0-1 0 0,3-4 0 15,-1 3-352-15,1-7-64 16,7-4-16-16,2-4 0 0,-2-4-400 0,3-4-64 0,-2-4-32 16,1-8-10512-16,2-3-2096 0</inkml:trace>
  <inkml:trace contextRef="#ctx0" brushRef="#br0" timeOffset="6414.81">17620 7593 29487 0,'2'-3'2624'0,"-3"3"-2112"0,1 0-512 0,-1 3 0 0,2-3 1136 0,-4 2 112 15,2 2 32-15,-1 3 0 0,-2 4-320 0,0 7-48 16,-3 5-16-16,2 6 0 0,-1 4-240 0,0 4-48 16,1 0-16-16,0 8 0 0,2 5-208 0,-1 11-64 15,2-2 0-15,1 2 0 0,2-2 0 0,0-4-16 16,0-15 0-16,2-1 0 0,4-11-32 0,-2-3 0 16,3-5 0-16,-1-2 0 0,7-5-48 0,-3-3-16 0,1-2 0 15,2-7 0-15,2-2-208 0,5-4-240 0,1-2 48 16,3-9 16-1,5-3-672-15</inkml:trace>
  <inkml:trace contextRef="#ctx0" brushRef="#br0" timeOffset="6885.7">18742 7583 25791 0,'-8'0'2304'0,"2"-3"-1856"0,2 3-448 0,0 0 0 0,0-2 1152 0,1 2 144 16,1 0 32-16,-2 2 0 0,-3-2-368 0,-3 3-80 16,-1 0-16-16,1 4 0 0,-2-1-144 0,-2 6-16 15,2 0-16-15,-3 5 0 0,0 1-16 0,-3 4 0 16,2-2 0-16,-4 2 0 0,-3 7-176 0,-2 2-48 16,6-8 0-16,-2 11 0 0,-2 11 128 0,-2 11 32 0,5 2 0 0,2 4 0 15,0-1 0-15,6-5 0 0,5-11 0 16,4-8 0-16,6-5-160 0,2-7-48 0,-1-9 0 0,6 0 0 15,8 3-112-15,1-3-32 0,6 0 0 0,1-4 0 16,5 4-16-16,0-3-16 0,-1-4 0 16,1-2 0-16,-1-5-32 0,-5-2-16 0,-1-2 0 0,-6-2 0 15,0-5-176-15,-6-1 192 0,-3 1-192 0,0 2 192 16,-1-5-352-16,-2 2-64 0,-2 0-16 0,-3 2 0 16,0-1-272-1,-4 1-48-15,-2 2-16 0,2 4-13248 0,6 4-2672 0</inkml:trace>
  <inkml:trace contextRef="#ctx0" brushRef="#br0" timeOffset="7582.53">19314 7772 25791 0,'-2'-1'2304'0,"0"-1"-1856"0,2 0-448 0,-1 1 0 0,0 1 640 0,-2 0 48 0,2 0 0 0,0-3 0 16,-4 3 288-16,-2 0 64 0,0-2 16 0,0 4 0 0,-3-2-160 0,-1 3-16 15,-1 0-16-15,3 4 0 0,-4 0-160 0,1 4-48 16,-2-1 0-16,2 6 0 0,-3 3-192 0,-1 4-32 16,1-2-16-16,-1 9 0 0,-1 9 64 0,-3 7 16 15,6-6 0-15,1 1 0 0,-1 3 16 0,2-4 16 16,6-11 0-16,1-2 0 0,6 1-32 0,3-6-16 16,3-6 0-16,3-1 0 0,6-4-160 0,1 0-16 15,-1-1-16-15,4-4 0 0,2-2 32 0,2-2 0 16,-2-2 0-16,3-2 0 0,5-2-96 0,2-4-16 15,-3 1 0-15,6 0 0 0,3-2-432 0,-2 2-96 0,-9 1 0 16,-2 0-16 0,-5-1-656-16,-8 1-128 0,-4 0-32 0,-3-4-11840 0,-3 1-2368 0</inkml:trace>
  <inkml:trace contextRef="#ctx0" brushRef="#br0" timeOffset="8527.45">20801 7694 35935 0,'-1'0'3200'0,"-3"0"-2560"0,2 0-512 0,1 0-128 16,-2 0 304-16,1 0 32 0,2 0 16 0,-2 2 0 16,-3 0 336-16,1 3 64 0,-3 1 16 0,4 0 0 15,-2 4-272-15,-1 2-48 0,2 2-16 0,-2 1 0 16,-1 1-64-16,0 2-16 0,2 2 0 0,-2 5 0 15,-3 9-80-15,0 5-16 0,1 2 0 0,-1 4 0 16,-1 11 32-16,-1-2 0 0,-2-10 0 0,2-2 0 16,-2-5-32-16,1-5 0 0,0-7 0 0,3-6 0 15,1 1-96-15,0-5-32 0,3-3 0 0,3 1 0 16,1-3-320-16,0-4-80 0,1-2-16 0,5-2 0 16,1-8-560-16,2-4-112 0,2-2-32 0,3-9 0 15,7-8-912-15,-1-7-176 16,0-1-32-16,-2-1-16 0</inkml:trace>
  <inkml:trace contextRef="#ctx0" brushRef="#br0" timeOffset="8703.56">20742 7868 28559 0,'27'-120'2544'0,"-27"113"-2032"0,0 8-512 0,0-2 0 0,-1 1 816 0,2-4 64 16,-1 2 16-16,1-4 0 0,-1 2 240 15,-1-1 48-15,2 4 16 0,-1 1 0 0,0 6-400 0,0 1-80 16,0 4-16-16,4 5 0 0,-3 4-352 0,2 0-80 16,0 4-16-16,1 5 0 0,1 14-48 0,0 8-16 15,1-4 0-15,3 4 0 0,0 6 208 0,3-3 48 16,0-9 0-16,2-4 0 0,-2-11-160 0,-1-4-32 15,-2-6 0-15,1 1 0 0,-1-1-96 0,-1 2-32 0,-3 1 0 16,0 1 0 0,-1 1-464-16,-4-5-112 0,0-4 0 0,-3-1-12096 0,-3-5-2400 15</inkml:trace>
  <inkml:trace contextRef="#ctx0" brushRef="#br0" timeOffset="8887.69">20697 8288 39615 0,'0'0'3520'0,"-1"0"-2816"0,0 0-560 0,2-3-144 16,0 6 256-16,-1-6 0 0,2 3 16 0,1-2 0 15,2 2 176-15,4-4 16 0,3 1 16 0,1 2 0 16,3-1-480-16,1-2 0 0,3 1 0 0,2 2 0 16,2 1-416-16,0-2-176 15,-5-1-48-15,3 3-11520 0,7 0-2304 0</inkml:trace>
  <inkml:trace contextRef="#ctx0" brushRef="#br0" timeOffset="9297.79">21253 8051 36863 0,'-2'0'3264'0,"1"-1"-2608"0,0 1-528 0,1 0-128 0,0 0 736 0,1-2 112 16,0 2 32-16,1 0 0 0,0 2-496 0,2-2-112 15,3 4-16-15,3-1 0 0,2 6-96 0,0-3-32 16,1 5 0-16,0 2 0 0,3 2-128 0,-4 1 0 0,0-4 0 0,1 4 0 16,-2 3-176-16,-2-2-64 0,-3 0-16 15,-3-1 0-15,-3 1 256 0,-3-1 0 0,-3-2 0 16,-3 0 0-16,-4 1 0 0,0-4 0 0,-2 0 0 0,0-1 0 16,-2 0-144-16,0-1 16 0,3-2 0 0,-1 2 0 15,2-6 288-15,-1 4 64 0,4-5 16 0,3 2 0 16,-1-4 0-16,3 0 0 0,2 0 0 0,1 0 0 15,1 0 144-15,2 0 16 0,-1 0 16 0,3 0 0 16,-1 0-144-16,2 0-16 0,1 0-16 0,0 2 0 16,2-2 16-16,2 4 0 0,1-4 0 0,2 4 0 15,3-2-96-15,2 2-16 0,1-4 0 0,0 4 0 16,7-2-144-16,1 0 0 0,-3 2 0 16,1-1 0-16,4 0-256 0,-2-3-96 0,-5 2-16 0,-1-2 0 15,-4-2-480-15,-5 0-112 0,-6-2 0 16,4 0-11568-16,2-2-2304 0</inkml:trace>
  <inkml:trace contextRef="#ctx0" brushRef="#br0" timeOffset="9691.75">21804 7583 41471 0,'8'-5'3680'0,"-6"3"-2944"0,2-1-592 0,1 3-144 0,-3-3 0 0,1 6-192 0,0-2 32 0,2 3 16 16,5 1 320-16,5 5 64 15,4 3 16-15,3 4 0 0,5 3-256 0,-1 2 144 0,0 0-144 0,1 0 128 16,-2 1 16-16,-2-2 0 0,-5 2 0 0,-1-4 0 16,0 2 48-16,-4 3 0 0,-1 1 0 0,-3 1 0 15,1 4 112-15,-5 3 16 0,-2-9 16 0,1 5 0 16,-4 5-80-16,-1 1 0 15,-3-4-16-15,0-1 0 0,-2 1-48 0,-5-7 0 0,1-1 0 0,-4-1 0 16,2 0-48-16,-3-5-16 0,3-2 0 0,-4 0 0 16,-1 2 0-16,-4 4-128 0,6-5 192 0,-3 3-64 15,-3 7-128-15,0 2 0 0,3 3 0 0,-2 1 0 16,1 3 0-16,-2 0 0 0,5-6 0 0,0 0 0 16,0-2 0-16,3-5 128 0,0-3-128 0,5-3 128 15,-2-4-128-15,3-2 0 0,1 0 144 0,5-4-144 16,-1 0 128-16,0-6-128 0,2 2 128 0,0-2-128 15,3-2 0-15,1-1-128 0,-1-6 0 0,3-1-13888 16,3-2-2784-16</inkml:trace>
  <inkml:trace contextRef="#ctx0" brushRef="#br0" timeOffset="12667.41">8913 8555 20271 0,'1'-10'1792'0,"-3"4"-1424"0,-1-2-368 0,2 2 0 16,2 2 832-16,-2-2 112 0,1 1 16 0,0-2 0 0,-1-8-176 0,0-2-16 15,-1-2-16-15,2 3 0 0,-1 1 64 0,0 1 16 16,1 8 0-16,-1 0 0 0,2 1-112 0,-2 5-16 16,1 3 0-16,1 5 0 0,0 8-64 0,2 7 0 15,-2 1-16-15,3 8 0 0,-1 9-64 0,2 5-16 16,0 0 0-16,3-2 0 0,-1 3-64 0,0-2-16 16,-2-11 0-16,2 1 0 0,-1 7-48 0,0-5-16 15,-2-8 0-15,-1-1 0 0,2 4-48 0,0-2-16 0,0-5 0 16,0-3 0-16,3-4-48 0,-1-3-16 15,0-5 0-15,1-4 0 0,2-2 80 0,0-6 16 0,-3 0 0 16,4-6 0-16,0-2-96 0,2-9-16 0,-2 3 0 16,4-6 0-16,1-6-16 0,3-7-16 0,4 0 0 15,1-1 0-15,4 5-64 0,-4 1-16 0,0 10 0 0,-1-2 0 16,2 3 32-16,-3 3 0 0,-7 4 0 16,-1 3 0-16,-6 1 16 0,-1 5 16 0,-5-3 0 0,1 6 0 15,-5 0-16-15,-1 0-16 0,0 0 0 0,-2 1 0 16,-2 4-176-16,1-2-144 0,-1 4 144 0,5-1-13968 15,0 6-2672-15</inkml:trace>
  <inkml:trace contextRef="#ctx0" brushRef="#br0" timeOffset="13432.53">13130 7448 13823 0,'1'0'1216'0,"-1"-1"-960"0,-1 1-256 0,1-3 0 0,-2 3 1616 0,0 0 288 16,1-2 48-16,0 0 16 0,-3 2-544 0,-1-5-96 16,0 4-32-16,0-1 0 0,0 1-320 0,-1 1-64 15,0 3-16-15,1-2 0 0,-3 4 64 0,0 2 0 16,0 0 0-16,-2 4 0 0,-1 5-128 0,1 2 0 15,2-4-16-15,-2 5 0 0,0 3-128 0,-3 4-32 16,4-1 0-16,0 0 0 0,2-2-80 0,-1-1-32 0,4-1 0 16,3-2 0-16,5-3-32 0,0-2-16 15,3-2 0-15,2-3 0 0,4 1-112 0,2-4 0 16,0-3-16-16,2 1 0 0,2-1 16 0,-2-1 16 0,-3-2 0 16,1-2 0-16,-2-1 16 0,0-1 0 0,0 1 0 0,-2-2 0 15,2 0-128-15,-6-1-32 0,-1 3 0 16,2-1 0-16,-5-2 0 0,-1 4-16 0,1-2 0 0,-1 0 0 15,0 3-432-15,-2 0-96 0,2-2-16 0,1 6-13536 16,3 3-2720-16</inkml:trace>
  <inkml:trace contextRef="#ctx0" brushRef="#br0" timeOffset="14254.12">19592 7270 28559 0,'-1'0'2544'0,"-2"0"-2032"0,2 0-512 16,0 0 0-16,-1 0 768 0,1 0 64 0,1-3 16 0,-1 6 0 16,0-3-160-16,-3 1-48 0,0 1 0 0,-1 1 0 15,-1 3-64-15,0-2-32 0,-1 2 0 0,-3 0 0 16,0 0 96-16,-1 4 32 0,0-2 0 0,-1 3 0 16,-2 2-48-16,0 8-16 0,3-4 0 0,0 6 0 15,0 5-176-15,1 3-48 0,5-8 0 0,4 1 0 16,1 2 0-16,3-3 0 0,5-5 0 0,3-3 0 15,6-1-192-15,2-8-64 0,-2 0 0 0,3-4 0 16,5-4 112-16,-1-4 16 0,-4 2 0 0,1-5 0 16,3-4-112-16,-2-3-16 0,-7 3 0 0,-1-3 0 15,-2 1-128-15,-4 2 128 0,-3 4-128 0,-1 1 128 16,-2 1 0-16,-2 4 0 0,-2-1 0 0,-1 6 0 16,-2 0-128-16,-1 6 192 0,0-2-192 0,-1 8-13536 15,-3 5-2816-15</inkml:trace>
  <inkml:trace contextRef="#ctx0" brushRef="#br0" timeOffset="19681.32">19850 8424 34095 0,'2'-5'3024'0,"-2"3"-2416"0,1-1-480 0,-1 0-128 0,0-1 0 0,-1 2-240 16,2 0 64-16,-1-2 16 0,2-2 608 0,-2-4 112 16,3-3 16-16,0 1 16 0,0 0-64 0,-1-2-16 15,1 4 0-15,1-2 0 0,-1-4-48 0,1 1-16 16,0 2 0-16,-1 0 0 0,2-3-48 0,2-3-16 16,-2 1 0-16,1-2 0 0,2-2 0 0,0-3-16 15,-2 0 0-15,1-1 0 0,2-2-32 0,-2-4 0 16,1 7 0-16,-2-2 0 0,1 4-16 0,0 4 0 15,-1 0 0-15,-1 5 0 0,2 0 32 0,-1 4 0 16,2 0 0-16,-2 1 0 0,3 2-32 0,-2 1-16 16,-1 1 0-16,2 0 0 0,-1 0 0 0,1 4 0 0,-2-2 0 15,0-1 0-15,1 6-48 0,-1 0 0 0,-1-2 0 0,3 4 0 16,-1 1-80-16,1 2-32 0,-1-1 0 16,1 4 0-16,0 5 0 0,0-1 0 0,-2 2 0 0,1 5 0 15,1 1 16-15,-3 3 0 16,1-3 0-16,-1 6 0 0,0 2-160 0,-3 4 160 0,2-2-160 15,0 0 160-15,-3-4 16 0,-1 1 0 0,1-5 0 0,-2-1 0 16,1-1-48-16,-1-2 0 0,-1-2 0 0,1 1 0 16,0 3-128-16,0-3 0 0,-2-1 0 0,3 4 0 15,-1 1 128-15,1-1 0 0,0-3 0 0,0 0 0 16,0 4-128-16,1-4 0 0,-1-1 0 0,1-2 0 16,2-3 0-16,-2 0 128 0,0-5-128 0,1-1 128 15,0-3 0-15,-1-2-128 0,-1 1 192 0,3-1-64 16,-2-2-128-16,-1-2 0 0,2 0 144 0,1-2-144 0,-3 1 0 15,1-2-128-15,0 1 0 0,-2-2-15456 16,1-4-3088-16</inkml:trace>
  <inkml:trace contextRef="#ctx0" brushRef="#br0" timeOffset="21915.23">13221 8658 27647 0,'-2'-1'2448'0,"-1"-1"-1952"0,2-2-496 0,0 2 0 0,0-2 704 0,-1 1 32 0,4 0 16 0,-2-3 0 15,-2-4-208-15,2-5-32 0,2-1-16 0,-2-4 0 16,0-1-80-16,-2-3-16 0,2 3 0 0,0 2 0 16,0-4 0-16,-1 1 0 0,1 4 0 0,-1-3 0 15,-2 1 64-15,1 1 16 0,2-1 0 0,0 4 0 16,0-1 144-16,0 1 16 0,2 0 16 0,0 2 0 0,1-4-208 0,1 3-32 15,-2 2-16-15,3 2 0 0,0-5-16 0,2 1-16 16,-1 2 0-16,0-2 0 16,1-1 16-16,2 0 0 0,-2 1 0 0,2 1 0 0,-1 5-176 0,-1 0-16 15,2 3-16-15,-2 2 0 0,2 1 80 0,1 1 0 16,1 4 16-16,-1 1 0 0,4 3-112 0,0 2-32 16,-3 0 0-16,0 0 0 0,3 3 64 0,-2-1 0 15,-2 0 0-15,-1-2 0 0,1 3-16 0,-2 0 0 16,0-3 0-16,-1 1 0 0,1 0-48 0,-2 4 0 15,1-3 0-15,-1 0 0 0,1 2 32 0,0 0 0 16,0 1 0-16,0-1 0 0,1 2-160 0,-2 1 192 16,-2-6-192-16,2 4 192 0,0-1-192 0,-1 2 128 15,0 1-128-15,-1 1 128 0,1 3-128 0,-4 2 0 16,2-1 0-16,-1 5 0 0,-2 3 0 0,-1-2 0 0,1-7 0 0,-1 3 128 16,0 0-128-16,-2 1 128 0,1-5-128 15,0-4 128-15,1 1-128 0,1-5 160 0,-1-2-160 0,2-2 160 16,0-2-160-16,-1-3 0 0,2 4 0 0,-1-5 128 15,1 0-128-15,0-2 0 0,-1 2 0 0,1-3 0 16,-1 0 0-16,2-1 0 0,-1 0 0 0,-2-2 0 16,3 0 0-16,-3-4 0 0,1 1 0 0,0-1 128 15,-1-4-128-15,-1 0 192 0,2 4-192 0,-1-5 192 16,0 2-192-16,-1-6 0 0,1 4 0 0,-1-1 0 16,1 0 144-16,-1 0-144 0,1 0 160 0,0 1-160 15,0-1 0-15,-2 2 128 0,4 2-128 0,-4 0 0 16,4-3 0-16,-5 1 128 0,3 4-128 0,-2-2 0 15,-1 0 128-15,1 2-128 0,-3 0 0 0,1 1 0 16,-1-1 144-16,-1 0-144 0,1 4 128 0,0 0-128 16,-2-4 128-16,-1 4-128 0,2 0 128 0,1 0-128 0,-2 1 0 15,-1 0 128-15,2 0-128 0,1 1 0 0,-1-2 128 0,-1 2-128 16,3-2 128-16,-2 1-128 0,1 0 0 0,0-1 0 16,-1 1 0-16,1 1 0 0,-2-3 0 0,0 1 128 15,2-1-128-15,0 3 0 0,-2 0 0 0,-1 0 128 16,2-1-128-16,0 4 0 0,0-3 128 0,-4 4-128 15,5 0 128-15,-3 0-128 0,-1 4 192 0,0-2-64 16,0 2 0-16,2 2 0 0,-3 0-128 0,3 1 0 16,0-2 0-16,1 3 128 0,0-2-128 0,0 1 0 15,1-1 0-15,1 0 0 0,-2-2 0 0,-1 2 0 0,3-2 0 16,-1 1 0-16,-1-1 0 0,-2 1 0 0,3 2 0 16,0-4 0-16,-2 4 0 0,1-1 0 0,1 0 0 15,-1 0 0-15,-1 4 0 0,3-4 0 0,-3 2 0 0,2 0 0 16,0 1 0-16,1 1 0 0,0 0-144 0,1-2 144 15,-2 2 0-15,0 0 0 0,3-1 0 0,0-2 0 16,-1 6 0-16,-1-5 0 0,3 2 0 0,-1-4 0 16,0 4 0-16,-1 3 0 0,3-4 0 0,-2 0 0 15,1 5 0-15,-1-2 0 0,2-2 128 0,0 2-128 16,0 1 0-16,0-1 0 0,0-1 128 0,1 4-128 16,-1-3 0-16,1 4 0 0,0-3 0 0,2-1 0 15,-1 1 0-15,1-2 0 0,-1 0 0 0,3-1 0 16,-2 0 0-16,-1-7 0 0,2 3 0 0,0-1 0 15,-3-1 0-15,1-3 0 0,0 1 0 0,0-2 0 16,-2 0 128-16,1 0-128 0,2-2 176 0,-3 1-176 0,0-1 192 16,0 0-64-16,0 2 0 0,0 0-128 15,0 0 208-15,-3-24-64 0,3 18-16 0,0-1 0 0,0 1-128 16,0-4 0-16,0 0 0 0,-1-6-176 0,1-2 176 0,0-3 0 16,-1-3 0-16,1-1 0 0,1 3 0 0,-1-3 0 15,1 3 0-15,1 0 0 0,-2 0 0 0,0 3 128 16,1 1-128-16,0 2 0 0,0 2 0 0,-1-1 0 15,1 3 0-15,2-1 128 0,-2 2-128 0,0-1 0 16,1 2 0-16,1 1 0 0,-1-1 0 0,0 1 0 16,3 2 0-16,-1-1 0 0,1-2 0 0,-2 0 0 15,2 4 0-15,0 0 0 0,0-3 0 0,3 1 0 16,-5 6 0-16,4-4 0 0,0 2-160 0,0 0 160 0,1 3-192 16,0 0 192-16,1 2 0 0,2 0 0 0,-2 1 0 15,4 0 0-15,1 4-128 0,0 0 128 0,-1-2 0 16,1 2 0-16,0 1 0 0,-1 0 0 0,2 2 0 0,-1-3 0 15,-3 4 0-15,0-4 0 0,-3 0 0 0,-1 1 0 16,0 2-128-16,-1-3 128 0,0 3 0 0,-2-2 0 16,1 2-128-16,0 1 128 0,-2-1 0 0,1 1 0 15,0-1-160-15,-1 4 160 0,0-3-128 0,-1 2 128 16,0 4-160-16,-2 0 160 0,1-1-192 0,1 5 192 16,-4 2-192-16,1 3 192 0,0-3-192 0,0 0 192 15,1 3-160-15,-2-5 160 0,2-5-128 0,2-2 128 16,-4 0 0-16,2-1-160 0,2-6 160 0,-1 0 0 15,0-2 0-15,2-1 0 0,-2-2 0 0,0-1 0 16,1-1 0-16,0-2 0 0,-1 3 0 0,3-4 0 16,-2-2 0-16,-1 0 0 0,3 0 0 0,-3-3 0 15,2-1 0-15,-1 0 128 0,-1 0-128 0,1-2 144 0,-1-3-144 16,0-2 0-16,-1 2 0 0,3-1 128 16,-3-3-128-16,0 3 0 0,0 2 0 0,-2 0 128 0,2-1-128 0,-1 2 0 15,2 3 0-15,-1-3 128 0,-1 3-128 0,0-2 0 16,-2 2 0-16,1-2 0 0,1 2 0 0,-4-1 128 15,2 3 0-15,0-2 0 0,-2-1-128 0,-3 4 0 16,5-3 0-16,-5 4 128 0,2 0-128 0,-3-3 0 16,4 5 0-16,-2-2 128 0,0 0-128 0,-3 0 192 15,3 2-192-15,-1-2 192 0,-1 2-64 0,-1-1 0 16,4 4 0-16,-1-4 0 0,-1 1-128 0,0 1-144 0,-1 0 144 16,2 1-208-16,-3 0 208 0,0 2 0 0,2-2 192 15,0 2-192-15,-3 0 144 0,-1 2-144 0,1 0 0 16,-1 3 144-16,1 1-144 0,-3 0 128 0,4 0-128 15,2 0 128-15,-2 4-128 0,0 0 0 0,1 2 0 0,1 1 128 16,-1-1-128-16,1 2 0 0,5-2 0 0,-2 1 0 16,0-1 0-16,1-2 0 0,0 0-144 15,3 0 144-15,0 2 0 0,-2-3 0 0,3 0 0 0,2-2 0 16,-2 0 0-16,1-1 0 0,1 0 0 0,1 3 0 16,-1-5 0-16,3 2-128 0,0 0 128 0,4-2-160 15,0 2-288-15,2-2-64 16,0-2-16-16,6 1-14976 0,9-3-2992 0</inkml:trace>
  <inkml:trace contextRef="#ctx0" brushRef="#br0" timeOffset="24947.41">19787 8526 18431 0,'4'0'1632'0,"-3"-1"-1312"0,0 1-320 0,1 0 0 15,-2 0 1280-15,0-4 192 0,1 4 48 0,0 0 0 16,0 0-400-16,1-2-80 0,0-2-16 0,1 2 0 16,-3-2-240-16,0-2-48 0,1-1-16 0,-1 1 0 0,0 0-112 15,0-3-32-15,0 2 0 0,0-3 0 0,0 1 16 0,0-3 0 16,1 2 0-16,-1 2 0 16,0 0-48-16,-1-2-16 0,1 2 0 0,0 0 0 0,0 2 112 0,-1-3 0 15,-1 3 16-15,2 0 0 0,-1 0-128 0,-1 0-16 16,2-1-16-16,0 1 0 0,-2-1-80 0,2-3-16 15,2 4 0-15,-1-3 0 0,-1-1-112 0,1-2-32 16,0 4 0-16,2-4 0 0,-2 0 80 0,2-1 16 16,0 3 0-16,1 1 0 0,0-4-48 0,-1-3-16 15,4 5 0-15,-2-3 0 0,1-2-32 0,0-2 0 16,1 3 0-16,-1-2 0 0,4-2-96 0,0-2-32 16,0 4 0-16,1-2 0 0,0 1 112 0,1 2 16 15,-3-1 0-15,4 5 0 0,-3 0-112 0,1 2-16 0,-1 0 0 16,0 4 0-16,0 0 112 0,-2-1 16 0,2 5 0 0,0 1 0 15,0-2-112-15,1 1-16 0,-2 2 0 16,2 0 0-16,-1 0 0 0,-2 2 0 0,3 1 0 16,-1 0 0-16,0 0-128 0,-1 2 0 0,0 0 0 0,-3 1 0 15,1 0 288-15,-2 2 32 0,0 0 0 0,0-2 0 16,-1 4-320-16,-1 0 0 0,2-1 0 0,-2 3 0 16,2-1 0-16,-3 4 0 0,2-2 0 0,1 0 0 15,-3 3 0-15,2 2 0 0,0-2 0 0,-2 0 0 16,2 0 0-16,-2 0 0 0,0-4-128 0,1 1 128 15,-3 0 0-15,2-3 0 0,0 1 0 0,-2 2 0 16,0-6 192-16,0 5-32 0,1-3 0 0,1 2 0 16,-1 0-160-16,-2 0 0 0,2 1 0 0,-1 0 0 15,-3 1 0-15,3 0 0 0,0-1 0 0,-1 1 0 16,0 0 0-16,0-3 0 0,1 2 0 0,0 1 0 16,-2-5 0-16,2 0 0 0,0-2 0 0,2 0 128 0,-2-3-128 15,0 0 0-15,1 0 0 0,0-3 128 0,-1 0-128 0,0 0 0 16,1 0 0-16,-1 0 128 0,2-3-128 0,-2 1 128 15,2 1-128-15,-2 1 128 0,0 0-128 0,0 0 128 16,0 0-128-16,7-25 128 0,-4 16-128 0,-2 2 0 16,2-3 0-16,-2-1 0 0,1 1 0 0,-2-4 0 15,3 6 0-15,-2-5 128 0,2 0-128 0,-3 0 0 16,2 4 0-16,-2-4 128 0,1-2-128 0,-2 2 0 16,1 0 0-16,-1 0 128 0,0-2-128 0,-2 1 192 15,2 2-192-15,0-3 192 0,-3 1-192 0,0-3 0 0,3 4 0 16,-2-1 0-16,1-3 0 0,-3 3 0 0,4-1 0 15,-2 4 0-15,0-4 192 0,0 2-32 0,1 2-16 16,-1 1 0-16,-2 0-144 0,2 0 0 0,-1 1 0 0,1-1 0 16,-2 4 0-16,2-4 208 0,-2 4-48 15,2 0-16-15,-3 0-144 0,1-1 0 0,1 1 0 0,-1 3 0 16,-1-4 0-16,0 1 208 0,1 2-48 0,-1 2-16 16,-1-2-144-16,-2-2 0 0,2 6 0 0,-1-2-176 15,-2 0 176-15,-1 2 0 0,1 0 128 0,-1 4-128 16,-1-3 0-16,-2 4 144 0,3-1-144 0,1 2 0 15,-5 3 176-15,0 1-176 0,4 0 160 0,-1 2-160 16,1 2 0-16,-2 2 0 0,6-4 0 0,0 4 0 16,-2 8 0-16,-1-1 0 0,4-2 0 0,-2 1 0 15,0 7 0-15,-1-3 0 0,4-6 0 0,0 1 0 0,0 1 0 16,0-4 0-16,3 1 0 0,3-3 0 0,0-2 0 16,1-2 0-16,2 0 0 0,3-3 0 0,0 1 0 0,1 2 0 15,-2-4 0-15,2 0 0 0,1 2 0 0,-2 0 0 16,0-4 0-16,0 1 0 15,-2-1 0-15,0-3 0 0,0 1 0 0,-1-1 0 0,-1-1 0 0,0-2 0 16,0 0 0-16,-1 0 0 0,0-2 192 0,-1-2-48 16,-1 1-16-16,2 2 0 0,-2-5-128 0,0 0 0 15,0 1 0-15,1-1 0 0,-2-2 128 0,-1-2 0 16,1 2 0-16,2 0 0 0,-3-3-128 0,2 0 0 16,-1 2 0-16,3 1 0 0,-3-3 0 0,2 2 0 15,-1-1 0-15,4 1 0 0,-2 0 0 0,1-6 0 16,-1 7 0-16,2-4 0 0,0-2 0 0,1-1 0 0,0 1 0 15,0-4 0-15,1-3 0 0,0-2 0 0,-1 4 0 0,1-2 0 16,0-2 0-16,0-2 0 0,1 6 0 0,-2 1 0 16,2 1 0-16,-3-1 0 0,2 7 0 0,-1 0 0 15,1 4 0-15,-2-3 0 0,2 3 0 0,0 3 0 16,0 0 0-16,0 0 0 0,3 2-192 0,-1 0 192 16,3 2 0-16,-4 0 0 0,3 2 0 0,-1 0 0 15,0 1 0-15,0 0 0 0,1 3 0 0,-3 1 0 16,1 0 0-16,-1 3 0 0,1-1 0 0,0-1 0 15,-1 6 0-15,0-4 0 0,-1 2 0 0,2 1 0 16,-1 0 0-16,-1 2 0 0,0-1 0 0,2 0 0 16,-2 5 0-16,0 0 0 0,-2 0 128 0,2-3-128 15,-3 4 0-15,-1-3 0 0,-1 1 144 0,2-1-144 16,-3-1 128-16,-2-3-128 0,2 3 128 0,-1-3-128 16,-1 2 0-16,-1-1 0 0,2-2 0 0,1 0 0 0,-2 1 0 15,0-3 0-15,4-2 0 0,-2 0-128 0,0 2 128 16,0-2 0-16,1-2 0 0,0 1 0 15,-1-1 0-15,1 0-128 0,-1-2 128 0,2-2-128 0,-2-1 128 16,0 2 0-16,1-3 0 0,-1 0 0 0,0 0 0 0,-1 0 0 16,2 0 0-16,0-3-128 0,-2 2 128 0,1-1 0 15,0 2 0-15,0 0 0 0,0 0 0 0,1-21-128 16,1 16 128-16,-2-4 0 0,2 0 0 0,-1 0-160 16,0-1 160-16,2 0 0 0,-3-3-192 0,1 4 64 15,-1-4 128-15,0 1-208 0,1-1 208 0,-3 0 0 16,3 0 0-16,-2 1 0 0,-1 0 0 0,1-4 0 15,-1 3 0-15,0 0 0 0,0-2 0 0,-3-4 0 0,3 6 0 16,-1 0 0-16,-4-5 0 0,0 2 0 0,3 2 0 0,-1 2 0 16,-4-7 0-16,2 7 0 0,-1-2 0 0,1 6 0 15,1-5 0-15,-3 3 0 0,3 4 192 16,-1 0-192-16,0 0 0 0,0 2 0 0,0 0 0 0,3 2 0 16,-4-1 0-16,-1 2 0 0,4 1 0 0,-2 0 0 15,1 0 0-15,-3 0 0 0,2 0 0 0,1 0 0 16,-3 0 0-16,2 0 0 0,0 0 0 0,0 0 0 15,-2 0 0-15,-1 0 0 0,4 0 0 0,1 0 0 16,-3 1 0-16,0 2 0 0,0-1 0 0,-2 2 0 16,1 0 0-16,-1 2 0 0,4-2 0 0,-3 2 0 15,2 4 0-15,-2 1 0 0,3-1-128 0,-1 2 128 16,-1 2 0-16,0 4 0 0,0-3 0 0,2 1 0 16,-4 4 0-16,1 1 0 0,2-7 0 0,0 2 0 0,-1 0 0 15,-1-1 0-15,6-3 0 0,-2-2 0 0,0 0 0 16,1-2 0-16,3 2 0 0,0-2 0 0,1 3 0 15,-2-4 0-15,4 6 0 0,0-5 0 0,-1 2 0 0,2-2 0 16,-1 0 0-16,2 1 0 0,0 2-192 0,1 0 48 16,-2-1 16-16,1 0 0 0,1 0 128 15,0 2 0-15,-1-2 0 0,-2-1 0 0,1 1 0 0,-3-4 0 16,2-4 0-16,-2 2 0 0,0-2 0 0,-1-2 0 16,2 0 0-16,-2 0 0 0,1-2 128 0,-3 0 0 15,3 0 0-15,-2-3 0 0,-1 2-128 0,3 3 0 16,0 0 0-16,-7-23 0 0,3 13 0 0,1 1 192 15,1 0-64-15,0-3 0 0,1 2-128 0,-1 0 0 0,2 0 0 16,0 1 0-16,3-1 0 0,-2 0 0 0,2 4 0 16,-1-2 0-16,2-1 0 0,0 2 0 0,-1-3 0 15,2 1 0-15,1-1 0 0,1 0 0 0,-3 0 0 0,4 2 0 16,1-8 0-16,-1-1-128 0,1 5 0 0,0-6 0 16,3-2 128-16,-1-2 0 0,-1 3 0 0,0-2 0 15,0 4 0-15,-2-2 0 0,1 7 0 0,0-1 0 16,-2 1 0-16,1 2 0 0,-4 4 0 0,4-3 0 15,-3 4 0-15,1-3 0 0,0 4 0 0,2-1 0 16,-1 1 0-16,0 1 144 0,-2-1-144 16,4 1 160-16,-3 1-160 0,3-2 0 0,-4 4 0 0,2 0 0 15,-1-4 0-15,1 4 0 0,-2 0 0 0,0 0 0 16,-1 0 0-16,0 0 0 0,0 2 128 0,1 0-128 16,-3 1 0-16,1 0 0 0,0 0 144 0,1 2-144 15,0 1 0-15,-2 0 144 0,3 3-144 0,-2-2 0 16,1 4 160-16,-1-1-160 0,3 3 128 0,-2-1-128 0,1 4 0 15,-1 0 0-15,1 0 128 0,0 3-128 0,0 1 0 0,1 1 0 16,0-2 0-16,-1 0 0 0,1-1 0 0,-2 0 0 16,2-3 0-16,0 1 0 0,0 0 0 0,-1-1 0 15,0-2 0-15,0 2 0 0,-2-3-144 16,-1-2-16-16,2 0 0 0,0-1 0 0,-2 1 16 0,-1 0 0 16,3-2 0-16,-3 0 0 0,0 0 144 0,-1 0 0 15,3 0 0-15,-2-1 0 0,-1 0 0 0,0 2 0 16,1-3 0-16,-1 0 0 0,0 0 0 0,0-2 0 15,0 2 0-15,2-3 0 0,-2 0 0 0,-2-1-208 16,4 0 80-16,-4-2 128 0,4 0 0 0,-5 0 0 16,4 0 0-16,-1 0 0 0,0 0 0 0,0 0 0 0,0 0 0 15,0 0 0-15,0 0 0 0,0 0 0 0,0 0 0 0,0 0 0 16,0 0 0-16,0 0 0 0,0 0 0 0,0 0 0 16,0 0-128-16,0 0 128 0,0 0 0 0,0 0 0 15,0 0 0-15,0 0 0 0,0 0 0 0,0 0 0 16,0 0-224-16,0 0-32 0,0 0 0 0,0 0 0 31,0 0-192-31,-18 6-64 0,17-6 0 0,-2 0 0 0,2 0 0 16,-2-3-16-16,3 0 0 0,0-1-14432 0,2-2-2880 0</inkml:trace>
  <inkml:trace contextRef="#ctx0" brushRef="#br0" timeOffset="51965.85">12278 13732 22111 0,'8'-10'1968'0,"-4"7"-1584"0,1-4-384 0,1 4 0 16,-2 0 1216-16,0 3 144 0,1-3 48 0,3 0 0 15,7-1-304-15,5-2-48 0,2 0-16 0,3 2 0 16,3 2-208-16,-2-1-32 0,-6 6-16 0,4-1 0 15,3 2-80-15,-6 2 0 0,-1 4-16 0,-1 0 0 16,1 5-176-16,-3-3-48 0,-2-1 0 0,0 0 0 16,0 3-48-16,-1-4-16 0,-3-1 0 0,4 0 0 15,-4 0 48-15,-1-1 0 0,-2 0 0 0,-2 2 0 16,2-1-176-16,-3 1-16 0,-2 3-16 0,-1 2 0 16,-2 7 128-16,-3-2 16 0,1 1 16 0,-3 1 0 15,-3 11-128-15,-4 1-16 0,-4 1-16 0,-1 1 0 16,-4-2-240-16,-5 0 0 0,-5-2 128 0,0-6-128 15,-3-4 0-15,0-7 0 0,3-5 0 0,-4-6 0 0,3-4-400 16,1-4 16-16,8 0 16 0,-2-8 0 16,1-9-336-16,2-8-80 0,4-3-16 0,4-4-11376 15,4-8-2288-15</inkml:trace>
  <inkml:trace contextRef="#ctx0" brushRef="#br0" timeOffset="52184.38">12438 13497 31327 0,'-3'10'2784'0,"-3"-4"-2224"15,1 4-560-15,0-1 0 0,1-2 1024 0,0 0 112 16,-1 1 16-16,-2 6 0 0,-4 10-160 0,-8 9-32 0,-1 10 0 0,1 3 0 16,0-1-384-16,6 4-96 0,1-2-16 15,4 3 0-15,3 4-80 0,2 0 0 0,3-3-16 16,2-1 0-16,2 4-48 0,1-12-16 0,-2-12 0 16,2 1 0-16,4 8-16 0,-1 5 0 0,5 3 0 0,0 4 0 15,3 3 16-15,-1-3 0 0,-1-8 0 0,0-4 0 16,0-7-160-16,-3-4-16 0,-2-7-128 0,-2-3 192 15,3-4-320-15,-4-4-80 0,-2-3-16 0,2-4-13152 16,2-4-2624-16</inkml:trace>
  <inkml:trace contextRef="#ctx0" brushRef="#br0" timeOffset="52682.33">13305 13706 33519 0,'-12'6'736'0,"5"-2"160"0,0 0 16 0,2-2 32 0,0 1-752 0,2 1-192 16,-2-2 0-16,-5 4 0 0,-4 4 672 0,-6 2 96 16,2 2 32-16,3-2 0 0,0 2-64 0,2 1-16 0,3-3 0 0,0 2 0 15,2 4-144-15,-1 1-16 16,1 1-16-16,1 4 0 0,1 5-32 0,-3 2-16 0,0-3 0 0,2 7 0 16,-2 3-16-16,-1 3 0 0,-2-6 0 0,3 0 0 15,2 3-64-15,1-4-16 0,1-5 0 0,3-1 0 16,4 4-48-16,-1 3-16 0,0-3 0 0,5 3 0 15,4 2-16-15,-1-5 0 0,0-10 0 0,2 3 0 16,5 1-32-16,0-1-16 0,0-3 0 0,2-4 0 16,1-2-16-16,2-4-16 0,-2-1 0 0,3-5 0 15,1 0-48-15,0-2-16 0,-6 0 0 0,3-2 0 16,3 2-176-16,2-4-144 0,-7 2 144 0,2-2-208 16,-2 0 464-16,-5 0 80 0,-4 1 32 0,-3-1 0 15,-1-1-368-15,-3 1 128 0,-2 0-128 0,2 0 0 16,-2 4-320-16,-4-7-128 0,3 3-16 0,-3-1-16 0,0-1 160 15,-1-4 48-15,0 2 0 0,3-5-14400 16,-3 2-2880-16</inkml:trace>
  <inkml:trace contextRef="#ctx0" brushRef="#br0" timeOffset="53281.22">13992 13785 22111 0,'-7'4'1968'0,"1"-1"-1584"0,1-1-384 0,0 2 0 0,3-4 1504 15,-2 1 224-15,-2 1 32 0,-3-2 16 0,-6 4-496 0,-4 2-112 0,-2-1-16 0,0 2 0 0,1 2-96 0,-1-1-32 16,2 3 0-16,2 3 0 0,1 0-192 0,0 4-64 16,3 0 0-16,1 2 0 0,1 7-208 0,-3 5-48 15,7-6-16-15,-3 5 0 0,0 6 112 0,3-4 32 16,-2-3 0-16,5 0 0 0,-2 1-128 0,1-3 0 15,3-5-16-15,-1 1 0 0,5-1-64 0,-1-1-16 16,0 0 0-16,5 1 0 0,3 1 0 0,2 2 0 16,0-6 0-16,4 1 0 0,5 1-176 0,1-3-48 15,0-3 0-15,5-4 0 0,6-2-64 0,0-7 0 0,0-2-128 16,2-5 192-16,4-6 0 0,-3-6-16 0,-6 1 0 16,-3-1 0-16,1-5-176 0,-4 1 0 0,-10 2-160 15,1 2 160 1,-6 0-752-16,0 0-48 0,-4 1-16 0,3 1-13328 0,4 2-2688 0</inkml:trace>
  <inkml:trace contextRef="#ctx0" brushRef="#br0" timeOffset="53681.63">14684 13584 27647 0,'4'11'2448'0,"-4"-7"-1952"0,0 2-496 0,0-2 0 0,-1-1 1296 0,-2 0 176 0,3 3 16 0,-4 1 16 0,-3 8-192 0,-2 7-32 16,-1 3-16-16,2 1 0 0,-2 3-368 0,1-3-80 15,2-2-16-15,1 4 0 0,1 5-288 0,2 4-64 16,-1-2-16-16,3 7 0 0,0 8 16 0,1 4 16 16,-1-7 0-16,2 1 0 0,3 1-96 0,-4-2-32 15,1-5 0-15,0 2 0 0,2 6 80 0,-1-2 16 0,1-7 0 16,-1 0 0-16,4-6-144 0,-1-6-32 0,-2-8 0 16,0-5 0-16,4-6-96 0,-5-7-32 0,0 1 0 15,1-7 0-15,1-1-128 0,-3-6-176 0,0-2 48 0,0-8 0 31,2-8-320-31,-4-13-48 0,1-8-16 0,3-6 0 16,5-4-1568-16</inkml:trace>
  <inkml:trace contextRef="#ctx0" brushRef="#br0" timeOffset="54333.47">15492 13599 21183 0,'4'-7'1888'0,"-2"4"-1504"0,-1 0-384 0,0 1 0 15,0 1 1504-15,-1 1 224 0,0 0 64 0,2 0 0 16,-2 0-576-16,0 0-96 0,-2 3-32 0,0 1 0 16,-1 5-48-16,-1 3-16 0,0-2 0 0,-2 6 0 15,-1-1-192-15,-2 5-64 0,0-1 0 0,-2 4 0 16,0 4-64-16,-5 1 0 0,2-3-16 0,-3 8 0 0,-6 13-48 0,-1 9 0 16,4-5 0-16,-1 5 0 0,-3 4-192 0,0-8-64 15,3-10 0-15,3-3 0 0,0-3-128 0,4-9-16 16,4-2-16-16,3-4 0 0,2-3-224 0,2-6 0 15,3-2-192-15,3-6 192 16,2-8-672-16,2-6-32 0,4-2 0 0,4-14 0 16,3-8-464-16,1-7-112 0,-1 1 0 0,3-13-10432 15,3-15-2064-15</inkml:trace>
  <inkml:trace contextRef="#ctx0" brushRef="#br0" timeOffset="54519.09">15416 13757 28511 0,'47'-85'2528'0,"-38"69"-2016"16,-8 16-512-16,-1 0 0 0,2-3 1328 0,1 2 160 0,-2-5 48 0,3 1 0 15,0 1-528-15,-1 0-112 0,-3 6 0 16,3 2-16-16,-2 4-80 0,-1 4-16 0,-2 4 0 0,0 5 0 15,4 8-320-15,-1 0-64 16,-1 2-16-16,2 7 0 0,4 7 0 0,2 5 0 0,-3-9 0 0,3 3 0 16,5 1-64-16,-3-1-32 0,0-3 0 0,2-6 0 15,3-1 48-15,-3-4 16 0,-4 1 0 0,0-7 0 16,0 5-176-16,-7-6-48 0,-2 2 0 0,-2 0 0 16,2-2-512-1,-4 1-96-15,-5-8-32 0,3 0 0 0,-1-6-816 16</inkml:trace>
  <inkml:trace contextRef="#ctx0" brushRef="#br0" timeOffset="54731.42">15305 14112 26719 0,'-6'9'2368'0,"3"-3"-1888"0,1-3-480 0,0 1 0 0,4-5 1584 15,-4 2 208-15,4 2 64 0,0-1 0 0,-1-1-384 0,4 4-64 16,2-4 0-16,0 4-16 0,4-1-560 0,1-1-128 15,3 0 0-15,4-1-16 0,4 0-240 0,2 1-32 16,1-3-16-16,1 0 0 0,4 0-400 0,0 0-144 16,-1 0 0-16,-2-3 0 15,1 6-384-15,-6-3-80 0,-4 0-16 0,0-3 0 16,0-4-1136-16</inkml:trace>
  <inkml:trace contextRef="#ctx0" brushRef="#br0" timeOffset="55137.15">16316 13539 24879 0,'5'9'2208'0,"-4"-3"-1760"0,3-2-448 0,1 0 0 15,-1 1 1344-15,-2-5 176 0,3 3 32 0,3-2 16 16,3 6-288-16,6 1-48 0,4 1-16 0,1 1 0 16,2-3-128-16,-1 4-48 0,-3-1 0 0,-1 0 0 15,2-1-288-15,-4 1-64 0,-2 2-16 0,1-2 0 16,0 6 48-16,0 0 16 0,-5 0 0 0,2 3 0 0,-2 1-384 0,-3 1-80 16,0-5-16-16,-2 6 0 0,1 4 208 0,-3 5 48 15,0 0 0-15,-2 3 0 0,1 5-176 16,-3 1-16-16,1-7-16 0,-2 1 0 0,-2-2 0 0,0 3 0 15,-4-4 0-15,1-1 0 0,-1 1-32 0,-3-1 0 16,1-1 0-16,-2 3 0 0,-1 3-16 0,-4 3-16 16,3-7 0-16,-2 1 0 0,-1 5-240 15,-2-1 0-15,-1-8 128 0,1-3-128 0,-1-3-272 0,1-3-112 16,2-8 0-16,-2 0-16 16,1-5-704-16,0-2-144 0,3-4-32 0,3-4 0 15,2-8-1360-15</inkml:trace>
  <inkml:trace contextRef="#ctx0" brushRef="#br0" timeOffset="55515.65">17539 14117 25791 0,'-8'0'2304'0,"3"0"-1856"0,0 0-448 0,2 0 0 0,1-3 1008 0,2 3 96 0,-1 0 32 0,-1-2 0 0,2 2-192 0,-1-4-48 16,4 2 0-16,0-2 0 0,2 0 128 0,4 1 0 15,-2 0 16-15,4 1 0 0,2 0-224 0,2 2-48 16,-3 4-16-16,3-1 0 0,1 0-240 0,2 5-64 16,0 0 0-16,1 1 0 0,3 1-64 0,-1 2-32 15,0-2 0-15,0 0 0 0,1-4 0 0,-5 3 0 16,-2-2 0-16,-3 2 0 0,-1-3-352 0,-3 0 0 16,-2-2 0-16,-1 0 0 15,-1-1-544-15,-2 0-176 0,-2-3-48 0,0-4-11712 16,1-8-2368-16</inkml:trace>
  <inkml:trace contextRef="#ctx0" brushRef="#br0" timeOffset="55698.21">17545 14344 43311 0,'8'0'3840'0,"-4"-2"-3072"0,1 2-608 0,-2-3-160 16,1 2 128-16,-2-1-128 0,3-2 192 0,5-1-64 15,4-2 288-15,4-3 48 0,2-3 16 0,1 1 0 16,1 3-48-16,-2 2-16 0,0 1 0 0,2 2 0 15,3 2-688-15,1 4-144 0,2-2-32 0,2 6 0 16,2-2-304-16,4 2-64 0,-5 0-16 0,6-4-12096 16,8-2-2416-16</inkml:trace>
  <inkml:trace contextRef="#ctx0" brushRef="#br0" timeOffset="56141.89">18845 13617 43311 0,'0'0'3840'0,"-1"-2"-3072"0,2 2-608 0,0-3-160 15,-1 2-192-15,2-1-64 0,-1 2 0 0,0-4-16 16,3-2 592-16,-1-3 112 0,5-1 16 0,2-2 16 16,1-1-64-16,4 1-16 0,0 1 0 0,3-1 0 15,3 2-16-15,1 1-16 0,2 3 0 0,1 0 0 16,4 3-32-16,1 3-16 0,-5 3 0 0,2 3 0 16,3 2-16-16,-2 2 0 0,0 3 0 0,1 3 0 15,3 4-128-15,-4 1-32 0,-7-4 0 0,3 1 0 16,-4 3-128-16,-3-1 128 0,-3-1-128 0,-7-1 128 15,-6 5 0-15,-4-5 0 0,-4-2 0 16,-2 4 0-16,-10 1 16 0,-6 5 0 0,1 0 0 0,-5 2 0 16,-2 7 0-16,0 0 0 0,4-4 0 15,0-2 0-15,-5 5-144 0,-4-5 0 0,4-4 0 0,-7-3 0 16,0 3-384-16,-3-6 0 0,11-6 0 0,-3 1 0 16,-3 1-256-16,1-3-48 15,6-2-16-15,4-4 0 0,2-3-864 0</inkml:trace>
  <inkml:trace contextRef="#ctx0" brushRef="#br0" timeOffset="56420.4">18765 13523 35935 0,'0'9'3200'0,"-2"-5"-2560"0,2 3-512 0,-1 2-128 0,0-3-224 0,-2 0-64 15,1 4-16-15,1 8 0 0,-5 13 1088 0,-3 14 224 16,-1 6 32-16,3 7 16 0,-5 11-336 0,3 3-64 15,2-2-16-15,1-4 0 0,1-3-96 0,0-6-32 16,0-9 0-16,3-1 0 0,1-3-96 0,-1 1-32 16,1 2 0-16,2 0 0 0,1 4-64 0,0-4 0 15,2-9-16-15,2-3 0 0,0-7-16 0,0-4 0 0,3-6 0 16,1-3 0-16,1-5-96 0,1-3 0 0,3-2-16 16,0-1 0-16,2-4-176 0,1-4-176 0,0-2 48 0,1-4 0 31,2-5-416-31,-1-3-80 0,-4-1-16 0,2-13 0 15,5-15-1936-15</inkml:trace>
  <inkml:trace contextRef="#ctx0" brushRef="#br0" timeOffset="56832.74">20213 13680 30399 0,'-10'0'2704'0,"2"0"-2160"16,2-2-544-16,0 2 0 0,1 0 832 0,1 0 48 15,-2-3 16-15,-4 2 0 0,-6-1-400 0,-4 2-80 16,-1 0-16-16,2 2 0 0,-1 2 64 0,2 2 16 0,1 1 0 0,0 2 0 16,0 7 128-16,-6-1 32 0,7-1 0 0,-2 0 0 15,-7 9 0-15,-1 5 0 0,1 2 0 0,1 9 0 16,-2 12-112-16,1 0-16 0,6-5 0 0,1 1 0 16,0-3-96-16,1-3-32 0,3-4 0 0,6-1 0 15,-1-3-16-15,3-1-16 0,2-2 0 0,3 1 0 16,1 6 48-16,4-2 16 0,1-7 0 0,3 4 0 15,3-1-176-15,6-2-48 0,-1-7 0 0,6-6 0 16,8 0 48-16,7-9 0 0,-3-2 0 0,10-7 0 16,9-8-240-16,5-6 0 0,0-5 0 0,0-5-14432 15,5-6-2976-15</inkml:trace>
  <inkml:trace contextRef="#ctx0" brushRef="#br0" timeOffset="57221.79">20964 13811 10127 0,'-22'3'896'0,"9"-1"-704"16,-1-2-192-16,3 2 0 0,3 0 1968 0,1-2 352 15,0 3 80-15,-6 0 16 0,-8 1-1008 0,-5 5-208 16,-2-2-48-16,2 3 0 0,4 1-112 0,-1 0-16 0,2 0-16 0,3 2 0 16,0 3-80-1,0 0-16-15,-2 0 0 0,0 4 0 0,2 2 96 0,-2 3 16 0,3-4 0 0,-2 2 0 16,-3 4-112-16,1-3-16 0,4-2 0 0,-1-1 0 16,1-2 0-16,1 0 0 0,6-4 0 0,3 1 0 15,-1 0-304-15,6-3-64 0,2 0-16 16,3 2 0-16,6-1-96 0,6 1-32 0,2 1 0 0,4 0 0 15,6 0-80-15,3-1-32 0,0-4 0 0,2 0 0 16,5-5-16-16,0-5-16 0,-2-2 0 0,-1-5 0 16,1-6-608-1,0-3-112-15,-4-2-32 0,-1-2 0 0,0 0-1728 0</inkml:trace>
  <inkml:trace contextRef="#ctx0" brushRef="#br0" timeOffset="57648.47">21305 13637 35935 0,'2'0'3200'0,"-2"2"-2560"0,1-2-512 0,2 2-128 0,-3 0 496 0,0-2 80 16,2 3 0-16,1 0 16 0,0 4 80 0,5-1 16 15,3 4 0-15,3-2 0 0,2 2-160 0,3-2-16 16,0-2-16-16,6 2 0 0,3-1-96 0,3 3-16 15,-4-4 0-15,2 4 0 0,3-1 0 0,0 4-16 16,-4 2 0-16,-2-3 0 0,-1 4-48 0,-4 0 0 0,-2 3 0 16,0 1 0-16,0 8-32 0,-4 4-16 0,-2 2 0 15,-1 1 0-15,-4 9-80 0,-3-6 0 0,0-3-16 16,-4-3 0-16,-2 0 80 0,-1-1 0 0,-3-3 16 16,0-2 0-16,-3 1-128 0,1-1-16 0,1 0-128 0,-2 2 192 15,0 0-32-15,-2 0-16 0,2 2 0 0,0 1 0 16,-1-2 0-16,-1-1 0 0,1-6 0 0,0-2 0 15,-1 1-16-15,-4-5 0 0,2-4 0 0,-2 1 0 16,1-3 0-16,-4-2-128 0,3 0 192 0,-1-2-64 16,0 0 64-16,0-2 0 0,5 0 0 0,0-2 0 15,-1 1-64-15,3-2 0 0,-1-1 0 0,3 0 0 16,2-1-128-16,-1-2 128 0,1 2-128 0,2-2 128 16,1 3-368-16,1-3-80 0,1-4 0 0,4-5-16 15,5-4-624-15</inkml:trace>
  <inkml:trace contextRef="#ctx0" brushRef="#br0" timeOffset="67230.49">12623 16030 28559 0,'-3'6'2544'0,"0"-5"-2032"16,0-1-512-16,3 0 0 0,-1 3 880 0,0-1 80 15,-1-2 0-15,1 1 16 0,1 2-352 0,-2-3-80 16,-1 2-16-16,4 2 0 0,-1-1-144 0,2-3-48 0,1 3 0 0,1-3 0 15,3 0-112-15,0-2-32 0,-1 1 0 0,2-2 0 16,2-1 128-16,0-2 32 0,1 4 0 0,3-4 0 16,2-2 48-16,0 2 16 0,-1 1 0 0,0 1 0 15,1 1-32-15,1-1 0 0,-4 1 0 0,0 3 0 16,5 0-128-16,-2 4-48 0,1 2 0 0,-2 0 0 16,1 3-32-16,-4 1-16 0,-1 0 0 0,-1 2 0 15,0 2-160-15,-1 1 0 0,-3-2 0 0,-1 2 0 16,0-1 0-16,-3 1-144 0,-2-3 0 0,2 4 0 15,-4 0 144-15,0 0-208 0,-4 0 80 0,-2 3 128 16,-3 2-224-16,-4 5 80 0,3-6 16 0,-5 7 0 16,-4 7 0-16,-5 8 0 0,0-3 0 0,0-1 0 15,1-1-320 1,-1-11-48-16,6-1-16 0,2-13-10896 0,2-2-2192 0</inkml:trace>
  <inkml:trace contextRef="#ctx0" brushRef="#br0" timeOffset="67467.39">12625 16105 21183 0,'-6'6'1888'0,"1"-2"-1504"16,0 0-384-16,3 0 0 0,0-2 1392 0,0 1 208 15,-2 0 32-15,2 1 16 0,-4 2-416 0,-3 3-80 16,-2 4 0-16,2 2-16 0,2 5-112 0,-1-1-32 16,2 0 0-16,1 2 0 0,5 4-288 0,-1 7-64 15,1 0-16-15,2 12 0 0,6 6-48 0,-1 7 0 16,-1 0 0-16,4 0 0 0,1-3-144 0,-1-5-48 15,-2-6 0-15,-2-7 0 0,1 1-32 0,-2-5-16 16,0 1 0-16,-1-3 0 0,0 1-16 0,1-5-16 16,-2-5 0-16,2-7 0 15,1-6-656-15,-1-10-128 0,3-7-32 0,0-8-11856 0,5-12-2384 0</inkml:trace>
  <inkml:trace contextRef="#ctx0" brushRef="#br0" timeOffset="67860.17">13345 15983 28559 0,'-1'2'2544'0,"-2"2"-2032"0,1-2-512 0,-1 2 0 0,2-1 1024 0,-2-2 128 16,0 4 0-16,-2 2 16 0,-6 6-256 0,-2 5-48 16,-3 4-16-16,1 1 0 0,1-1-48 0,-4 3-16 15,5-3 0-15,-2 0 0 0,1 4-112 0,2 1-32 16,1-1 0-16,2 3 0 0,3 2-192 0,-2 7-64 16,4-3 0-16,0 7 0 0,3 11 112 0,-2 4 16 15,3-5 0-15,1-3 0 0,2-4-208 0,2-4-48 16,0-9 0-16,2-1 0 0,2-5 112 0,2-2 16 0,-2-5 0 15,2 1 0-15,5 1-112 0,2-5-16 16,-2-3 0-16,4 0 0 0,4-7-64 0,3-2-32 0,-5-2 0 16,5-6 0-16,3-4-160 0,-4-2-224 0,-4-3 48 15,-3-1 16 1,1-2-480-16,-7-2-112 0,-4 0-16 0,1-1-12800 0,5-6-2576 16</inkml:trace>
  <inkml:trace contextRef="#ctx0" brushRef="#br0" timeOffset="68747.74">13933 16020 34095 0,'-2'1'3024'0,"-3"2"-2416"16,0-1-480-16,1 2-128 0,2-2 512 0,-1-2 64 16,0 4 32-16,-2 0 0 0,-5 4 144 0,-4 5 16 0,-2 3 16 0,-2 4 0 15,-2 2-208-15,-1 3-64 0,2-3 0 0,1 3 0 16,2 1 0-16,0 2 0 0,1 0 0 0,2 7 0 16,2 7-192-16,1 4-64 0,3-4 0 0,1 5 0 15,2 4 112-15,-1-4 16 0,4-8 0 0,1-2 0 16,4-6 0-16,-1-5 0 0,3-5 0 15,3-4 0-15,4 0 0 0,-1-3 0 0,1-4 0 0,7 3 0 16,0-1-208-16,2-2-48 0,-2-1 0 0,6-2 0 16,6 2 32-16,2-3 0 0,1 0 0 0,1-2 0 15,1-4-160-15,-4 0 0 0,-9 0 0 0,-3 0 0 16,-2-3-480 0,-9 2-32-16,-3 1 0 0,-3 0-13632 0,-3-2-2720 0</inkml:trace>
  <inkml:trace contextRef="#ctx0" brushRef="#br0" timeOffset="69382.94">14554 16855 35935 0,'3'0'3200'0,"-5"0"-2560"0,1 0-512 0,1-3-128 0,-1 1-192 0,0 0-64 0,1-1-16 16,-2 0 0-16,-1-5 720 0,0-2 128 0,0-4 48 0,0-1 0 15,1-1-80-15,-1-4-16 0,-1 2 0 0,3-4 0 16,1-3-112-16,-2-4-32 0,-1 5 0 0,2-6 0 16,1-10-96-16,-1-4-32 0,1-2 0 0,1 0 0 15,4 2 208-15,-3 6 48 0,1 5 0 0,3 5 0 16,3 3-208-16,1-1-48 0,-2 2 0 0,1-1 0 16,5 1 48-16,-5 0 0 0,1 1 0 0,0-1 0 15,0-5 16-15,1-2 16 0,0 5 0 0,1 2 0 16,-1 1-64-16,-1 6-16 0,1 2 0 0,1 3 0 15,2 4 0-15,1 3 0 0,-1 4 0 0,1 5 0 0,1 5-96 16,-1 2-32-16,-1 0 0 0,-1 5 0 16,6 6-128-16,-1 8 192 0,2 3-192 0,0 2 192 0,2-1 64 15,-2 1 32-15,-4-3 0 0,-2-3 0 0,2 3-288 16,-5-1 0-16,-5-3 0 0,1 7 0 0,1 3 144 16,-6 3-16-16,2-5-128 0,-1 2 192 0,-1 3-48 0,-2-1-16 15,-1-7 0-15,1-2 0 0,1-5 16 0,-2-3 0 16,-3-3 0-16,3-1 0 0,0-2-144 0,-1-2 0 15,0-3 0-15,1-2 0 0,1 2 0 0,-2 1-176 16,0-6 48-16,1 2 0 16,3 1-288-16,-1-2-48 0,-1-1-16 0,3-1 0 15,1-3 160-15,-1 1 16 0,-1-1 16 0,3-2 0 16,2-1-176-16,-3-4-48 0,2 0 0 0,0-4 0 16,5-2-400-16,-1-4-96 0,-5-4-16 0,7-7 0 15,6-11-1632-15</inkml:trace>
  <inkml:trace contextRef="#ctx0" brushRef="#br0" timeOffset="70433.97">15743 15834 35935 0,'-2'0'3200'0,"0"0"-2560"0,-2 3-512 0,2-3-128 16,-1 0 416-16,1 1 64 0,-1 2 16 0,1 0 0 15,-4 4 208-15,-2 4 64 0,1 2 0 0,1 3 0 16,-1 5-208-16,1-1-48 0,4-1 0 0,-1 3 0 16,1 0-96-16,1 4-32 0,-1-1 0 0,0 1 0 0,2 1 0 0,-4 2-16 15,2-1 0-15,-2-2 0 0,-1 0 16 0,0 2 16 16,-2 0 0-16,0 0 0 0,-1 7-112 0,-3 3-32 16,-2 0 0-16,1 3 0 0,-3 7-400 0,-3-2-96 15,1-10-16-15,0-1 0 16,1-7-208-16,0-8-48 0,5-5-16 0,1-5 0 15,4-7-496-15,2-4-80 0,3-4-32 0,3-6 0 16,6-11-1408-16</inkml:trace>
  <inkml:trace contextRef="#ctx0" brushRef="#br0" timeOffset="70653.74">15745 15774 21183 0,'-1'-4'1888'0,"-3"4"-1504"0,2-2-384 15,0 2 0-15,0 0 1792 0,-1 0 304 16,1 2 48-16,-2 2 16 0,-3 2-784 0,-3 6-160 0,1 7-16 0,2 7-16 15,2 12-256-15,-1 7-48 0,3 4-16 0,3 2 0 16,0 6-288-16,1-6-48 0,4-4-16 0,2-5 0 16,0-5-96-16,2-4-32 0,-1-6 0 0,3 3 0 15,1 1 112-15,-1-3 16 0,-3-3 0 0,2 0 0 16,5 3-208-16,-1 1-48 0,-3-7 0 0,1-2 0 16,-1-2-96-16,-1-5-32 0,-2-2 0 0,-2-3 0 15,-4-4-576 1,-2-1-128-16,-1-1-32 0,-1-4-11712 0,-1-5-2336 0</inkml:trace>
  <inkml:trace contextRef="#ctx0" brushRef="#br0" timeOffset="70882.12">15599 16377 28559 0,'6'4'2544'0,"-6"-4"-2032"15,2-2-512-15,0 2 0 0,-1 0 1104 0,-1 0 128 16,1-2 32-16,1 2 0 0,0-2-304 0,1-2-48 15,2 2-16-15,0-2 0 0,-1 0-192 0,1 2-64 16,0-2 0-16,2 4 0 0,0-2-304 0,0-1-64 16,1 2-16-16,0 1 0 0,5 1 0 0,-2 2 0 15,1-1 0-15,2-1 0 0,1 4-400 0,2-1-96 16,0 0-16-16,2 2 0 0,2-2-96 0,-1 4-32 16,-3-2 0-16,2 1 0 15,0 2-1728-15</inkml:trace>
  <inkml:trace contextRef="#ctx0" brushRef="#br0" timeOffset="71564.38">16303 15733 21183 0,'0'0'1888'0,"-2"0"-1504"0,2 0-384 0,0-2 0 0,0 2 880 0,0-2 96 16,2 2 32-16,3-3 0 0,0 0 16 0,3-3 0 16,2 0 0-16,1 2 0 0,5-2-432 0,-2 0-80 0,1 2 0 15,1 2-16-15,1 2 208 0,-1-3 64 16,-3 3 0-16,0 3 0 0,3-1 0 0,0 2 16 0,-3 2 0 15,-1 0 0-15,3 4-112 0,-1 2-32 0,-3 1 0 0,2 0 0 16,-2 3 0-16,2 0 0 0,-3 2 0 0,-2-1 0 16,3 8-96-16,-2 1-32 0,0 1 0 15,-1 1 0-15,-1 5-192 0,0 1-64 0,0-5 0 16,1-1 0-16,-2 3 112 0,0-3 16 0,0-2 0 16,1-3 0-16,-2-1-112 0,-2-1-16 0,2-1 0 0,-4 0 0 15,2 1 0-15,-3 1 0 0,1-2 0 0,-2 7 0 16,-3 5 0-16,0 6 0 0,2-6 0 0,0 6 0 15,-6 6-64-15,2-1 0 0,-2-4-16 0,2-3 0 16,-2-6-32-16,-1-4 0 0,0-1 0 0,2-5 0 16,0 1 0-16,-2-5 0 0,0-1 0 0,1 1 0 0,0-2-16 15,-3 0-128-15,2-1 192 0,-1-2-64 16,-1 1 64-16,0 1 0 0,1-7 0 0,2 2 0 0,-2-1-64 16,-1-2-128-16,2-3 192 0,-1 1-64 0,3-6 0 0,-3 3-128 15,2 0 192-15,2-4-64 0,-1 2-128 16,-1-2 0-16,2 2 0 0,1-2 0 15,0-2-480-15,2-4-32 0,0 4 0 0,2-7 0 16,1-3-768-16</inkml:trace>
  <inkml:trace contextRef="#ctx0" brushRef="#br0" timeOffset="72196.85">15882 15771 20271 0,'-7'5'1792'0,"2"-5"-1424"0,1 2-368 0,0 0 0 0,2-2 1184 0,1 0 160 0,-2 0 48 0,0 3 0 0,-2-3-304 0,0 0-48 16,1 1-16-16,2-1 0 0,0 2 0 0,1-2 0 15,2 0 0-15,1 0 0 0,2 1-96 0,0 2-32 16,-1-3 0-16,0 2 0 0,4 2-288 0,-3-1-64 16,3 3-16-16,-1-1 0 0,3 6 176 0,-1 5 48 15,2 0 0-15,1 6 0 0,5 13-96 0,0 6-16 16,-3-9 0-16,0 5 0 0,6 7-192 0,-2 1-64 0,0-4 0 15,2-5 0-15,0 1-64 0,-5-3-32 0,-1-5 0 16,-1 2 0-16,-1 7 48 0,0 3 16 0,-3-8 0 16,-1 7 0-16,3 11-80 0,-4-4-16 0,2-8 0 15,2-6 0-15,-3-4-96 0,3-7-32 0,-1-3 0 0,-1-3 0 16,3 0-128-16,-3-6-176 0,2 0 48 0,0-2 0 16,-3-1-112-16,-1-1-16 0,-1-3 0 0,-1 0 0 15,-2-2 0-15,-2-1 0 0,2 0 0 0,-5-1 0 31,-1-2-400-31,-2 0-96 0,-2-2-16 0,-1-3 0 0,-5-2-512 16,2-4-96-16,6-2-32 0,-3-3 0 0</inkml:trace>
  <inkml:trace contextRef="#ctx0" brushRef="#br0" timeOffset="72730.36">15677 16391 28559 0,'1'0'2544'0,"-2"-1"-2032"0,1 1-512 0,1-3 0 0,-1 3 896 16,0 0 96-16,3 0 16 0,-1 0 0 0,2 0 112 0,1-4 32 15,2 2 0-15,2-2 0 0,1 2-416 0,0-2-80 16,1-2-16-16,0 2 0 0,1-2-192 0,3 1-64 15,-1 0 0-15,1-1 0 0,2 1-96 0,0 1-32 16,-1 1 0-16,7-4 0 0,0 2 112 0,4 1 16 0,-1-1 0 0,1 1 0 16,4 0 0-16,-1-1 0 15,-4 4 0-15,-3-3 0 0,1 2-112 0,-5 2-16 0,-2-3 0 16,-4 2 0-16,2 1 0 0,-2 1 0 0,-2 2 0 0,-1-2 0 16,-3 4-96-16,-1-1-32 0,-1-1 0 0,-1 4 0 15,-4-2 0-15,0 2 0 0,-3-1 0 0,1 0 0 16,-5 3-128-16,-1-3 0 0,1 2 0 0,-1-2 0 15,1-3 128-15,-4 2 0 0,3-5 0 0,0 0 0 16,0 0-128-16,1-5 0 0,-1 2 0 0,1-1 0 16,-2-2 128-16,-1-3 0 0,-1 3 0 0,0-1 0 15,0 0-128-15,-3 1 0 0,2 0 0 0,1 2 0 16,-1 2 0-16,-1-1 0 0,2 2 0 0,1 1 0 16,-2 1 0-16,1 2 0 0,1-3 0 0,2 2 0 0,-1 2 0 15,-1-1 0-15,0 0 0 0,1-2 0 16,2 4 0-16,-2-5-176 0,5 4 48 0,1-4 0 0,-2 3 128 15,2 0 176-15,2-3-48 0,1 3 0 0,1-3-128 0,2 4 0 16,0-4 0-16,4 2 0 0,4-2 0 0,2-2-176 16,3-2 48-16,5-5 0 15,12-4-1744-15,-1-16-352 0,-8-12-64 16,18-9-16272-16</inkml:trace>
  <inkml:trace contextRef="#ctx0" brushRef="#br0" timeOffset="73235.42">15969 14234 35935 0,'5'0'3200'0,"-5"0"-2560"0,1 0-512 0,0 0-128 0,0 0 800 0,-1 0 144 16,0 3 16-16,0-2 16 0,2 4-304 0,-4 2-64 15,2 3-16-15,0 3 0 0,2 3-128 0,-5 2-16 0,2 3-16 0,0 5 0 16,0 4-80-16,-3 5-16 16,4-5 0-16,-3 1 0 0,3 4-96 0,-1-3-32 0,1-10 0 0,0 1 0 15,1-5-208-15,-2-2 0 0,0-6 0 0,0 0-13392 16,2-1-2608-16</inkml:trace>
  <inkml:trace contextRef="#ctx0" brushRef="#br0" timeOffset="74034.33">16467 16356 12895 0,'-4'0'1152'0,"1"0"-928"0,0 0-224 0,1-1 0 16,2 1 1376-16,-1 0 224 0,-1-2 64 0,0-2 0 16,1 1-496-16,-3 0-80 0,3-1-32 0,-1-1 0 15,2 4-16-15,3-2 0 0,-2 0 0 0,2 0 0 16,-1 3-160-16,1-2-48 0,-1 2 0 0,0 0 0 0,2 2 0 0,-3 1 0 15,2-3 0-15,-2 3 0 0,2 4 0 0,-3-1-16 16,1-3 0-16,0 6 0 0,0 1-80 0,-1 0-16 16,0-2 0-16,-1 2 0 0,2 3-112 0,-2 3-32 15,1 2 0-15,1 0 0 16,1 5-16-16,-1 1-16 0,3-3 0 0,-2 5 0 0,2 2-64 0,1 1-16 16,0-5 0-16,0-1 0 0,-2-1-144 0,1-4-48 15,-2-4 0-15,1 1 0 0,-1 1-16 0,1 0-16 16,-3-2 0-16,2-2 0 0,0 0 16 0,-1 1 16 15,0-3 0-15,2-2 0 0,0 2-112 0,-2-4-32 16,1-2 0-16,0-2 0 0,1 2 0 0,-3-4 0 0,1 0 0 16,-2 0 0-16,2 0 0 0,-2-4 0 15,-1 2 0-15,-1 1 0 0,0-5-128 0,3 6 160 0,0 0-160 0,-15-19 160 16,8 10-160-16,0 2 128 0,2 1-128 16,-2 1 128-16,2 0-128 0,-1 2-176 0,3 0 48 0,-1 3 0 15,3 0-224-15,1 0-32 0,0 0-16 0,3 3 0 31,7 0-1568-31</inkml:trace>
  <inkml:trace contextRef="#ctx0" brushRef="#br0" timeOffset="76914.3">12228 16554 35935 0,'-7'10'3200'0,"1"-7"-2560"0,1 1-512 0,1 1-128 15,0-5 416-15,2 2 64 0,-1 0 16 0,-2 2 0 16,-4-2-96-16,-3 2-16 0,-1 1 0 0,-1-1 0 16,-2-1-96-16,-1 0-32 0,-2-3 0 0,2 0 0 15,-4 0-96-15,-3 0-32 0,0-3 0 0,-2 1 0 16,-6-3 16-16,-1-1 0 0,7 1 0 0,-4-3 0 15,-10-4 288-15,-1-7 48 0,8 3 16 0,-2-3 0 16,1-6-96-16,0-6-16 0,6 3 0 0,4-1 0 0,1 1-96 16,-3 2-32-16,-3-2 0 0,1 3 0 0,-4-1-112 15,1-3-16-15,5 8-128 0,-4-7 192 0,-3-11 64 16,-7-11 16-16,1-13 0 0,2-4 0 0,-1 1-272 16,6 4 0-16,6 7 0 0,5 2 0 0,5-2 160 0,1-9-32 15,2-8 0-15,2-5 0 0,7-4 0 0,-2 4 0 16,0 18 0-16,3-4 0 0,4-10-128 0,-1-9 0 15,3-9 0-15,3 4 0 0,8 8 128 0,-1 7 0 16,-4 12 0-16,6-7 0 0,1-11-128 0,4 3 0 16,3 10 0-16,4 12-176 0,7 11 176 0,-5 11 0 15,-5 9 128-15,8 0-128 0,11 6 0 0,5 3-128 16,1 3 0-16,-2 4 0 0,1 6 128 0,-5 4 0 16,-7 2 0-16,4 4 0 0,0 2 0 0,0 1 0 15,-7-4 0-15,8 0 0 0,9 1-128 0,-1 0 0 0,-4-1 0 16,-5-3 0-16,0-3 128 0,-9-1 0 0,-9-2 0 15,-5-2 0-15,0-1 0 0,-6 0 0 0,-4 0 128 16,-2-2-128-16,0 3 256 0,-4-3-32 0,-1 2 0 0,-1 0 0 16,1 2-32-16,-2-5 0 0,-3 2 0 0,2 2 0 15,-2-1-48-15,0 2-16 0,-2 1 0 0,2 0 0 16,1 0 0-16,-3 4 0 0,1-2 0 0,-1 2 0 16,2 3-128-16,-1 2 0 0,-2-3 0 0,1 0-176 15,2 2 176-15,-3-2 128 0,0 0-128 0,1-1 176 16,1 1-176-16,-3-2 0 0,-1 0 0 0,0 2 0 15,3-2 0-15,-3 0 0 0,1 0 0 0,-1-1 0 16,1 2 0-16,-4 1 0 0,5-1 0 0,-4 1 128 16,0 1-128-16,1 2 0 0,1 1 0 0,0 3 0 0,-1 9 0 15,-3 0 0-15,7-2 0 0,-3 7 0 0,-1 5 0 16,-3 9 0-16,1 1 0 0,-1 4 0 0,-1-2 0 0,0-3 0 16,2-5 0-16,3-5 0 0,1-5 0 15,2-2 0-15,1-1 0 0,3-5 0 0,0-2 0 0,0-2 0 16,2-2 0-16,0-6 0 0,2-2 0 0,-2 1 0 15,1-5 0-15,1 0 0 0,-1 0 0 0,0-6 0 16,1 0-144-16,0-4 144 0,-1-3 0 0,-1-3 0 16,0-2 0-16,1-1 0 0,-4-3 144 0,2-4-16 15,-3 2 0-15,1 1 0 0,-2-5-128 0,1 0 0 16,1 2 0-16,-1-8 0 0,-1-14 0 0,0-6 0 16,2-3 0-16,-1 1 0 0,4 5 0 0,-2 3 0 15,2 4 0-15,0 6 0 0,2 0 0 0,-3 1 0 0,2-2 0 16,-1-8 0-16,-2-7 0 0,1-2 0 0,0 4 0 0,-1 8 0 15,1 4 0-15,-1 6 0 0,0 4 0 0,2 1 0 16,0 7 0-16,1 4 0 0,-1-2 0 0,-1 1 0 16,4 1 0-16,-1 2 0 0,-1 0 0 0,0 3 0 15,1-2 0-15,0 6 0 0,-2 1 0 0,2 2 0 16,0 3 0-16,-2 1 0 0,2 2 0 0,-1 2 0 16,3 5 0-16,-2 3 0 0,2 2 0 0,0 4 0 15,0 5 0-15,2 1 0 0,0 0 0 0,1 1 0 16,4 0 128-16,-2-2-128 0,4-2 192 0,0-2-64 15,2-2-128-15,2-3 0 0,0-4 0 0,0 0 0 16,1 1 0-16,3-2 0 0,0 2 0 0,3-3 0 16,7 5-128-16,-1 1 128 0,-3 0 0 0,0 2 0 15,2 2 0-15,-9 2 0 0,-3-2 0 0,-1 0 0 16,0 3 0-16,-5-3 128 0,-4 0-128 0,0 0 0 0,1 1 0 16,-2-3 0-16,-3-5 0 0,1 1 0 0,-2-1 0 15,0-2 0-15,-1-1 0 0,1-4 0 0,-1 2-288 0,0-3-96 16,-2-1 0-16,-1-1-14368 15,2-1-2864-15</inkml:trace>
  <inkml:trace contextRef="#ctx0" brushRef="#br0" timeOffset="82597.23">23210 9651 17503 0,'6'-1'1552'0,"-5"-1"-1232"0,1 1-320 0,1 1 0 0,-1-3 1168 0,-2 1 176 0,3 0 48 16,1 0 0-16,1-4-464 0,4-1-96 0,3 0 0 0,2 1-16 0,4-5 48 0,1 0 16 15,2 2 0-15,2-1 0 0,8 0-112 0,3 2 0 0,-7 1-16 16,4 4 0-16,1 0-144 0,1 3-32 0,-7 3 0 0,0 0 0 16,0 7-64-16,-7 3-32 0,-4 1 0 0,-4 3 0 15,-1 1-16-15,-4 2 0 0,-5 2 0 0,0 0 0 16,-2 3-64-16,-4-3-16 0,0 1 0 0,-2-4 0 16,-1 4-16-16,-2-2-16 0,0-3 0 0,1 2 0 15,-5 1-64-15,-1 5-16 0,4-7 0 0,-1 3 0 16,-3 4-16-16,-3 0-16 0,4-8 0 0,-4 3 0 15,0-3-64-15,-3-4-16 0,3-4 0 0,1-3 0 16,-3-5-288-16,1-7-64 0,1-2-16 0,5-9 0 16,-1-7-448-16,2-1-96 15,5-9-16-15,3 3 0 0,-1-5-1104 16</inkml:trace>
  <inkml:trace contextRef="#ctx0" brushRef="#br0" timeOffset="82831">23342 9546 35935 0,'0'0'3200'0,"-1"0"-2560"15,1 0-512-15,0 0-128 0,0 3 0 0,-1-3 192 16,1 4-64-16,1-2 0 0,-2 5 384 0,1 3 96 16,1 8 16-16,-1 1 0 0,0 6-80 0,0 4-16 15,0-3 0-15,0 2 0 0,-1 3-208 0,-2 1-64 16,2-1 0-16,0 5 0 0,-3 11 64 0,2 6 0 16,-1-2 0-16,2 1 0 0,0 7 0 0,0-8 0 15,1-3 0-15,2-8 0 0,-1-8-64 0,3-4 0 0,0-6 0 16,1 1 0-16,-2-7-112 0,2 0-16 0,0-1-128 15,0-5 192-15,0-1-192 0,0-2-160 0,0-5 32 16,1-2 0 0,-1-4-816-16</inkml:trace>
  <inkml:trace contextRef="#ctx0" brushRef="#br0" timeOffset="83286.66">24260 9533 35007 0,'-4'1'3120'0,"2"1"-2496"0,-2-2-496 0,2 2-128 0,0-2 0 0,0 2 0 0,2 1 0 0,-3 0 0 0,-3 4 704 0,-1 2 112 16,-3 8 16-16,-1-1 16 0,1 2-176 0,-6 3-32 16,1-1-16-16,1 1 0 0,-2 2-128 15,0 2-32-15,3-6 0 0,-4 3 0 0,1 1 0 0,-3 6 0 16,4-4 0-16,-1 6 0 0,1 11-16 0,-2 5-16 0,7-4 0 0,-1 1 0 15,3 3 0-15,4-2 0 0,3-13 0 0,4-1 0 16,7-1-48-16,-1-6-16 0,4-5 0 16,0-1 0-16,8-1-64 0,2-4-16 0,-1 2 0 0,1-5 0 15,5 0-48-15,-2-4-16 0,-4 0 0 0,-1-3 0 16,0 0-32-16,-4-3 0 0,-1-2 0 0,-2 1 0 16,1-2-352-16,-5-1-80 0,-2 2-16 0,-2-2 0 31,-1 2-320-31,-2-2-64 0,-2 2 0 0,3-2-16 0,0 1-912 15</inkml:trace>
  <inkml:trace contextRef="#ctx0" brushRef="#br0" timeOffset="83715.14">24855 9581 35007 0,'-10'0'3120'0,"2"2"-2496"0,3-2-496 0,2 0-128 0,-1 2 896 0,2 0 176 15,-1-2 16-15,1 3 16 0,-6 2-448 0,0 1-80 16,-5 2-32-16,2 2 0 0,-3 5-112 0,1-1-32 15,-1 2 0-15,1 2 0 0,-2 3 48 0,0-1 0 0,-2-1 0 0,2 1 0 16,-1 1 0-16,1 1 0 0,0-2 0 0,1 4 0 16,3 5-32-16,-1 3 0 0,5-4 0 15,0 3 0-15,5 8-16 0,1-5 0 16,1-2 0-16,5-3 0 0,3-1-48 0,1-3-16 0,2-5 0 0,1 1 0 16,6-5 16-16,0-3 0 0,-2 0 0 0,3-1 0 15,1-3-112-15,-3-4-32 0,-1-3 0 0,0 1 0 16,1 0-48-16,-1-3-16 0,1 0 0 0,-4 0 0 15,1 0-144-15,-4-3 0 0,0 0 0 0,-3 1 0 16,-3 1 0-16,1-3 0 0,-3 1-144 0,1 0 144 16,-3-2-512-16,0-3 0 15,-2 3 0-15,2-2-14592 0,2 1-2928 0</inkml:trace>
  <inkml:trace contextRef="#ctx0" brushRef="#br0" timeOffset="84164.15">25313 9575 33167 0,'2'-4'2944'0,"-4"2"-2352"0,2 2-464 0,2 0-128 15,-2 0 1120-15,0 0 208 0,0 2 32 0,1 2 16 16,-1 2-576-16,0 4-112 0,2 8-32 0,0 1 0 16,-1 7-208-16,-1 2-64 0,1 3 0 0,-1-1 0 15,0 3 112-15,-2 6 16 0,0-1 0 0,1 7 0 16,-3 10-112-16,1 0-16 0,-1-7 0 0,2-1 0 16,-2-4-96-16,-1-10-32 0,0-3 0 0,1-4 0 15,-1-4-48-15,0-3-16 0,0-5 0 0,3-2 0 16,-1 0-192-16,3-3 0 0,0-2 0 0,0 0-13888 15,4-4-2688-15</inkml:trace>
  <inkml:trace contextRef="#ctx0" brushRef="#br0" timeOffset="84489.29">25879 9565 35935 0,'6'-9'3200'0,"-5"6"-2560"16,4-4-512-16,-3 4-128 0,0 0 0 0,-1-1 192 16,1 1-64-16,1 0 0 0,1 0 704 0,0-6 160 0,0 1 32 15,1 4 0-15,-2 0-320 0,-2 1-48 0,0 3-16 0,-2 3 0 16,-2 1 0-16,-2 5 0 0,-1 6 0 0,0 1 0 16,-4 7 0-16,-1 1 0 0,0 1 0 0,1 1 0 15,-4 2-192-15,2 1-64 0,0-3 0 0,-1 2 0 16,1 3-16-16,0 1-16 0,-1 6 0 0,2 4 0 15,0 8-64-15,0 3-16 0,-2-6 0 0,4-2 0 16,0-1-80-16,0-9-32 0,-1-6 0 0,4-7 0 16,1 0-160-16,-2-3 192 0,2-7-192 0,1-2 192 15,4-2-352-15,0-4-64 0,-1-4-16 0,5 0 0 16,2-5-528 0,1-6-128-16,-1-5 0 0,4-7-13568 0,4-7-2688 0</inkml:trace>
  <inkml:trace contextRef="#ctx0" brushRef="#br0" timeOffset="84717.17">25966 9400 36863 0,'2'-6'3264'0,"-1"3"-2608"0,0-4-528 0,0 5-128 0,1 2 1040 0,-4 2 176 15,1-2 48-15,2 4 0 0,-1 2-496 0,-1 7-112 16,2 5-16-16,-1 8 0 0,3 9-192 0,-1 6-64 16,1-3 0-16,2 4 0 0,-2 5 0 0,2 0 0 15,-1-9 0-15,1 1 0 0,1 4-96 0,-1 1-32 16,0-3 0-16,1 0 0 0,-1 4-96 0,1-1-32 15,1-3 0-15,-3-5 0 0,3 1 0 0,-2-9 0 16,-3-5 0-16,2-4 0 0,0 2-368 0,-1-5-80 16,1-3 0-16,-3-3-16 15,2-4-496-15,-3-2-112 0,-2-2-16 0,1-2-12416 16,2-2-2496-16</inkml:trace>
  <inkml:trace contextRef="#ctx0" brushRef="#br0" timeOffset="84935.37">25791 10134 39615 0,'1'0'3520'0,"-2"0"-2816"0,2-3-560 0,0 1-144 15,2 1 1024-15,-3 1 192 0,1-4 16 0,4 1 16 16,0-3-496-16,2-2-112 0,3 0 0 0,4-1-16 16,2 2-400-16,-1 1-80 0,2 3-16 0,-1 1 0 15,4 1-384-15,-4 4-64 0,-4 0-32 0,3 1 0 16,0 2-608-16,-1-3-128 0,-3 2-32 0,0-1 0 15,5 0-1664-15</inkml:trace>
  <inkml:trace contextRef="#ctx0" brushRef="#br0" timeOffset="85132.09">26304 9961 19343 0,'1'8'1728'0,"-2"-6"-1392"15,2 2-336-15,0 0 0 0,-1 0 1792 0,0-2 304 16,2 2 48-16,0 2 16 0,-1 7-880 0,2 3-160 16,1 2-32-16,0 2-16 0,0 5-288 0,0-3-48 0,-2-3-16 0,2-1 0 15,-3 2-32-15,1-5-16 16,-1 1 0-16,0-3 0 0,-1 2-464 0,-1-2-80 0,0 0-128 0,-1 0-10640 16,6 0-2224-1</inkml:trace>
  <inkml:trace contextRef="#ctx0" brushRef="#br0" timeOffset="85469.15">26593 9407 38703 0,'11'0'3440'0,"-6"0"-2752"0,0 0-560 0,0 0-128 15,0 0 768-15,-2 1 128 0,2 1 32 0,1 1 0 0,6 3-304 0,3 1-64 16,5 6-16-16,2 0 0 16,-2 5-96-16,1 1 0 0,-1 2-16 0,2 3 0 0,0 3 16 0,-1-1 0 15,3 3 0-15,-2-3 0 0,0 1 0 0,-2-5 0 16,-6-5 0-16,2 2 0 0,-2 2-240 0,0-1-32 16,0-2-16-16,-4 1 0 0,-1 3 160 0,-1 2 16 15,-4-3 16-15,1 3 0 0,-5 6-192 0,-3 2-32 16,-1-1-128-16,-2 0 192 0,-5 4 0 0,-3-1-16 15,-3 1 0-15,1-3 0 0,-1-2-176 0,-3-2 128 16,4-1-128-16,0 2 128 0,0-3-320 0,1-2-80 16,3 1-16-16,-2-3 0 15,4 2-384-15,0-3-80 0,1-5-16 0,2-2-13824 16,2-3-2784-16</inkml:trace>
  <inkml:trace contextRef="#ctx0" brushRef="#br0" timeOffset="86015.86">23780 11082 34095 0,'-5'-2'3024'0,"1"0"-2416"15,2 1-480-15,1 0-128 0,2-1 640 0,-2 0 128 0,2 2 0 0,0-2 16 16,2-2 64-16,-1-2 16 0,4 0 0 0,3 1 0 15,1 0-224-15,4 2-64 0,0 0 0 0,2 3 0 16,4 3-96-16,-1 0-32 0,-6 1 0 0,5 2 0 16,1 0-144-16,4 4-48 0,-5-3 0 0,2 4 0 15,0-1 16-15,-2-2 0 0,-3 0 0 0,-2-1 0 16,-1-1-80-16,-3-4-32 0,-4 2 0 0,-2-3 0 16,1-1-416-16,-3 0-64 0,-3-1-32 0,-2 1-13120 15,-1-4-2624-15</inkml:trace>
  <inkml:trace contextRef="#ctx0" brushRef="#br0" timeOffset="86231.29">23820 11257 35935 0,'0'0'3200'0,"-2"0"-2560"0,2 0-512 0,2 0-128 0,-2 0 1024 16,-2 0 192-16,4 0 48 0,0 0 0 0,-1-3-304 0,3 2-48 15,2 1-16-15,2-3 0 0,2 3-304 0,1 0-64 16,0 0-16-16,2 0 0 0,6 3-192 0,1-2-64 15,-3 2 0-15,3-1 0 0,5 4-80 0,-2-2-32 16,-4-2 0-16,0 3 0 0,-1-2-144 0,-2 1 0 16,-5-2 0-16,1 0 0 0,-1-2 0 0,-2 0-224 15,0-2 80-15,1-2-13696 16,6-2-2736-16</inkml:trace>
  <inkml:trace contextRef="#ctx0" brushRef="#br0" timeOffset="87866.03">25227 10852 25791 0,'-3'-4'2304'0,"1"1"-1856"0,1-2-448 0,1 4 0 15,0-2 1280-15,0 1 144 0,0 0 48 0,1-3 0 16,3-2-336-16,-1-3-64 0,2 2-16 0,1 0 0 16,2-1-240-16,-1 1-48 0,3 4-16 0,-1-2 0 15,1 2-224-15,0 0-32 0,2 2-16 0,-1 0 0 16,3 2 32-16,-2-2 0 0,0 0 0 0,1 2 0 0,-1 2 48 0,3-2 16 16,0 0 0-16,0 2 0 0,5-2 48 0,1 2 16 15,-2 0 0-15,4 0 0 16,4 0-208-16,0 2-48 0,-4-2 0 0,5 2 0 0,0-1-96 0,2-3-32 15,-3 1 0-15,-1-1 0 0,0 2 16 0,-4-4 0 16,2 2 0-16,-2-1 0 0,1 1-96 0,0 0-32 16,-6 1 0-16,-2 1 0 0,0 2 64 0,-4 1 16 15,-4-1 0-15,-1-2 0 0,-1 6 32 0,-2-5 0 16,-1 2 0-16,0 3 0 0,-4-2-64 0,0 2 0 16,-1 0 0-16,2 0 0 0,-5 5-16 0,1-1-16 15,-1-1 0-15,1 7 0 0,-4-5 0 0,2 6 0 0,-1-3 0 16,-2 4 0-16,-1 1-32 0,-1-2-128 0,2 0 192 15,-2 0-64-15,-1-1-128 0,1-2 0 0,0-3 0 16,1 0 0-16,-2-3 0 0,1-1-176 0,2-3 16 0,0 0 0 16,3-2 0-16,-1-2 0 0,1 2 0 15,1-2 0-15,-3-2-176 0,1 0-48 0,0 0 0 0,-1 0 0 32,1 0-224-32,-2-2-48 0,2 2-16 0,0-4-13984 0,-1-1-2816 0</inkml:trace>
  <inkml:trace contextRef="#ctx0" brushRef="#br0" timeOffset="88155.57">25446 10788 24879 0,'-1'0'2208'0,"-1"-3"-1760"0,2 3-448 0,0 0 0 0,0 0 1472 0,-1 0 192 15,2 0 64-15,1-2 0 0,-2 1-144 0,1 1-32 16,-1 0 0-16,0 0 0 0,0 0-496 0,0 0-96 15,0 0-32-15,1 22 0 0,-2-10-224 0,0 11-64 16,-1-6 0-16,4 14 0 0,-5 18 0 0,2 9 0 16,2-2 0-16,-1 1 0 0,0 4-112 0,1-11-16 15,-1-8-16-15,0-1 0 0,3 4 16 0,-1 4 16 16,-1-4 0-16,6 3 0 0,-1 3-176 0,2-8-32 16,-1-15-16-16,1-6 0 0,3-3-128 0,-1-7-32 15,-2-4 0-15,0-6 0 16,2-2-592-16,1-5-128 0,-1 0-32 0,3-3-13824 0,4-7-2768 15</inkml:trace>
  <inkml:trace contextRef="#ctx0" brushRef="#br0" timeOffset="88588.42">26614 10944 34095 0,'-3'2'3024'0,"-1"-2"-2416"0,0 0-480 0,3 1-128 0,0-2 864 0,-2 2 160 16,1 2 16-16,-2-1 16 0,-1 2-240 0,-4 2-48 16,-2 7-16-16,-2 3 0 0,-3 3 80 0,-4 6 32 15,1 0 0-15,1 3 0 0,-5 5-288 0,-2 1-48 16,0 1-16-16,1 1 0 0,1 1 0 0,2 1 0 16,2 5 0-16,3 6 0 0,5 10-96 0,0-1-32 15,5-2 0-15,3-6 0 0,6-5-32 0,0-7-16 16,5-7 0-16,5-5 0 0,2-5-80 0,1-4 0 15,4-2-16-15,1-2 0 0,4-2 16 0,0-3 16 16,-4-1 0-16,5-1 0 0,5 0-112 0,1-5-32 0,-1 1 0 16,3-4 0-16,5-1-320 0,-4-5-80 0,-7-1-16 0,-2-4-15040 15,-7-6-3008-15</inkml:trace>
  <inkml:trace contextRef="#ctx0" brushRef="#br0" timeOffset="88933.57">27333 11171 30399 0,'-8'-6'2704'0,"3"4"-2160"0,-1 0-544 0,1 0 0 0,3 1 1104 0,-3 1 112 15,0 0 32-15,-1 1 0 0,-8 1-160 0,-3 2-48 16,-5 2 0-16,-2 0 0 0,3 4-272 0,-4 3-48 16,5 2-16-16,-2-2 0 0,-3 6-80 0,1-1-32 15,4-4 0-15,-2 4 0 0,-3 7 32 0,-1 7 0 16,3 7 0-16,4 4 0 0,0 5-96 0,6 0-16 16,4-7 0-16,4-3 0 0,6 0 0 15,3-12 0-15,2-5 0 0,3-3 0 0,7-1-96 0,8-1-32 16,-1-1 0-16,7-2 0 0,3-1-96 0,4-2-32 15,2-3 0-15,0-2 0 0,6-3-256 0,-3-4-176 0,-3-6 32 16,1-5-15040-16,-1 0-3008 16</inkml:trace>
  <inkml:trace contextRef="#ctx0" brushRef="#br0" timeOffset="89463.66">27931 11864 19343 0,'-2'3'1728'0,"1"-3"-1392"0,-1 0-336 0,2 0 0 0,-1 0 1184 0,0 0 160 16,1 0 48-16,0-1 0 0,-3-1-144 0,1-2-32 16,1-2 0-16,1-3 0 0,0 2-176 0,0-6-32 15,0 1-16-15,2-4 0 0,-1 0-160 0,2-6-16 16,-1-1-16-16,0-5 0 0,0-3-160 0,-2-6-16 16,1 5-16-16,2-10 0 0,-2-9 0 0,3 0 0 15,-2 17 0-15,2-3 0 0,2-5 32 0,3 1 0 16,1 6 0-16,3 3 0 0,4-3-256 0,4 2-64 15,-2 5 0-15,3-2 0 0,4-1 64 0,0-1 16 16,-4 1 0-16,3 5 0 0,0 1-96 0,-4 3-32 0,-4 8 0 16,-1 3 0-16,-2 4 112 0,-2 7 0 0,1 3 16 0,-2 6 0 15,-1 7 0-15,1 6 0 0,-3 1 0 16,2 5 0-16,-1 13-208 0,1 1-64 0,-1 1 0 16,-2-2 0-16,-1 1-128 0,-2-1 0 0,0-3 0 0,-4 3 0 15,0 7 0-15,0 5 192 0,-2 1-192 0,2-4 192 16,-1 1-192-16,-1-9 160 0,2-5-160 0,0-2 160 15,0-6-160-15,0-4 192 0,-2-4-192 0,4-5 192 16,-1 0-192-16,1-3-272 0,0-3 64 0,0-4 16 16,1 0-128-16,-1-6 0 0,1 0-16 0,0-2-14000 15,1-6-2816-15</inkml:trace>
  <inkml:trace contextRef="#ctx0" brushRef="#br0" timeOffset="89831.13">29137 10956 23951 0,'5'-4'2128'0,"-3"2"-1696"0,2-1-432 0,-3 2 0 0,3 1 1088 0,-4 0 144 0,1 0 32 0,0 1 0 0,2 2-112 0,1 1 0 0,-2 2-16 0,-2 6 0 16,-2 7-64-16,-3 3-16 0,-2 3 0 0,-2 3 0 16,-6 7-144-16,-1-2-16 0,1-4-16 0,-5 2 0 15,-6 1-96-15,-4 2-16 0,2-3 0 0,0 4 0 16,-1 6-96-16,2 1-32 0,5-2 0 0,-1 5 0 16,1 4-160-16,2-6-32 0,4-6-16 0,3-8 0 15,1-2-240-15,3-4-32 0,4-5-16 0,1-4 0 31,4-4-464-31,1-5-112 0,4-4-16 0,3-5 0 0,4-8-544 16,2-10-112-16,-1-1-32 0,6-9 0 0,5-14-1968 16,4-5-400-16,-2-10-80 0,0 2 0 0</inkml:trace>
  <inkml:trace contextRef="#ctx0" brushRef="#br0" timeOffset="90003.1">29038 11048 35935 0,'31'-157'3200'0,"-30"147"-2560"0,-1 10-512 0,0 2-128 15,-1-4 1104-15,1 2 208 0,-1 2 32 0,1 2 16 16,-2 4-448-16,2 12-80 0,-1 6-32 0,2 11 0 0,1 10-224 0,3 4-64 15,0-6 0-15,3-1 0 0,2 6-192 0,1-6-64 16,-3-6 0-16,1 9 0 0,3 8 0 0,0-1 0 16,-1-4 0-16,0-3 0 0,4-2-256 0,0-5-144 15,-1-8 16-15,-1-3 0 0,-1-1-192 0,-3-6-16 16,-3-3-16-16,-1-3 0 16,-2-4-480-16,-3-2-112 0,-1-4-16 0,-1-2-11984 15,4-1-2416-15</inkml:trace>
  <inkml:trace contextRef="#ctx0" brushRef="#br0" timeOffset="90234.32">28834 11639 36863 0,'2'-3'3264'0,"0"2"-2608"15,0-2-528-15,1 3-128 0,-1-2 832 0,1-2 144 0,-1 2 32 16,2 1 0-16,1-8-96 0,2 2-16 0,3-2 0 0,1-1 0 15,0 1-400-15,2 2-96 0,0 2-16 0,4 4 0 16,1-2-384-16,2 6 0 0,-3 0 0 0,5 1 0 16,3 5-320-1,3 1-160-15,-2-2-32 0,5 0 0 0,9 4-1280 0</inkml:trace>
  <inkml:trace contextRef="#ctx0" brushRef="#br0" timeOffset="90440.15">29542 11547 27647 0,'0'10'2448'0,"-2"-4"-1952"0,1 0-496 0,0 1 0 0,-2-1 1296 0,2-2 176 16,0 2 16-16,2 0 16 0,-4 7-368 0,2 8-80 16,0 2-16-16,0 1 0 0,1 2-416 0,-2-1-96 15,4-5-16-15,-2-1 0 0,0-1-192 0,-3-2-64 16,3-3 0-16,-1 0 0 0,-3-1 0 0,-1-2 0 15,0-1 0-15,0-3 0 16,-1-2-640-16,0-4-128 0,0 0-16 0,1-6-11136 16,2-2-2224-16</inkml:trace>
  <inkml:trace contextRef="#ctx0" brushRef="#br0" timeOffset="90730.95">29863 10950 31327 0,'6'6'2784'0,"-5"-3"-2224"0,2 1-560 0,-2 1 0 16,-2-1 928-16,1 0 80 0,1 1 16 0,0 5 0 16,2 3-224-16,1 8-32 0,3 3-16 0,1 3 0 15,3 3-352-15,4-6-64 0,1 4-16 0,4-6 0 16,6 4 112-16,1-1 16 0,-3-8 0 0,2 4 0 16,2-1-160-16,1 2-32 0,-6 3 0 0,-1-1 0 15,-2 9 0-15,-2-1 0 0,-4 2 0 0,-3 3 0 16,-1 4 0-16,-3-2 0 0,-2-1 0 0,-4-3 0 15,-2 2 0-15,-6-3 0 0,2-2 0 0,-6-2 0 16,-1 4-112-16,-3-5-16 0,3-2-128 0,-3 2 192 0,-5 5-192 16,0-1-128-16,3-5 128 0,-5 4-208 15,-4 3-240-15,0-1-64 0,4-9 0 0,0-1-12272 16,-1 3-2448-16</inkml:trace>
  <inkml:trace contextRef="#ctx0" brushRef="#br0" timeOffset="91298.72">25603 12195 35007 0,'-1'4'3120'0,"-2"-2"-2496"0,2 0-496 0,1 0-128 15,1-2 848-15,-1 0 160 0,3 0 16 0,0 3 16 16,7-6-336-16,3 3-64 0,5-2 0 0,7-2-16 0,3 0-240 0,7 0-64 16,4-1 0-16,8-1 0 0,12 3 0 0,6-6-16 15,-2 4 0-15,6-1 0 0,11 0-160 0,5 1-16 16,-12 3-128-16,18-1 192 0,29 0 16 16,9 1 0-16,-23 1 0 0,17 1 0 0,27 0-64 0,14 0-16 15,-8 1 0-15,1 1 0 0,6 4 0 16,2-2-128-16,-3-4 192 0,-8 3-64 0,-11 3 64 0,-8 0 16 15,-13-5 0-15,-3 4 0 0,-9 3-16 0,-1-6 0 16,-8-1 0-16,1 2 0 0,-1-1 48 0,-3-2 0 16,-15 0 0-16,6-2 0 0,11-1-32 0,-5 0 0 15,-13 3 0-15,-6-3 0 0,-1 2-208 0,-10 1 0 16,-9 0 0-16,-4 1 0 0,-4 2 0 0,-10-1 0 16,-8 4 128-16,-7 0-128 0,-8 1 0 0,-9 3-160 15,-8-1 32-15,-9 4 0 16,-8 3-256-16,-13 4-32 0,3-3-16 0,-16 9 0 15,-12 9-1392-15</inkml:trace>
  <inkml:trace contextRef="#ctx0" brushRef="#br0" timeOffset="91732.46">27131 12481 37775 0,'13'-4'3360'0,"-6"0"-2688"0,0 2-544 0,1 1-128 0,-3 1 896 0,-3-3 128 16,3 3 48-16,4-2 0 0,3 0-432 0,5-2-64 16,6 0-32-16,4 0 0 0,5 0-96 0,5 2-32 15,-3 2 0-15,5 2 0 0,12 2-224 0,2 6-64 16,-8-1 0-16,-2 1 0 0,0 6 0 0,-6 0 0 0,-7 0 0 0,-5 2 0 16,-4 1 112-16,-7-1 16 0,-2 0 0 15,-6-2 0-15,-4 1-48 0,-4-1 0 0,-3-2 0 0,-5 4 0 16,-4 1-48-16,-8 6-16 0,-4-3 0 0,-6 4 0 15,-6 0-144-15,-3 1-192 0,10-7 32 0,-6 1 16 16,-6 5-208-16,4-6-32 0,7-2-16 0,5-5 0 16,3-10-160-1,6 0-16-15,4-7-16 0,3-5 0 16,5-1-96-16,1-6-16 0,4-5 0 0,-2-2-11936 0,3-4-2400 0</inkml:trace>
  <inkml:trace contextRef="#ctx0" brushRef="#br0" timeOffset="91981.09">27268 12435 43311 0,'-7'12'3840'0,"1"-2"-3072"0,0 4-608 0,3-2-160 0,2 1-256 15,0-5-96-15,-3 2-16 0,2 6 0 0,-5 13 672 16,-1 9 128-16,-2 9 16 0,0 4 16 0,2 2-16 0,2 1-16 16,1 6 0-16,4 0 0 0,2 5-176 0,3-4-48 15,-3-4 0-15,5-8 0 0,2-3-48 0,1-5-16 16,-2-5 0-16,2-5 0 0,-1 0 32 0,2-3 0 15,-2 1 0-15,0-3 0 0,1-4 16 16,1 0 16-16,-3-6 0 0,3-1 0 0,-2-5-208 0,0-4 0 16,-2-3 0-16,2-4 0 0,-1-3-160 0,-2-6-80 15,3-5-16-15,-1-5 0 16,3-8-768-16</inkml:trace>
  <inkml:trace contextRef="#ctx0" brushRef="#br0" timeOffset="92764.2">28275 12628 16575 0,'9'-3'1472'0,"-4"1"-1168"0,-3 1-304 0,1-2 0 16,-2 3 704-16,-1 0 96 0,0-1 16 0,0 1 0 16,0-1-48-16,0 0 0 0,0 1 0 0,-1 0 0 15,-1 0 192-15,1 0 16 0,-1 1 16 0,2-1 0 16,0 0 16-16,0 0 0 0,0 0 0 0,0 0 0 15,0 0 160-15,-18 11 48 0,16-10 0 0,1 2 0 0,-2-3-256 0,-1 2-32 16,1-1-16-16,-1 2 0 16,1-1-64-16,-3 2-16 0,1 0 0 0,-1 4 0 0,-1 2-96 0,-3 0-32 15,0 3 0-15,0-1 0 0,-1 6-64 0,-1 2 0 16,0-4-16-16,-1 9 0 0,-1 6-96 0,-1 7-16 16,2 1 0-16,0 5 0 0,0 13-48 15,0 0-16-15,5-10 0 0,2-3 0 0,2 3-48 16,3 0-16-16,2-8 0 0,4 2 0 0,6 7-16 0,1-1-16 15,-1-5 0-15,4-1 0 0,6-1-64 0,2-2-16 16,0-10 0-16,2-2 0 0,2-8-32 0,-2-4-16 16,1-5 0-16,-2-2 0 0,5-4-32 0,-3-3-16 15,-3-4 0-15,-3-2 0 0,-3-4-176 0,-7 1 0 16,-1-1 0-16,-4-2 0 0,-6 0-320 0,-3-2-32 0,-1 2-16 16,-2-4 0-1,-6-2-336-15,1 2-64 0,1 4 0 0,2-2-16 16,4-2-3248-16</inkml:trace>
  <inkml:trace contextRef="#ctx0" brushRef="#br0" timeOffset="93181.48">28875 12762 35935 0,'-6'-3'3200'0,"2"2"-2560"0,0 1-512 0,2-3-128 0,0 3 0 0,1 0-240 16,0 0 64-16,1 0 16 0,-3 0 832 0,1 0 160 15,0 3 48-15,-1-3 0 0,2 4-288 0,-3-2-48 16,3 5-16-16,-3 5 0 0,0-3 0 0,-3 10 0 16,2 3 0-16,-4 10 0 0,-2 13 48 0,-2 8 16 15,0 1 0-15,0 3 0 0,-6 0-144 0,-1-4-48 16,3-8 0-16,-4-4 0 0,-2 3 16 0,-1-3 0 16,8-11 0-16,-1-2 0 0,3 1-224 0,4-8-64 15,3-9 0-15,3-6 0 0,5-6-304 0,3-8-64 0,3-2-16 16,5-11 0-1,5-9-688-15,5-10-144 0,3-2-16 0,1-8-16 16,5-17-800-16</inkml:trace>
  <inkml:trace contextRef="#ctx0" brushRef="#br0" timeOffset="93351.52">28848 12660 37775 0,'-14'25'3360'0,"8"-19"-2688"0,3-2-544 0,4-4-128 16,-2 0 608-16,-1 3 96 0,-1 7 0 0,-2 8 16 15,-1 4-32-15,-1 13-16 0,4 3 0 0,1 6 0 16,3 10-160-16,2-4-16 0,1-2-16 0,3-1 0 15,3-2-160-15,2-4-16 0,2-5-16 0,0-5 0 16,2-1-96-16,2-6 0 0,-2-2-16 0,2-1 0 0,1 2-336 16,-3-5-64-16,-4-4-16 0,-1-2 0 15,-4 3-464-15,-5-5-112 16,-3 0-16-16,-4-4-12096 0,-6 0-2416 0</inkml:trace>
  <inkml:trace contextRef="#ctx0" brushRef="#br0" timeOffset="93548.12">28635 13210 28559 0,'5'3'2544'0,"-4"-3"-2032"16,0 4-512-16,2-2 0 0,-1-2 1136 0,-2 0 128 15,0 1 16-15,4 2 16 0,0 0-96 0,2 4-32 16,1-1 0-16,3 0 0 0,2 3-464 0,1-3-112 16,0 1-16-16,1-3 0 0,3 2-224 0,1-1-48 15,-1-1-16-15,5-2 0 16,3 0-688-16,5-2-144 0,2 2-32 0,0-8 0 15</inkml:trace>
  <inkml:trace contextRef="#ctx0" brushRef="#br0" timeOffset="93765.83">29316 13128 12895 0,'1'1'1152'0,"1"1"-928"0,-4-2-224 0,2 3 0 15,0-2 2688-15,-1 1 512 0,0 1 80 0,1 1 32 16,-3-1-1440-16,2 7-272 0,-1 3-64 0,-1 1-16 16,2 6-640-16,-1-1-128 0,2 1-32 0,1 1 0 0,0 1-160 15,-1 0-48-15,1-2 0 0,1 2 0 0,-2-1-80 0,-2-1-32 16,2-2 0-16,-1-5 0 0,1-3-176 0,-2-2-32 16,0-4-16-16,1-4 0 15,1 0-704-15</inkml:trace>
  <inkml:trace contextRef="#ctx0" brushRef="#br0" timeOffset="94164.4">29473 12691 35935 0,'15'0'3200'0,"-6"0"-2560"16,-1 0-512-16,-1 0-128 0,-5 0 0 0,0 1 0 0,1 2 0 15,1-3-128-15,4 3 832 0,5 2 160 0,0 3 32 16,3 2 16-16,4 5-352 0,-1 1-80 0,3 2-16 0,-1 2 0 16,4 5-176-16,-1 1-32 0,0 5-16 0,-3 1 0 15,-1-1-32-15,-4 4 0 0,-3 0 0 0,0 0 0 16,-3 2 48-16,-4-5 0 0,-2-1 0 0,-2-3 0 16,-1-2 64-16,-3 0 0 0,-3 1 16 0,1-4 0 15,-2-1-16-15,-3 0-16 0,1-2 0 0,-2 2 0 16,-3 3-144-16,-3 1-32 0,-1 1 0 0,1 2 0 15,-3 0 0-15,2 5-128 0,3-8 192 0,0 2-64 16,-1 1-128-16,0-3 0 0,1-4 0 0,3-1-176 16,-2 1 176-16,0-6 0 0,3-1 160 0,0-1-160 15,1-5 304-15,-3-2-48 0,6-1 0 0,0-2 0 16,-1-2-96-16,0-2-32 0,4 0 0 0,-2-2 0 16,1 0-128-16,-1-1-176 0,4-2 48 0,-2-2 0 15,1 0-416-15,2-5-80 0,1-3-16 16,2-5 0-16,0-8-3056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9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6 453 17135 0 0,'-1'0'72'0'0,"1"0"1"0"0,-1 0-1 0 0,1 1 0 0 0,0-1 0 0 0,-1 0 0 0 0,1 1 0 0 0,0-1 1 0 0,0 0-1 0 0,-1 1 0 0 0,1-1 0 0 0,0 0 0 0 0,0 1 0 0 0,0-1 1 0 0,-1 1-1 0 0,1-1 0 0 0,0 1 0 0 0,0-1 0 0 0,0 0 1 0 0,0 1-1 0 0,0-1 0 0 0,0 1 0 0 0,0-1 0 0 0,0 1 0 0 0,0-1 1 0 0,0 1-1 0 0,0-1 0 0 0,0 0 0 0 0,0 1 0 0 0,0 0 0 0 0,0 0-19 0 0,0 0 0 0 0,1 0 0 0 0,-1 0 0 0 0,0 0 0 0 0,0 0 0 0 0,0 1 0 0 0,1-1 0 0 0,-1 0 1 0 0,1 0-1 0 0,-1 0 0 0 0,2 2 0 0 0,3 1 214 0 0,-2-1-229 0 0,0-1 1 0 0,-1 0-1 0 0,1 0 0 0 0,0 0 1 0 0,0 0-1 0 0,0 0 1 0 0,1-1-1 0 0,-1 1 1 0 0,0-1-1 0 0,0 0 0 0 0,1 0 1 0 0,5 1-1 0 0,0-1-54 0 0,0 0-1 0 0,1-1 0 0 0,8 0 1 0 0,-14 0 23 0 0,-1-1 0 0 0,1 1 1 0 0,-1-1-1 0 0,1 0 0 0 0,-1 0 1 0 0,0 0-1 0 0,1 0 0 0 0,-1-1 1 0 0,0 1-1 0 0,0-1 0 0 0,5-3 1 0 0,1-2 29 0 0,-7 4-20 0 0,1 1 0 0 0,-1 0 0 0 0,1 0-1 0 0,-1 0 1 0 0,1 0 0 0 0,0 0 0 0 0,0 1-1 0 0,0-1 1 0 0,0 1 0 0 0,0 0 0 0 0,0 0-1 0 0,0 0 1 0 0,0 0 0 0 0,0 1 0 0 0,1-1-1 0 0,4 1 1 0 0,0-1 50 0 0,1 1 0 0 0,-1-1 0 0 0,0-1 0 0 0,0 0 0 0 0,0 0 0 0 0,0 0-1 0 0,0-1 1 0 0,0 0 0 0 0,13-8 0 0 0,1-3 90 0 0,36-29 0 0 0,-27 19-212 0 0,-25 19 64 0 0,-1 0-1 0 0,0 0 1 0 0,0 0 0 0 0,0-1-1 0 0,-1 0 1 0 0,0 0 0 0 0,0 0 0 0 0,-1-1-1 0 0,1 1 1 0 0,-1-1 0 0 0,3-9-1 0 0,1-9 32 0 0,8-45 0 0 0,-13 61-31 0 0,-1-1 1 0 0,0 1-1 0 0,-1 0 0 0 0,0 0 0 0 0,-1-1 0 0 0,1 1 0 0 0,-2 0 1 0 0,-2-11-1 0 0,3 16-4 0 0,0-1 0 0 0,-1 1 0 0 0,0 0 1 0 0,0 0-1 0 0,0 0 0 0 0,0 0 0 0 0,0 0 0 0 0,-1 1 1 0 0,0-1-1 0 0,0 1 0 0 0,0-1 0 0 0,0 1 0 0 0,0 0 1 0 0,-1 0-1 0 0,1 0 0 0 0,-1 1 0 0 0,0 0 0 0 0,-7-4 0 0 0,3 3 13 0 0,0 0 0 0 0,0 0 0 0 0,0 1 0 0 0,0 0 0 0 0,-1 1 0 0 0,1 0 0 0 0,-1 0-1 0 0,1 1 1 0 0,-1 0 0 0 0,1 1 0 0 0,-1-1 0 0 0,1 2 0 0 0,-1-1 0 0 0,1 1-1 0 0,0 0 1 0 0,0 1 0 0 0,0 0 0 0 0,0 0 0 0 0,0 1 0 0 0,0 0 0 0 0,1 0 0 0 0,0 1-1 0 0,0 0 1 0 0,0 0 0 0 0,1 1 0 0 0,0 0 0 0 0,0 0 0 0 0,0 0 0 0 0,-5 8-1 0 0,-5 10 42 0 0,1 1-1 0 0,2 0 1 0 0,0 0-1 0 0,2 1 0 0 0,1 1 1 0 0,1 0-1 0 0,-8 40 0 0 0,2 14-74 0 0,-4 105 0 0 0,17-170 102 0 0,2-1 0 0 0,0 0 1 0 0,1 1-1 0 0,0-1 0 0 0,5 18 0 0 0,-5-27-78 0 0,1-1 0 0 0,0 1-1 0 0,0 0 1 0 0,0-1 0 0 0,1 1-1 0 0,-1-1 1 0 0,1 0 0 0 0,1 1-1 0 0,-1-2 1 0 0,1 1 0 0 0,0 0-1 0 0,0-1 1 0 0,0 1 0 0 0,1-1-1 0 0,9 6 1 0 0,-6-5-10 0 0,0-1 1 0 0,1 0-1 0 0,0 0 0 0 0,0-1 0 0 0,0-1 0 0 0,0 1 1 0 0,1-1-1 0 0,-1-1 0 0 0,0 0 0 0 0,1 0 0 0 0,-1-1 1 0 0,1 0-1 0 0,9-1 0 0 0,14-4-24 0 0,1-1 1 0 0,40-13-1 0 0,-52 13 7 0 0,24-7-1303 0 0,-4-6-4027 0 0,4-10-2027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9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11975 0 0,'-1'1'1760'0'0,"0"-1"-1579"0"0,1 1 0 0 0,-1-1 0 0 0,0 1 0 0 0,1 0 0 0 0,0-1 0 0 0,-1 1 0 0 0,1-1-1 0 0,-1 1 1 0 0,1 0 0 0 0,0-1 0 0 0,-1 1 0 0 0,1 0 0 0 0,0-1 0 0 0,0 1 0 0 0,-1 0 0 0 0,1 0 0 0 0,0-1 0 0 0,0 1 0 0 0,0 0 0 0 0,0 0 0 0 0,0-1-1 0 0,0 1 1 0 0,0 0 0 0 0,0 0 0 0 0,1 0 0 0 0,8 55 429 0 0,-4-31 6 0 0,3 38 1 0 0,-6-13-150 0 0,-8 83-1 0 0,5-119-268 0 0,0-2-1365 0 0,0-4-3800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39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0 11055 0 0,'-3'11'1787'0'0,"0"1"0"0"0,-1 11 0 0 0,-3 51-770 0 0,6-41-356 0 0,0-30-655 0 0,0 10 278 0 0,1-1-1 0 0,1 26 1 0 0,0-34-318 0 0,-1-1-1 0 0,1 0 1 0 0,0 1-1 0 0,-1-1 1 0 0,2 0-1 0 0,-1 0 1 0 0,0 0-1 0 0,1 0 1 0 0,-1 0-1 0 0,1 0 1 0 0,0 0-1 0 0,0-1 1 0 0,0 1-1 0 0,0-1 1 0 0,0 1-1 0 0,5 2 1 0 0,-1-1-4425 0 0,3-3-1520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0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76 229 18287 0 0,'1'8'250'0'0,"0"0"0"0"0,0 0 0 0 0,-1 1 0 0 0,-1-1 0 0 0,1 0 0 0 0,-3 14 1 0 0,-16 49 395 0 0,13-52-497 0 0,-34 115 604 0 0,34-104-696 0 0,2-11-37 0 0,4-19-20 0 0,1 0-1 0 0,-1 0 1 0 0,0 0-1 0 0,0 0 1 0 0,0 0-1 0 0,0 0 1 0 0,1 0-1 0 0,-1 0 1 0 0,0 0-1 0 0,0 0 1 0 0,0-1-1 0 0,0 1 1 0 0,1 0-1 0 0,-1 0 1 0 0,0 0-1 0 0,0 0 1 0 0,0 0-1 0 0,0 0 1 0 0,1 1-1 0 0,-1-1 1 0 0,0 0-1 0 0,0 0 1 0 0,0 0-1 0 0,0 0 1 0 0,1 0-1 0 0,-1 0 1 0 0,0 0-1 0 0,0 0 1 0 0,0 0-1 0 0,0 0 1 0 0,1 0-1 0 0,-1 1 1 0 0,0-1-1 0 0,0 0 1 0 0,0 0-1 0 0,0 0 1 0 0,0 0-1 0 0,0 0 1 0 0,0 1-1 0 0,0-1 1 0 0,1 0-1 0 0,-1 0 1 0 0,0 0-1 0 0,0 0 1 0 0,0 1-1 0 0,0-1 1 0 0,0 0-1 0 0,0 0 1 0 0,0 0-1 0 0,0 0 1 0 0,0 1-1 0 0,0-1 1 0 0,0 0-1 0 0,0 0 1 0 0,0 0-1 0 0,0 0 1 0 0,0 1-1 0 0,0-1 1 0 0,14-13-55 0 0,-12 12 43 0 0,5-7-22 0 0,0 0 0 0 0,-1-1 1 0 0,0 1-1 0 0,6-11 0 0 0,-3 3 43 0 0,20-36 87 0 0,-3 0 0 0 0,31-87-1 0 0,29-62 642 0 0,-82 195-720 0 0,-1 0 0 0 0,1 1 0 0 0,0-1 0 0 0,0 1 0 0 0,7-6 1 0 0,-11 10 0 0 0,1 0 1 0 0,0 0-1 0 0,0 0 1 0 0,0 0-1 0 0,0 0 1 0 0,0 0-1 0 0,1 1 1 0 0,-1-1 0 0 0,0 0-1 0 0,0 1 1 0 0,0-1-1 0 0,1 1 1 0 0,-1-1-1 0 0,0 1 1 0 0,1-1-1 0 0,-1 1 1 0 0,0 0-1 0 0,1 0 1 0 0,-1 0 0 0 0,0 0-1 0 0,1 0 1 0 0,-1 0-1 0 0,1 0 1 0 0,-1 0-1 0 0,0 0 1 0 0,1 1-1 0 0,-1-1 1 0 0,0 1 0 0 0,0-1-1 0 0,1 1 1 0 0,1 0-1 0 0,2 3 40 0 0,0 1 0 0 0,-1-1 0 0 0,1 1-1 0 0,-1 0 1 0 0,0 0 0 0 0,0 1 0 0 0,0-1 0 0 0,2 7-1 0 0,22 52-173 0 0,-19-42 76 0 0,25 71-114 0 0,-4 2 1 0 0,19 102-1 0 0,-42-172-2398 0 0,-4-13-1335 0 0,0 7-3241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0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19895 0 0,'7'10'912'0'0,"-2"-1"174"0"0,-3-7-1061 0 0,1 0 1 0 0,-1 0 0 0 0,1 0 0 0 0,0-1 0 0 0,0 1 0 0 0,0-1 0 0 0,0 1-1 0 0,0-1 1 0 0,0 0 0 0 0,0 0 0 0 0,0 0 0 0 0,0-1 0 0 0,5 1 0 0 0,4 0 3 0 0,0 0 0 0 0,15-2 0 0 0,-12 0 23 0 0,5-1-47 0 0,26-5 0 0 0,15-2-218 0 0,-26 3-1471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0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16991 0 0,'1'1'160'0'0,"0"1"-1"0"0,0 0 1 0 0,-1 0 0 0 0,1 0-1 0 0,0 0 1 0 0,-1 0-1 0 0,0 0 1 0 0,1 0-1 0 0,-1 0 1 0 0,0 0 0 0 0,0 0-1 0 0,-1 4 1 0 0,-6 27 349 0 0,1-3 82 0 0,5 30-334 0 0,2 0 0 0 0,11 78 1 0 0,0-13-181 0 0,-6 175 62 0 0,-6-255-134 0 0,3-24-330 0 0,-1-23 65 0 0,0-12 65 0 0,-1-13-463 0 0,0-7-4728 0 0,3 2-782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1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14279 0 0,'2'7'382'0'0,"-1"0"-1"0"0,0 0 0 0 0,-1 0 0 0 0,0 0 1 0 0,0 0-1 0 0,-1 0 0 0 0,-2 13 1 0 0,0 10 309 0 0,-12 122 257 0 0,4-49-544 0 0,-4 36-107 0 0,3-38-54 0 0,1 122-1 0 0,15-127 140 0 0,25 144-1 0 0,-29-238-378 0 0,13 57 158 0 0,-11-53-147 0 0,0 0 0 0 0,0 0-1 0 0,0 0 1 0 0,1-1-1 0 0,0 1 1 0 0,0-1 0 0 0,6 7-1 0 0,-8-11-11 0 0,-1 0 0 0 0,0-1 0 0 0,1 1 0 0 0,-1 0 0 0 0,1-1 0 0 0,0 1 0 0 0,-1-1 0 0 0,1 1-1 0 0,-1-1 1 0 0,1 1 0 0 0,0-1 0 0 0,-1 0 0 0 0,1 1 0 0 0,0-1 0 0 0,0 0 0 0 0,-1 1 0 0 0,1-1 0 0 0,0 0 0 0 0,0 0 0 0 0,-1 0 0 0 0,1 0-1 0 0,0 0 1 0 0,0 0 0 0 0,-1 0 0 0 0,1 0 0 0 0,1 0 0 0 0,-1 0 5 0 0,0-1 1 0 0,0 0-1 0 0,0 1 0 0 0,0-1 0 0 0,0 0 1 0 0,0 0-1 0 0,0 0 0 0 0,0 1 0 0 0,-1-1 1 0 0,1 0-1 0 0,0 0 0 0 0,0 0 0 0 0,-1 0 1 0 0,1 0-1 0 0,0-2 0 0 0,2-5 41 0 0,1-1-1 0 0,-2 0 1 0 0,3-13-1 0 0,-4 19-45 0 0,18-112 342 0 0,-3 12-24 0 0,-16 102-318 0 0,0 0 0 0 0,0 0 0 0 0,0 1 1 0 0,1-1-1 0 0,-1 0 0 0 0,0 0 0 0 0,0 0 0 0 0,1 0 0 0 0,-1 0 0 0 0,1 1 0 0 0,-1-1 0 0 0,1 0 1 0 0,-1 0-1 0 0,1 1 0 0 0,-1-1 0 0 0,1 0 0 0 0,0 1 0 0 0,0-2 0 0 0,0 2 1 0 0,0 0-1 0 0,-1 0 1 0 0,1 0-1 0 0,-1 0 1 0 0,1 0-1 0 0,-1 0 1 0 0,1 0-1 0 0,0 0 1 0 0,-1 0-1 0 0,1 0 1 0 0,-1 0-1 0 0,1 0 1 0 0,0 0-1 0 0,-1 0 1 0 0,1 0-1 0 0,-1 1 1 0 0,1-1-1 0 0,-1 0 1 0 0,1 1 0 0 0,-1-1-1 0 0,1 1 1 0 0,4 2 15 0 0,0 1 1 0 0,-1 0 0 0 0,0 0 0 0 0,6 8 0 0 0,-3-4-9 0 0,56 67 6 0 0,-46-53-4 0 0,0-1 0 0 0,2-1 0 0 0,0 0 0 0 0,34 26 0 0 0,-31-30 100 0 0,41 22-1 0 0,-55-35-92 0 0,-1 1-1 0 0,1-1 1 0 0,0-1 0 0 0,0 1-1 0 0,0-1 1 0 0,0-1 0 0 0,0 1-1 0 0,0-1 1 0 0,0-1 0 0 0,9 0-1 0 0,-14 0-15 0 0,0-1-1 0 0,0 0 1 0 0,0 1-1 0 0,0-1 1 0 0,-1-1-1 0 0,1 1 1 0 0,0 0-1 0 0,-1-1 1 0 0,1 1-1 0 0,-1-1 1 0 0,1 0 0 0 0,-1 0-1 0 0,0 0 1 0 0,0 0-1 0 0,0 0 1 0 0,0 0-1 0 0,0-1 1 0 0,0 1-1 0 0,-1 0 1 0 0,1-1-1 0 0,-1 0 1 0 0,1 1-1 0 0,-1-1 1 0 0,1-4-1 0 0,2-5 15 0 0,0 0 0 0 0,-1 0-1 0 0,-1 0 1 0 0,2-19 0 0 0,-1-6-85 0 0,-2-1 0 0 0,-1 1-1 0 0,-7-41 1 0 0,-2 16-115 0 0,-19-64 0 0 0,27 123 182 0 0,0 0-1 0 0,0 0 1 0 0,0 0-1 0 0,0 0 1 0 0,0 0-1 0 0,-1 0 1 0 0,1 1-1 0 0,-1-1 1 0 0,-2-2-1 0 0,4 4 2 0 0,-1 1 0 0 0,0-1 0 0 0,0 0 1 0 0,1 1-1 0 0,-1 0 0 0 0,0-1 0 0 0,0 1 0 0 0,0-1 0 0 0,1 1 0 0 0,-1 0 0 0 0,0 0 0 0 0,0-1 0 0 0,0 1 0 0 0,0 0 0 0 0,0 0 1 0 0,0 0-1 0 0,0 0 0 0 0,1 0 0 0 0,-1 0 0 0 0,0 0 0 0 0,0 0 0 0 0,0 1 0 0 0,0-1 0 0 0,0 0 0 0 0,0 0 0 0 0,0 1 0 0 0,1-1 1 0 0,-1 1-1 0 0,0-1 0 0 0,0 0 0 0 0,1 1 0 0 0,-1 0 0 0 0,0-1 0 0 0,0 2 0 0 0,-5 2-6 0 0,1 1 1 0 0,-1 1-1 0 0,1-1 0 0 0,1 1 0 0 0,-7 9 0 0 0,-1 1-12 0 0,-8 9-8 0 0,-25 32 239 0 0,2 3 1 0 0,-36 64-1 0 0,65-99-165 0 0,0 0 105 0 0,1 0 0 0 0,1 2 0 0 0,1-1 0 0 0,-9 33 0 0 0,19-52-127 0 0,-1 0 0 0 0,1 0 0 0 0,0 0 0 0 0,0 0 0 0 0,1 0 0 0 0,0 0 0 0 0,0 1-1 0 0,1-1 1 0 0,0 0 0 0 0,0 0 0 0 0,1 0 0 0 0,-1 0 0 0 0,2 0 0 0 0,-1 0 0 0 0,1-1 0 0 0,0 1 0 0 0,0-1-1 0 0,1 1 1 0 0,0-1 0 0 0,0 0 0 0 0,9 10 0 0 0,-7-11-27 0 0,-1 0-1 0 0,1-1 1 0 0,0 1 0 0 0,1-1-1 0 0,-1 0 1 0 0,1-1-1 0 0,0 1 1 0 0,0-1 0 0 0,0-1-1 0 0,0 1 1 0 0,0-1-1 0 0,0 0 1 0 0,1-1 0 0 0,10 1-1 0 0,-2-1-4 0 0,1-1-1 0 0,0 0 1 0 0,-1-1-1 0 0,1-1 1 0 0,22-6-1 0 0,-21 4-21 0 0,0-2-1 0 0,0 0 1 0 0,-1-1 0 0 0,0-1 0 0 0,-1-1-1 0 0,19-12 1 0 0,86-72-3509 0 0,-81 59-489 0 0,24-17-3097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2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404 148 6359 0 0,'3'-3'90'0'0,"0"0"-1"0"0,-1 0 1 0 0,1 0-1 0 0,-1 0 1 0 0,1 0-1 0 0,-1 0 0 0 0,0-1 1 0 0,-1 1-1 0 0,1-1 1 0 0,2-6-1 0 0,0-4 467 0 0,4-22-1 0 0,-6 23 46 0 0,0 5-220 0 0,-1 5-154 0 0,0 1 1 0 0,-1-1-1 0 0,1 0 1 0 0,-1 1-1 0 0,0-1 0 0 0,0-5 1 0 0,0 8-173 0 0,0-1 1 0 0,0 1 0 0 0,-1-1 0 0 0,1 1 0 0 0,0-1 0 0 0,0 1 0 0 0,-1-1 0 0 0,1 1-1 0 0,0-1 1 0 0,-1 1 0 0 0,1-1 0 0 0,0 1 0 0 0,-1-1 0 0 0,1 1 0 0 0,-1 0 0 0 0,1-1 0 0 0,-1 1-1 0 0,1 0 1 0 0,-1-1 0 0 0,1 1 0 0 0,-1 0 0 0 0,1 0 0 0 0,-1 0 0 0 0,1-1 0 0 0,-1 1 0 0 0,0 0-1 0 0,1 0 1 0 0,-1 0 0 0 0,1 0 0 0 0,-1 0 0 0 0,1 0 0 0 0,-1 0 0 0 0,0 0 0 0 0,1 0 0 0 0,-1 0-1 0 0,0 1 1 0 0,-12 1 441 0 0,1 1 0 0 0,0 0 0 0 0,1 1 1 0 0,-17 8-1 0 0,16-8-239 0 0,-10 6 24 0 0,0 1 0 0 0,1 1-1 0 0,0 1 1 0 0,1 0 0 0 0,1 2-1 0 0,-19 17 1 0 0,16-12 22 0 0,2 2 0 0 0,0 0-1 0 0,2 1 1 0 0,-26 42 0 0 0,35-50-228 0 0,1 0 0 0 0,1 1 0 0 0,0 0 0 0 0,2 0 0 0 0,-1 0 0 0 0,2 1 0 0 0,0-1 0 0 0,1 1 0 0 0,-1 24 0 0 0,4-33-57 0 0,0 0 1 0 0,1 0-1 0 0,0 0 1 0 0,0 0-1 0 0,1-1 1 0 0,0 1 0 0 0,0-1-1 0 0,0 1 1 0 0,7 12-1 0 0,-5-14-4 0 0,-1-1-1 0 0,1 0 0 0 0,0 0 1 0 0,0 0-1 0 0,0 0 1 0 0,1-1-1 0 0,0 1 1 0 0,0-1-1 0 0,0 0 0 0 0,0-1 1 0 0,1 1-1 0 0,-1-1 1 0 0,9 3-1 0 0,-2-1 19 0 0,1-1 1 0 0,-1-1-1 0 0,0 0 0 0 0,1-1 1 0 0,0 0-1 0 0,0-1 0 0 0,-1 0 1 0 0,1-1-1 0 0,0-1 0 0 0,18-2 1 0 0,-13 0-13 0 0,0 0 1 0 0,-1-2 0 0 0,1 0 0 0 0,-1-1 0 0 0,0-1 0 0 0,27-14 0 0 0,-35 15-84 0 0,1 0-1 0 0,-1-1 1 0 0,0 0-1 0 0,-1 0 1 0 0,0-1-1 0 0,0 0 1 0 0,0-1-1 0 0,-1 1 0 0 0,-1-1 1 0 0,1-1-1 0 0,-1 1 1 0 0,5-13-1 0 0,-6 9-1383 0 0,0 1-1 0 0,-1-1 0 0 0,4-16 0 0 0,2-26-4753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3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15775 0 0,'-1'3'345'0'0,"1"0"0"0"0,-1 0-1 0 0,0 0 1 0 0,1 0-1 0 0,0 0 1 0 0,0 0 0 0 0,0 1-1 0 0,0 4 1 0 0,4 34 297 0 0,11 39-408 0 0,41 134 0 0 0,-18-81-230 0 0,-18-59 50 0 0,-3 1-1 0 0,11 138 0 0 0,-27-114 227 0 0,-21 181 0 0 0,19-271-232 0 0,0-2-128 0 0,0 0 0 0 0,0-1 0 0 0,1 1 0 0 0,0 0 0 0 0,1 11 0 0 0,-1-19 60 0 0,0 1 0 0 0,0-1 0 0 0,0 1 1 0 0,0-1-1 0 0,0 0 0 0 0,0 1 0 0 0,1-1 0 0 0,-1 0 0 0 0,0 1 0 0 0,0-1 0 0 0,0 0 0 0 0,0 1 0 0 0,0-1 1 0 0,0 1-1 0 0,1-1 0 0 0,-1 0 0 0 0,0 0 0 0 0,0 1 0 0 0,1-1 0 0 0,-1 0 0 0 0,0 1 0 0 0,0-1 0 0 0,1 0 0 0 0,-1 0 1 0 0,0 1-1 0 0,1-1 0 0 0,-1 0 0 0 0,0 0 0 0 0,1 0 0 0 0,-1 0 0 0 0,1 1 0 0 0,0-2-19 0 0,-1 1-1 0 0,1 0 1 0 0,-1-1 0 0 0,1 1-1 0 0,0-1 1 0 0,-1 1-1 0 0,1-1 1 0 0,-1 1-1 0 0,0-1 1 0 0,1 1 0 0 0,-1-1-1 0 0,1 0 1 0 0,-1 1-1 0 0,1-2 1 0 0,9-25-611 0 0,-4-5 608 0 0,-1-1 1 0 0,-2 0 0 0 0,-1-43 0 0 0,-1 16 122 0 0,0 24 47 0 0,10-139 285 0 0,-7 149-282 0 0,0 0 0 0 0,2 1 0 0 0,1 0 0 0 0,17-42 0 0 0,-23 63-100 0 0,1 0 1 0 0,0 0-1 0 0,0 0 1 0 0,0 0-1 0 0,1 0 1 0 0,0 1-1 0 0,-1-1 1 0 0,1 1 0 0 0,1-1-1 0 0,-1 1 1 0 0,0 0-1 0 0,1 0 1 0 0,-1 1-1 0 0,7-5 1 0 0,-8 7-24 0 0,0 0 0 0 0,-1-1-1 0 0,1 1 1 0 0,0 0 0 0 0,-1 0 0 0 0,1 0 0 0 0,-1 0-1 0 0,1 0 1 0 0,0 1 0 0 0,-1-1 0 0 0,1 0 0 0 0,-1 1 0 0 0,1-1-1 0 0,-1 1 1 0 0,1-1 0 0 0,-1 1 0 0 0,1 0 0 0 0,-1 0 0 0 0,1 0-1 0 0,-1 0 1 0 0,0 0 0 0 0,2 1 0 0 0,4 4 46 0 0,0 0 1 0 0,8 10-1 0 0,-13-14-40 0 0,7 11 49 0 0,0-1-1 0 0,-1 1 0 0 0,-1 1 1 0 0,8 18-1 0 0,-12-26-46 0 0,3 8 68 0 0,7 31-1 0 0,-2-7 24 0 0,-5-17 6 0 0,0 1 1 0 0,-2 0 0 0 0,3 32-1 0 0,0-10 29 0 0,-5-31-140 0 0,0 0 0 0 0,-1 0 0 0 0,0 14 0 0 0,-2 71 35 0 0,0-88 38 0 0,0 1 1 0 0,-3 13 0 0 0,2-16-31 0 0,1 0 0 0 0,0-1 1 0 0,0 1-1 0 0,1 13 0 0 0,-1-3-40 0 0,1-17-6 0 0,0 1-1 0 0,-1-1 0 0 0,1 1 0 0 0,0-1 0 0 0,0 1 1 0 0,0-1-1 0 0,0 1 0 0 0,0-1 0 0 0,1 1 0 0 0,-1-1 1 0 0,0 1-1 0 0,1-1 0 0 0,-1 0 0 0 0,1 1 0 0 0,-1-1 1 0 0,2 3-1 0 0,1 0 34 0 0,-1-1-1966 0 0,3-4-2431 0 0,6-5-2399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24 232 18199 0 0,'-2'7'109'0'0,"0"-4"77"0"0,1 1 0 0 0,0-1 0 0 0,0 1-1 0 0,0 0 1 0 0,0 6 0 0 0,1-9-141 0 0,0 1 0 0 0,1-1 1 0 0,-1 1-1 0 0,0 0 0 0 0,1-1 0 0 0,-1 1 0 0 0,1-1 1 0 0,-1 1-1 0 0,1-1 0 0 0,0 1 0 0 0,0-1 0 0 0,-1 0 0 0 0,1 1 1 0 0,0-1-1 0 0,0 0 0 0 0,3 3 0 0 0,-2-2-43 0 0,1 0 0 0 0,0 0 0 0 0,0-1-1 0 0,0 1 1 0 0,-1 0 0 0 0,2-1 0 0 0,-1 0 0 0 0,0 0 0 0 0,0 0-1 0 0,0 0 1 0 0,0 0 0 0 0,1-1 0 0 0,-1 1 0 0 0,4-1-1 0 0,8 0 17 0 0,27-2-1 0 0,-31 1-15 0 0,-3 0-61 0 0,1 0 0 0 0,0-1-1 0 0,-1 1 1 0 0,1-2 0 0 0,-1 1 0 0 0,0-1-1 0 0,1 0 1 0 0,-1-1 0 0 0,-1 0-1 0 0,9-6 1 0 0,-11 7 12 0 0,0-1 1 0 0,-1 0-1 0 0,0 0 0 0 0,0 0 0 0 0,0-1 1 0 0,-1 1-1 0 0,1-1 0 0 0,-1 0 0 0 0,0 0 1 0 0,0 0-1 0 0,-1 0 0 0 0,1-1 0 0 0,-1 1 1 0 0,-1-1-1 0 0,3-11 0 0 0,-3 12 21 0 0,0-1-1 0 0,-1 0 0 0 0,0 1 1 0 0,0-1-1 0 0,0 1 0 0 0,-1-1 1 0 0,0 1-1 0 0,0-1 0 0 0,0 1 1 0 0,-1-1-1 0 0,1 1 0 0 0,-1 0 1 0 0,-1 0-1 0 0,1 0 0 0 0,-1 0 1 0 0,0 0-1 0 0,0 0 0 0 0,0 1 1 0 0,-6-7-1 0 0,0 2 49 0 0,0 0 0 0 0,-1 1 0 0 0,0-1-1 0 0,-1 2 1 0 0,0 0 0 0 0,0 0 0 0 0,-16-7 0 0 0,24 13 8 0 0,1 0 1 0 0,-1 0 0 0 0,1 0 0 0 0,0 0 0 0 0,-1 1 0 0 0,1-1 0 0 0,-1 1 0 0 0,0 0 0 0 0,1 0 0 0 0,-1 0-1 0 0,1 0 1 0 0,-1 0 0 0 0,1 0 0 0 0,-1 1 0 0 0,0-1 0 0 0,-3 2 0 0 0,2 0 29 0 0,1-1 0 0 0,-1 1 0 0 0,1 0 0 0 0,-1 1 0 0 0,1-1 1 0 0,0 0-1 0 0,0 1 0 0 0,0 0 0 0 0,-5 5 0 0 0,2 1 13 0 0,-1-1 0 0 0,2 2 0 0 0,-1-1 0 0 0,1 1 0 0 0,1-1 0 0 0,-1 1 0 0 0,-2 12 0 0 0,-3 20 43 0 0,3 1 0 0 0,1 0 0 0 0,-1 71 0 0 0,3-37-28 0 0,2-49-64 0 0,2-1 0 0 0,0 1-1 0 0,7 50 1 0 0,-6-76-22 0 0,-1 1 0 0 0,1-1 0 0 0,-1 1 0 0 0,1-1 0 0 0,0 1-1 0 0,0-1 1 0 0,0 0 0 0 0,0 0 0 0 0,1 1 0 0 0,-1-1 0 0 0,0 0 0 0 0,1 0 0 0 0,-1 0 0 0 0,1 0 0 0 0,0-1 0 0 0,0 1 0 0 0,0 0 0 0 0,0-1 0 0 0,0 1 0 0 0,0-1 0 0 0,0 0-1 0 0,0 1 1 0 0,1-1 0 0 0,-1 0 0 0 0,0-1 0 0 0,1 1 0 0 0,-1 0 0 0 0,1-1 0 0 0,-1 1 0 0 0,1-1 0 0 0,-1 0 0 0 0,1 1 0 0 0,-1-1 0 0 0,1-1 0 0 0,-1 1 0 0 0,1 0 0 0 0,-1-1-1 0 0,1 1 1 0 0,-1-1 0 0 0,1 0 0 0 0,3-1 0 0 0,2-1-289 0 0,-1-1 0 0 0,0 0 0 0 0,7-5 1 0 0,9-9-4569 0 0,3-1-1559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5:35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23754 8778 11967 0,'8'-12'1072'0,"-6"5"-864"0,1 0-208 0,-1 1 0 0,0 3 304 0,-2 0 16 0,2-1 0 0,-1-2 0 16,1 0-192-16,0-6-128 0,0-2 192 0,1 3-192 15,-1 1 672-15,-3 3 32 0,0 0 0 0,2 1 0 16,-2 4 64-16,-2-2 0 0,2 2 16 0,-2-2 0 15,2 4 192-15,1-5 48 0,-2 4 0 0,2-3 0 16,0 2-320-16,0-1-64 0,-2-1-16 0,2 1 0 16,2-2 208-16,-2 0 32 0,1-1 16 0,0-1 0 15,0 1-272-15,1 0-48 0,-2 1-16 0,1 0 0 16,0 3 96-16,-1-1 0 0,0 2 16 0,0 1 0 16,1 0 32-16,-3 4 0 0,1-2 0 0,1 3 0 15,-3 4 0-15,-2 3 0 0,2 4 0 0,-2-1 0 16,0 7-48-16,-4 1-16 0,2-1 0 0,-3 4 0 15,0 5-240-15,-3-3-32 0,1-2-16 0,-2 5 0 0,2-3 80 16,-3 2 16-16,0-3 0 0,-1 5 0 0,-1 7-16 16,-3 2 0-16,3-10 0 0,1 1 0 0,-3 2-32 0,3-5-16 15,1-9 0-15,4 1 0 0,-1-5 16 0,2-4 16 16,3-2 0-16,0-1 0 0,2-6-208 0,2 1-64 16,1-4 0-16,2 0 0 0,2-4 0 0,3-2 0 15,0-4 0-15,5-2 0 0,1-4 0 0,5-9 0 16,-1-3 0-16,4-10 0 0,6-7 0 0,-1-6-128 15,0 2 192-15,0 2-64 0,3 2-128 0,-4 3 0 16,-4 4 0-16,-3 3 128 0,1 7-128 0,-4 3-144 16,-3 4 144-16,0 4-208 0,-2 2 208 0,0 1-192 0,-1 2 192 15,-1-1-192-15,2 1 192 0,-3 2 0 0,1-2 0 16,0 2 0-16,-2 0 0 0,2 1 256 0,-2 1-48 0,1 3-16 16,-3-2-48-16,0 3-16 0,1 2 0 0,-2 0 0 15,0 2 112-15,-1 0 16 0,2 2 0 0,-4 0 0 16,0 2-112-16,-1 4-16 0,0 1 0 0,-3 3 0 15,-1 4 112-15,-2 3 16 0,0-2 0 0,-2 4 0 16,-2 4-256-16,0 1 176 0,0 2-176 0,0 0 160 16,0 2 0-16,-3 1 0 0,2 0 0 0,0 4 0 15,-2 3-16-15,1 0 0 0,-1-1 0 0,-1 4 0 16,1 4-16-16,-2-7-128 0,3-6 192 0,2-6-64 16,-2-2-128-16,1-5 160 0,3-3-160 0,0-1 160 15,1-4 32-15,2-2 0 0,0 0 0 0,2-6 0 16,2 1-192-16,-1-1 0 0,3-3 0 0,1 0-176 15,1-4 176-15,2-2 0 0,-1 1 0 0,5-3 0 0,1-4 0 0,3-7 128 16,-1 0-128-16,6-6 0 0,3-10 0 0,0-7 0 16,2-5 0-16,3-3 0 0,8-6 0 0,0 2-128 15,-6 0 0-15,1 6 0 0,-4 4 128 0,-2 3-160 16,-5 10 160-16,0 2-160 0,-2 4 160 0,-2 0 0 16,-3 9 0-16,-3 2-128 0,0 3 128 0,-4 5-128 15,0 5 128-15,-2 1-128 0,-2 3 128 0,1 6-160 16,-4 1 160-16,1 6-160 0,-4 6-96 0,-1 4 0 15,-1 3-16-15,0 4 0 16,0 8-288-16,0-3-48 0,0 0-16 0,1-5 0 16,5 1-1424-16</inkml:trace>
  <inkml:trace contextRef="#ctx0" brushRef="#br0" timeOffset="433.98">23310 8834 35007 0,'4'-9'3120'0,"-2"3"-2496"16,0 3-496-16,0-2-128 0,-2 3 0 0,1-1-128 0,1 0 128 0,-1-1-192 0,3-2 688 0,-1 0 128 16,2-3 16-16,1 3 16 0,1 3-80 0,-1-1 0 15,0 4-16-15,1 0 0 0,2 4-128 0,-3-2-32 16,0-2 0-16,4 4 0 0,3-1-16 0,3 4-16 16,1-5 0-16,5 2 0 0,4 0 96 0,1-2 32 15,-1-2 0-15,4 0 0 0,3-4 64 0,1-1 16 16,-3 4 0-16,-3-5 0 0,-1 2-96 0,-1-2-16 15,-3 4 0-15,-2-1 0 0,-4 3-144 0,-2 0-48 16,-5 3 0-16,-2-3 0 0,-1 2-16 0,-5-1-16 16,0 2 0-16,0 0 0 0,-2 0 16 0,-2 1 16 15,2-2 0-15,0 2 0 0,-1-2-272 0,0 2 0 0,-1-2 0 16,-2 0 0 0,1 3-384-16,-3-5-96 0,2 0-16 0,0 0 0 15,-3 0-528-15,-3-5-96 0,2 1-32 0,-1 0-12480 0,4-1-2496 0</inkml:trace>
  <inkml:trace contextRef="#ctx0" brushRef="#br0" timeOffset="822.37">23302 8961 27647 0,'-8'0'2448'0,"4"-2"-1952"0,-1 1-496 0,2 1 0 16,2-3 1264-16,-2 3 144 0,1-2 48 0,0 1 0 15,-4-2-304-15,0 1-48 0,-1-2-16 0,0 3 0 0,2-2-384 0,1 3-96 16,0 0-16-16,1 0 0 16,1 3-16-16,1-2 0 0,1 1 0 0,0 1 0 15,1 1-32-15,1-1-16 0,1 1 0 0,2 1 0 0,0 1 48 0,2-2 0 16,-2 0 0-16,4 2 0 0,1 0-32 0,2 0 0 16,2-2 0-16,2 2 0 0,3 3-128 0,0-6-32 15,-3 4 0-15,5-5 0 0,5 3-64 0,5 0-32 16,1 1 0-16,4-5 0 0,4 4-48 0,-3-4-16 15,-5 2 0-15,-3-3 0 0,1 0 32 0,-3 0 0 16,-7 2 0-16,0-2 0 0,-2 0-64 0,-3 0-16 16,-1 0 0-16,-3 0 0 0,-1 2 16 0,-3-2 0 15,1 2 0-15,-2-2 0 0,0 1-16 0,-1-1 0 16,1 2 0-16,-1-1 0 0,1-1-176 0,-3 0 192 0,2 0-192 16,-1-1 192-16,-2-1-192 0,2 1 0 0,-3 1-192 15,0-4 192 1,-1 2-624-16,-1-1 0 0,0 0 0 0,-3-1-14720 0,-2-2-2944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4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0 16903 0 0,'-16'15'478'0'0,"1"0"0"0"0,1 1 0 0 0,0 1 0 0 0,-21 35 0 0 0,23-35-156 0 0,-9 19 64 0 0,-33 74 1 0 0,51-104-360 0 0,-8 22 212 0 0,-13 59 0 0 0,21-77-197 0 0,1 5 39 0 0,0 0 0 0 0,1 0 1 0 0,0 0-1 0 0,3 19 0 0 0,-1-11 17 0 0,-1-19-72 0 0,1 0-1 0 0,0 1 0 0 0,0-1 1 0 0,0 0-1 0 0,0 0 1 0 0,1 1-1 0 0,0-1 1 0 0,-1 0-1 0 0,2-1 1 0 0,-1 1-1 0 0,0 0 0 0 0,1-1 1 0 0,-1 1-1 0 0,1-1 1 0 0,6 6-1 0 0,-8-8-20 0 0,1 1-1 0 0,0 0 0 0 0,0-1 1 0 0,1 1-1 0 0,-1-1 1 0 0,0 1-1 0 0,0-1 1 0 0,1 0-1 0 0,-1 0 0 0 0,0 0 1 0 0,1 0-1 0 0,-1-1 1 0 0,1 1-1 0 0,-1-1 0 0 0,1 1 1 0 0,0-1-1 0 0,-1 0 1 0 0,1 0-1 0 0,-1 0 1 0 0,1 0-1 0 0,0-1 0 0 0,-1 1 1 0 0,1-1-1 0 0,-1 1 1 0 0,1-1-1 0 0,-1 0 0 0 0,4-2 1 0 0,1-1-42 0 0,-1-1-1 0 0,1 0 1 0 0,-1 0 0 0 0,0-1 0 0 0,-1 1-1 0 0,1-1 1 0 0,-1-1 0 0 0,0 1 0 0 0,-1-1-1 0 0,8-13 1 0 0,0-5 0 0 0,16-47 0 0 0,-13 28-476 0 0,-2 0 0 0 0,8-51 1 0 0,-18 72 472 0 0,0 1 0 0 0,-2-1 1 0 0,0 0-1 0 0,-2 1 0 0 0,0-1 1 0 0,-7-30-1 0 0,7 46 99 0 0,1 6-14 0 0,1-1 0 0 0,-1 1 0 0 0,-1 0 0 0 0,1 0 0 0 0,0 0 0 0 0,0 0 0 0 0,0 0 0 0 0,-1 0 0 0 0,1 0 0 0 0,0 0 0 0 0,-1 0 0 0 0,1 0 0 0 0,-1 0 0 0 0,1 0-1 0 0,-1 0 1 0 0,0 0 0 0 0,1 0 0 0 0,-2-1 0 0 0,2 2-5 0 0,-1 1-1 0 0,1-1 0 0 0,0 0 1 0 0,0 0-1 0 0,-1 0 0 0 0,1 1 1 0 0,0-1-1 0 0,-1 0 0 0 0,1 0 1 0 0,0 1-1 0 0,0-1 0 0 0,-1 0 1 0 0,1 0-1 0 0,0 1 0 0 0,0-1 1 0 0,0 0-1 0 0,-1 1 0 0 0,1-1 1 0 0,0 0-1 0 0,0 1 0 0 0,0-1 1 0 0,0 0-1 0 0,0 1 1 0 0,0-1-1 0 0,0 1 0 0 0,-3 10 136 0 0,1 3-15 0 0,1 0 1 0 0,2 26 0 0 0,-1-12-57 0 0,12 238 485 0 0,-5-144-558 0 0,-6-119-68 0 0,-2 4-109 0 0,2 0 1 0 0,-1 0-1 0 0,1 0 0 0 0,0-1 0 0 0,0 1 1 0 0,1 0-1 0 0,0-1 0 0 0,0 1 1 0 0,0-1-1 0 0,6 10 0 0 0,-2-11-5059 0 0,0-1-1738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13359 0 0,'0'0'1027'0'0,"1"17"1593"0"0,0-12-2570 0 0,2 1 0 0 0,-1-1 0 0 0,0 1 1 0 0,1-1-1 0 0,0 0 0 0 0,0 0 0 0 0,1 0 0 0 0,-1 0 0 0 0,1-1 0 0 0,0 0 1 0 0,8 7-1 0 0,-5-6 84 0 0,0 0 0 0 0,1 0 0 0 0,-1 0 0 0 0,1-1 0 0 0,1 0 0 0 0,-1-1 0 0 0,9 3 0 0 0,1-1 77 0 0,0-2 0 0 0,0 1 1 0 0,0-2-1 0 0,1-1 0 0 0,-1 0 1 0 0,35-4-1 0 0,-41 2-589 0 0,1-1-1 0 0,-1 0 0 0 0,0-1 1 0 0,15-6-1 0 0,-21 6-88 0 0,0 0 0 0 0,0 0 0 0 0,0 0 0 0 0,0 0 0 0 0,-1-1 0 0 0,0 0 0 0 0,1-1 0 0 0,-1 1 1 0 0,6-8-1 0 0,-1-3-5395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4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11519 0 0,'2'6'485'0'0,"0"-1"-1"0"0,0 1 0 0 0,-1-1 1 0 0,1 1-1 0 0,-2-1 0 0 0,1 1 1 0 0,-1 0-1 0 0,0 10 0 0 0,1 7 115 0 0,1 54 488 0 0,-1-21-496 0 0,-3 26 184 0 0,-1-20-284 0 0,1 12-143 0 0,0-49-181 0 0,1 0 1 0 0,1 0 0 0 0,1 0-1 0 0,7 39 1 0 0,-5-52-241 0 0,-2-3-580 0 0,1 0-1 0 0,0 0 1 0 0,1 0 0 0 0,0 0 0 0 0,1 0 0 0 0,-1 0 0 0 0,2-1-1 0 0,8 14 1 0 0,2-7-5643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5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409 1 17999 0 0,'-18'20'515'0'0,"-1"-1"0"0"0,0-1 0 0 0,-26 19 0 0 0,-2 2-536 0 0,32-26 61 0 0,-93 87 76 0 0,89-81-59 0 0,1 1 0 0 0,2 1 0 0 0,-23 36 0 0 0,38-56-48 0 0,0 0 0 0 0,1 0 0 0 0,-1-1 1 0 0,1 1-1 0 0,-1 0 0 0 0,1 0 0 0 0,0 0 1 0 0,-1 0-1 0 0,1 0 0 0 0,0-1 0 0 0,0 1 0 0 0,-1 0 1 0 0,1 0-1 0 0,0 0 0 0 0,0 0 0 0 0,0 0 0 0 0,0 0 1 0 0,0 0-1 0 0,0 0 0 0 0,0 0 0 0 0,1 0 0 0 0,-1 0 1 0 0,0 0-1 0 0,0-1 0 0 0,1 3 0 0 0,1-2 15 0 0,-1 0-1 0 0,0 0 1 0 0,0 0-1 0 0,0-1 1 0 0,1 1-1 0 0,-1 0 1 0 0,0-1-1 0 0,1 1 1 0 0,-1 0-1 0 0,1-1 1 0 0,-1 0-1 0 0,1 1 1 0 0,-1-1-1 0 0,3 1 1 0 0,32 3 745 0 0,-10-4-720 0 0,-1 2 0 0 0,1 1-1 0 0,-1 1 1 0 0,0 0 0 0 0,41 15-1 0 0,-32-9 24 0 0,19 7 12 0 0,-48-15-83 0 0,1 0 0 0 0,-1 1 0 0 0,0 0 1 0 0,0 0-1 0 0,0 0 0 0 0,7 7 0 0 0,-10-8-2 0 0,1 0 0 0 0,-1 0 0 0 0,-1 1 1 0 0,1-1-1 0 0,0 0 0 0 0,0 1 0 0 0,-1 0 0 0 0,0 0 0 0 0,1-1 0 0 0,-1 1 0 0 0,0 0 0 0 0,0 0 0 0 0,-1 0 0 0 0,1 4 0 0 0,0-2-2 0 0,-1 0-1 0 0,0 0 0 0 0,0 0 0 0 0,-1 0 1 0 0,0 0-1 0 0,1 0 0 0 0,-4 9 0 0 0,-2 1-5 0 0,-1 0 1 0 0,0-1-1 0 0,-1 0 0 0 0,-13 18 0 0 0,11-18 10 0 0,0-1-1 0 0,-2 0 1 0 0,0-1-1 0 0,-14 12 1 0 0,-58 40-6 0 0,48-39-5 0 0,27-18-10 0 0,-47 32-21 0 0,49-35 41 0 0,0 0 0 0 0,0 0 1 0 0,-1-1-1 0 0,0 0 0 0 0,1-1 0 0 0,-11 3 0 0 0,16-5-28 0 0,0 1 0 0 0,0-1 0 0 0,0 0-1 0 0,0 0 1 0 0,-1 0 0 0 0,1 0 0 0 0,0 0-1 0 0,0-1 1 0 0,0 1 0 0 0,0-1 0 0 0,0 1 0 0 0,0-1-1 0 0,0 0 1 0 0,0 1 0 0 0,0-1 0 0 0,0 0 0 0 0,0-1-1 0 0,0 1 1 0 0,0 0 0 0 0,1 0 0 0 0,-1-1-1 0 0,0 1 1 0 0,1-1 0 0 0,-1 1 0 0 0,1-1 0 0 0,0 0-1 0 0,0 0 1 0 0,-1 0 0 0 0,1 1 0 0 0,0-1 0 0 0,1 0-1 0 0,-2-4 1 0 0,-2-6-439 0 0,1 1-1 0 0,1-1 1 0 0,0 1 0 0 0,-1-22-1 0 0,2 30 330 0 0,0-43-4501 0 0,0-5-1412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5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15199 0 0,'0'0'72'0'0,"1"0"0"0"0,-1 0 0 0 0,0 1 0 0 0,1-1 0 0 0,-1 0 0 0 0,1 0 0 0 0,-1 1-1 0 0,1-1 1 0 0,-1 0 0 0 0,0 0 0 0 0,1 1 0 0 0,-1-1 0 0 0,0 1 0 0 0,1-1 0 0 0,-1 0 0 0 0,0 1 0 0 0,1-1 0 0 0,-1 1-1 0 0,0-1 1 0 0,0 0 0 0 0,1 1 0 0 0,-1-1 0 0 0,0 1 0 0 0,0-1 0 0 0,0 1 0 0 0,0-1 0 0 0,0 1 0 0 0,0-1-1 0 0,0 1 1 0 0,0-1 0 0 0,0 1 0 0 0,0-1 0 0 0,0 1 0 0 0,0-1 0 0 0,0 1 0 0 0,0-1 0 0 0,0 1 0 0 0,-1 0-1 0 0,-9 24 1158 0 0,4-12-1048 0 0,-27 76 935 0 0,-26 117 0 0 0,48-159-927 0 0,3 1 0 0 0,2 0 0 0 0,2 1 0 0 0,3 67 0 0 0,37 188 74 0 0,1 19-373 0 0,-36-315 69 0 0,-1 0 1 0 0,0 0-1 0 0,-1 0 0 0 0,0 0 1 0 0,-2 9-1 0 0,11-105-395 0 0,-4 54 475 0 0,3 1-1 0 0,0 0 0 0 0,2 0 1 0 0,26-60-1 0 0,-33 89 4 0 0,0 0 1 0 0,0 0-1 0 0,0 1 0 0 0,0-1 1 0 0,1 1-1 0 0,0-1 0 0 0,4-4 0 0 0,-6 8-19 0 0,-1-1 0 0 0,1 1 0 0 0,0-1 0 0 0,0 1 1 0 0,-1-1-1 0 0,1 1 0 0 0,0-1 0 0 0,0 1 0 0 0,0 0 0 0 0,0-1 0 0 0,0 1 0 0 0,0 0 0 0 0,-1 0 0 0 0,1 0 0 0 0,0 0 0 0 0,0 0 0 0 0,0 0 0 0 0,0 0 0 0 0,0 0 0 0 0,0 0 0 0 0,0 0 0 0 0,0 0 0 0 0,0 1 0 0 0,0-1 0 0 0,-1 0 0 0 0,1 1 0 0 0,0-1 0 0 0,0 0 0 0 0,0 1 0 0 0,0-1 0 0 0,-1 1 1 0 0,1-1-1 0 0,0 1 0 0 0,-1 0 0 0 0,1-1 0 0 0,0 1 0 0 0,-1 0 0 0 0,1 0 0 0 0,-1-1 0 0 0,2 2 0 0 0,3 7-53 0 0,0 0 1 0 0,-1 0 0 0 0,0 0-1 0 0,0 0 1 0 0,-1 1-1 0 0,0 0 1 0 0,1 10-1 0 0,-2-11 27 0 0,59 316-117 0 0,-40-157 820 0 0,-21-167-690 0 0,0 0 0 0 0,0-1 0 0 0,0 1 0 0 0,0 0 0 0 0,0 0 1 0 0,0-1-1 0 0,0 1 0 0 0,1 0 0 0 0,-1-1 0 0 0,0 1 0 0 0,0 0 0 0 0,1 0 0 0 0,-1-1 0 0 0,0 1 0 0 0,1 0 0 0 0,0 0 0 0 0,-1-1-23 0 0,1 0 0 0 0,-1 0 1 0 0,0-1-1 0 0,1 1 0 0 0,-1 0 0 0 0,0 0 0 0 0,1-1 0 0 0,-1 1 0 0 0,0 0 0 0 0,0 0 0 0 0,1-1 0 0 0,-1 1 0 0 0,0 0 1 0 0,0-1-1 0 0,0 1 0 0 0,1-1 0 0 0,-1 1 0 0 0,0 0 0 0 0,0-1 0 0 0,0 1 0 0 0,0-1 0 0 0,9-29-6515 0 0,-9 29 6031 0 0,6-23-6709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6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39 343 18863 0 0,'-3'16'1037'0'0,"2"-8"-801"0"0,0 1-1 0 0,0-1 1 0 0,0 1-1 0 0,1-1 1 0 0,2 14-1 0 0,-2-21-228 0 0,0 1 0 0 0,1 0 0 0 0,-1-1 0 0 0,1 1 0 0 0,-1-1 0 0 0,1 1 0 0 0,0 0 0 0 0,0-1 0 0 0,0 1-1 0 0,0-1 1 0 0,0 0 0 0 0,0 1 0 0 0,0-1 0 0 0,0 0 0 0 0,0 0 0 0 0,1 1 0 0 0,-1-1 0 0 0,0 0 0 0 0,1 0 0 0 0,-1 0 0 0 0,1-1-1 0 0,-1 1 1 0 0,1 0 0 0 0,-1-1 0 0 0,1 1 0 0 0,0 0 0 0 0,-1-1 0 0 0,1 0 0 0 0,0 1 0 0 0,0-1 0 0 0,-1 0 0 0 0,1 0 0 0 0,3 0 0 0 0,2-1-6 0 0,0 0 0 0 0,0 0 1 0 0,0-1-1 0 0,0 0 1 0 0,0 0-1 0 0,0 0 1 0 0,-1-1-1 0 0,1 0 1 0 0,6-4-1 0 0,7-5-43 0 0,27-21 0 0 0,7-10-142 0 0,74-77 0 0 0,-89 76 144 0 0,-36 39 33 0 0,0 1 0 0 0,0-1 0 0 0,0 1 0 0 0,-1-1 0 0 0,1 0 0 0 0,-1 0-1 0 0,0 0 1 0 0,1-6 0 0 0,-3 9 3 0 0,0 0 0 0 0,0 0 0 0 0,0 0 0 0 0,0-1 0 0 0,0 1 0 0 0,0 0 0 0 0,0 0-1 0 0,-1 0 1 0 0,1 0 0 0 0,-1 0 0 0 0,1 0 0 0 0,-1 0 0 0 0,0 0 0 0 0,0 0 0 0 0,0 0 0 0 0,0 0 0 0 0,0 1 0 0 0,0-1 0 0 0,0 0-1 0 0,-1 1 1 0 0,1-1 0 0 0,-3-2 0 0 0,-3-1 19 0 0,0 0-1 0 0,-1 0 1 0 0,1 0-1 0 0,-10-4 1 0 0,4 3 46 0 0,-4-3 23 0 0,-1 1 0 0 0,-1 0 0 0 0,-26-6 0 0 0,35 11-25 0 0,-1 1 0 0 0,0 0 0 0 0,0 0 0 0 0,0 1 0 0 0,0 1 0 0 0,0 0 0 0 0,-17 2 0 0 0,21 0-21 0 0,1-1-1 0 0,-1 1 0 0 0,1 0 1 0 0,0 0-1 0 0,0 1 1 0 0,0 0-1 0 0,0 0 1 0 0,0 1-1 0 0,1-1 0 0 0,-8 7 1 0 0,6-3 71 0 0,0 0-1 0 0,0 0 1 0 0,0 1-1 0 0,1 0 1 0 0,0 0 0 0 0,-5 12-1 0 0,1-1 69 0 0,2 0-1 0 0,0 0 1 0 0,2 1 0 0 0,0 0-1 0 0,-6 39 1 0 0,7-24-143 0 0,2 1 0 0 0,1-1-1 0 0,2 0 1 0 0,1 0 0 0 0,2 1 0 0 0,1-1 0 0 0,2-1-1 0 0,13 45 1 0 0,-17-72-36 0 0,1 1-1 0 0,0 0 0 0 0,1-1 1 0 0,-1 0-1 0 0,1 0 1 0 0,1 0-1 0 0,-1 0 0 0 0,6 5 1 0 0,-7-8-3 0 0,0-1 1 0 0,1 0 0 0 0,-1 0-1 0 0,1-1 1 0 0,-1 1-1 0 0,1-1 1 0 0,0 0-1 0 0,0 0 1 0 0,0 0-1 0 0,0 0 1 0 0,0 0 0 0 0,0-1-1 0 0,1 0 1 0 0,-1 0-1 0 0,0 0 1 0 0,5 0-1 0 0,0-1-22 0 0,1-1 0 0 0,-1 1 0 0 0,0-1 0 0 0,0-1 0 0 0,1 0 0 0 0,-1 0 0 0 0,-1-1 0 0 0,1 0 0 0 0,0-1 0 0 0,10-5 0 0 0,10-8-2368 0 0,42-30 0 0 0,-55 34-228 0 0,28-18-4512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6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17 454 17567 0 0,'0'2'45'0'0,"0"2"220"0"0,0-1 0 0 0,0 0 0 0 0,0 0 1 0 0,1 0-1 0 0,-1 0 0 0 0,1 0 0 0 0,1 5 0 0 0,-2-7-195 0 0,1 0 1 0 0,0 0-1 0 0,0 0 0 0 0,-1 0 0 0 0,1 0 0 0 0,0 0 0 0 0,0 0 1 0 0,0 0-1 0 0,0 0 0 0 0,0-1 0 0 0,0 1 0 0 0,0 0 0 0 0,0-1 0 0 0,0 1 1 0 0,0-1-1 0 0,1 1 0 0 0,-1-1 0 0 0,0 0 0 0 0,0 1 0 0 0,0-1 1 0 0,1 0-1 0 0,-1 0 0 0 0,0 0 0 0 0,2 0 0 0 0,3 0-76 0 0,1 0-1 0 0,0-1 1 0 0,0 0-1 0 0,-1 0 0 0 0,1-1 1 0 0,0 1-1 0 0,-1-2 1 0 0,0 1-1 0 0,1-1 1 0 0,-1 0-1 0 0,7-4 1 0 0,10-7-74 0 0,29-25 1 0 0,-50 38 76 0 0,-1 1-1 0 0,102-85-458 0 0,-79 63 364 0 0,0-1 1 0 0,21-28 0 0 0,-42 48 122 0 0,0-1 1 0 0,-1 0-1 0 0,1 0 1 0 0,-1 0 0 0 0,0 0-1 0 0,0-1 1 0 0,0 1-1 0 0,-1-1 1 0 0,0 1 0 0 0,1-1-1 0 0,-2 1 1 0 0,1-1-1 0 0,0 1 1 0 0,-1-9 0 0 0,0 8 33 0 0,-1-1 1 0 0,0 0 0 0 0,0 1-1 0 0,-1-1 1 0 0,1 1 0 0 0,-1 0 0 0 0,-1-1-1 0 0,1 1 1 0 0,-1 0 0 0 0,-5-8 0 0 0,2 4-4 0 0,-1 1 0 0 0,0 0 0 0 0,0 1 0 0 0,-1-1 0 0 0,0 1 0 0 0,0 1 0 0 0,-1 0 1 0 0,0 0-1 0 0,0 1 0 0 0,0 0 0 0 0,0 0 0 0 0,-16-5 0 0 0,15 7 13 0 0,-1 0 0 0 0,1 1 0 0 0,-1 0-1 0 0,1 1 1 0 0,-1 0 0 0 0,0 1 0 0 0,1 0 0 0 0,-1 0-1 0 0,-11 3 1 0 0,16-2-19 0 0,-1 1-1 0 0,1 0 1 0 0,0 0-1 0 0,0 0 1 0 0,0 0 0 0 0,0 1-1 0 0,1 0 1 0 0,-1 1-1 0 0,1-1 1 0 0,-1 1-1 0 0,1 0 1 0 0,0 0 0 0 0,1 1-1 0 0,-1-1 1 0 0,1 1-1 0 0,-5 7 1 0 0,-1 4 17 0 0,1 0 0 0 0,1 0 1 0 0,0 1-1 0 0,1 0 0 0 0,1 0 1 0 0,1 0-1 0 0,0 1 0 0 0,-3 29 0 0 0,4-11 64 0 0,2 1 0 0 0,2 0 0 0 0,4 47 0 0 0,-2-61-131 0 0,2 0 0 0 0,0-1 0 0 0,7 24 0 0 0,-8-39 0 0 0,-1 1 0 0 0,1-1 0 0 0,0 1 0 0 0,1-1 0 0 0,0 0 0 0 0,0 0 0 0 0,1-1 0 0 0,-1 1 0 0 0,1-1 0 0 0,1 0 0 0 0,-1-1 0 0 0,11 9 0 0 0,-11-11-20 0 0,1 0 1 0 0,0 0-1 0 0,0 0 1 0 0,0-1-1 0 0,0 0 0 0 0,1 0 1 0 0,-1 0-1 0 0,0-1 0 0 0,1 0 1 0 0,-1-1-1 0 0,1 1 1 0 0,-1-1-1 0 0,1 0 0 0 0,-1-1 1 0 0,1 1-1 0 0,11-4 0 0 0,5-2-476 0 0,1-1-1 0 0,-1-1 0 0 0,25-12 0 0 0,-8-3-5031 0 0,5-10-1815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6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18431 0 0,'7'6'504'0'0,"0"-2"0"0"0,0 1-1 0 0,0-1 1 0 0,1 0 0 0 0,-1-1 0 0 0,1 1-1 0 0,0-1 1 0 0,0-1 0 0 0,13 3-1 0 0,2-3-384 0 0,0-2-1 0 0,0 0 0 0 0,0-1 0 0 0,0-1 0 0 0,23-6 0 0 0,-21 4-112 0 0,11-1-89 0 0,-1-3 0 0 0,0 0 1 0 0,0-3-1 0 0,-1 0 0 0 0,-1-3 0 0 0,0 0 0 0 0,-1-3 1 0 0,32-20-1 0 0,-60 35-26 0 0,-1-1 1 0 0,1 0-1 0 0,-1 0 1 0 0,0 0-1 0 0,5-6 0 0 0,3-10-5967 0 0,-4 5-1115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9:47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 11975 0 0,'1'3'377'0'0,"0"-1"0"0"0,0 1-1 0 0,0 0 1 0 0,-1-1 0 0 0,1 1 0 0 0,-1 0-1 0 0,1 0 1 0 0,-1 0 0 0 0,0 0-1 0 0,0-1 1 0 0,0 1 0 0 0,-1 0-1 0 0,1 0 1 0 0,-1 0 0 0 0,-1 4 0 0 0,0 11 11 0 0,-5 24 1051 0 0,-1-1-1 0 0,-28 79 0 0 0,1-2-684 0 0,-3 76-595 0 0,35-168-19 0 0,2 0 1 0 0,0 0 0 0 0,2 1 0 0 0,0-1-1 0 0,9 38 1 0 0,-8-52-64 0 0,1-1-1 0 0,1 0 1 0 0,0 0 0 0 0,1 0-1 0 0,11 20 1 0 0,-12-24-32 0 0,0-1-1 0 0,1 0 1 0 0,-1-1 0 0 0,1 1 0 0 0,1-1-1 0 0,-1 0 1 0 0,1 0 0 0 0,0 0 0 0 0,0-1-1 0 0,10 6 1 0 0,-2-4 29 0 0,1 0-1 0 0,-1-1 1 0 0,1-1 0 0 0,0 0-1 0 0,0-1 1 0 0,25 2 0 0 0,-10-3 61 0 0,1-2 1 0 0,41-5 0 0 0,-23-1-195 0 0,0-3-1 0 0,67-21 1 0 0,90-43 254 0 0,-183 65-135 0 0,-18 7-61 0 0,-10 7 3 0 0,-10 6-18 0 0,2-3-134 0 0,0-1-1 0 0,-19 9 0 0 0,4-7-7463 0 0,18-6-265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48:13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24369 7684 14735 0,'-11'0'1312'0,"3"0"-1056"0,1 0-256 0,3 0 0 16,3 3 2000-16,0-3 352 0,-1 0 64 0,-1 0 16 16,-4 3-1280-16,1-2-256 0,-1 4-64 0,1-3 0 0,2 3-368 0,1-2-80 15,2 0 0-15,1 0-16 0,1 0-512 0,1-2-112 16,0 2 0-16,-1 0-16 16,2 1-608-16</inkml:trace>
  <inkml:trace contextRef="#ctx0" brushRef="#br0" timeOffset="583.17">21850 8067 23951 0,'-9'0'2128'0,"3"-1"-1696"0,1 1-432 0,3 0 0 0,2 0 768 0,-3-2 64 16,3 2 0-16,-1 0 16 0,1 0-176 0,-1 0-32 15,-2 0-16-15,3 0 0 0,0-3-240 0,1 3-64 16,-1 0 0-16,0 0 0 0,0 0-80 0,0 0-32 15,0 0 0-15,0 0 0 0,0 0 112 0,0 0 0 16,0 0 16-16,0 0 0 0,0 0-32 0,0 0-16 16,0 0 0-16,0 0 0 0,0 0-16 0,0 0 0 15,0 0 0-15,0 0 0 0,0 0-48 0,10 18-16 16,-11-15 0-16,0-2 0 0,1 2-16 0,-1-1 0 0,1-2 0 16,0 2 0-16,0-2-16 0,0 0-16 0,-2 0 0 0,2 0 0 15,2 0 64-15,-2 0 16 16,0 0 0-16,0 0 0 0,0 0 16 0,0 0 16 0,0 0 0 0,0 0 0 15,5-20-272-15,-3 16 0 0,0-2 0 0,1 1 0 32,3 0-544-32,-1-4-64 0,1 3-16 0,3-4 0 15,6-6-1808-15</inkml:trace>
  <inkml:trace contextRef="#ctx0" brushRef="#br0" timeOffset="1616.9">21852 7473 37775 0,'-3'-3'3360'0,"-1"2"-2688"0,1 1-544 0,2 0-128 0,0-3 512 15,1 3 80-15,-1-1 16 0,-1 1 0 0,1-2-160 0,-4 2-48 16,3-4 0-16,-2 4 0 0,2-2-208 0,-2 2-64 15,1 0 0-15,0-3 0 0,2 2-128 0,-3 2-256 16,1-1 64-16,2 0 16 0,-1 3 176 0,-1-3-128 16,1 2 128-16,0 2-128 0,0-4 128 0,2 3 0 15,0 0 0-15,0 1 0 0,2 2-256 0,2 0 0 16,1 0-16-16,3 0 0 16,4 0-656-16</inkml:trace>
  <inkml:trace contextRef="#ctx0" brushRef="#br0" timeOffset="1967.48">21842 9932 44223 0,'-3'3'3936'0,"0"-6"-3152"0,2 3-624 0,1 0-160 0,-1 0 304 0,1 0 16 15,0-2 16-15,0 0 0 0,0 2-336 0,-1-3-128 16,1-2 0-16,0 1 0 16,1-2-576-16,0-4-96 0,0 1-32 0,3-8 0 15,2-8-1600-15</inkml:trace>
  <inkml:trace contextRef="#ctx0" brushRef="#br0" timeOffset="2199.13">21769 7473 40543 0,'-12'-8'3600'0,"5"2"-2880"0,2 0-576 0,2 3-144 15,3 1 624-15,0 1 80 0,-1 1 32 0,1-3 0 16,-1 3-416-16,1-4-96 0,4 4-16 0,-1 0 0 15,7 2-464-15,4 3-80 0,2 1-32 0,5 0 0 16,7 0-992-16</inkml:trace>
  <inkml:trace contextRef="#ctx0" brushRef="#br0" timeOffset="2500.06">24496 7516 50687 0,'-1'0'4496'0,"0"-3"-3600"16,1 3-704-16,0 0-192 15,1-3-1008-15,-1 3-224 0,0 0-48 0,1 0-16 0,3-3 928 0,0 1 192 16,-1 0 48-16,2 2 0 16,-1 0-512-16,-2-2-112 0,1 2-16 0,-2 2 0 15,0 2-544-15,-2 0-112 0,-1 5-32 0,-3 0 0 16,-2 8-128-16,-1 4-16 0,-2-5-16 0,1 2 0 0</inkml:trace>
  <inkml:trace contextRef="#ctx0" brushRef="#br0" timeOffset="2788.62">24131 10226 43311 0,'3'3'3840'0,"-2"-3"-3072"15,0 0-608-15,0 0-160 0,1-3 128 0,-4 3-128 16,2 0 192-16,0-1-64 0,0-1-128 0,0-1 0 16,-2 2 0-16,2 1 0 15,0 0-560-15,-23-21-144 0,0 7-16 0,-6-2-16 16,-11-12-2304-16</inkml:trace>
  <inkml:trace contextRef="#ctx0" brushRef="#br0" timeOffset="3250.3">19474 7460 43311 0,'-1'-3'3840'0,"1"-1"-3072"0,1 1-608 0,-1 0-160 0,0 0 320 0,2 3 48 15,-2-2 0-15,1 0 0 0,1 2-192 0,3-5-48 16,0 4 0-16,0 1 0 0,1 0-128 0,1 1 0 0,-2 2-192 16,-1 1 192-1,0 1-448-15,0-2 16 0,0 4 16 0,-3-4 0 0,1 2 128 0,-3 3 32 0,0-5 0 0,0 3 0 16,-1 3 0-16,1-1 0 0,0 0 0 0,0 1-12144 16,-1 2-2416-16</inkml:trace>
  <inkml:trace contextRef="#ctx0" brushRef="#br0" timeOffset="3600.08">19593 10497 50687 0,'-1'0'4496'16,"0"-2"-3600"-16,2 2-704 0,-1-3-192 0,1 2-576 0,-1 1-128 15,1 0-48-15,2-2 0 0,1 0 752 0,-1-3 336 16,2 2-16-16,1-1-16 0,-2 2-160 0,-1-2-16 15,-3 1-128-15,1 3 192 0,-1 0-192 0,-3-2 0 16,1 1-192-16,-1 1 192 0,0-3-384 0,0 2 16 16,0-2 16-16,0 0 0 15,1 0-448-15,2-3-96 0,2-4 0 0,4-2-16 16,8-7-1632-16</inkml:trace>
  <inkml:trace contextRef="#ctx0" brushRef="#br0" timeOffset="4066.63">21930 5825 50687 0,'-6'-3'4496'0,"1"-2"-3600"15,3 1-704-15,0 3-192 0,2-2-560 0,-1 3-144 0,2-2-16 0,1 1-16 0,1-2 736 0,4-3 368 0,2 2-48 0,4-1 0 31,2 4-640-31,3-4-144 0,3 4-32 0,3 1 0 16,4 4-928-16</inkml:trace>
  <inkml:trace contextRef="#ctx0" brushRef="#br0" timeOffset="4899.31">25393 6049 38703 0,'0'0'3440'0,"-2"0"-2752"0,4 0-560 0,-1 0-128 15,1 0 960-15,-2 0 176 0,2 0 16 0,0 0 16 16,2 0-480-16,-3 0-112 0,3 1 0 0,1-1-16 15,-3 3-336-15,-1-3-64 0,2 0-16 0,-2 0 0 16,-1 0 16-16,0 0 0 0,-1 0 0 0,1-3 0 16,-4 2 48-16,0-1 16 0,-1-1 0 0,5 3 0 15,0 0-48-15,-18-13-16 0,12 9 0 0,-2-1 0 16,1 1 48-16,1 1 16 0,-1 0 0 0,1-1 0 16,0 2 32-16,2 1 0 0,-1-2 0 0,2 3 0 15,0-2-112-15,1 1-16 0,1 1 0 0,-1 0 0 16,2 0-128-16,-1 0 0 0,1 0 0 0,0 0 0 15,0 0 0-15,0-3 128 0,0 6-128 0,0-3 128 0,0 0-128 0,0 0 0 16,0 0 0-16,0 0 128 0,0 0-128 0,0 0 128 16,0 0-128-16,0 0 128 0,0 0-128 0,0 0 0 15,0 0 144-15,0 0-144 0,0 0 0 0,0 0 0 16,0 0 0-16,0 0 0 0,0 0 0 0,0 0 0 16,0 0 0-16,0 0 128 0,0 0-128 0,-16 11 0 15,15-9-128-15,0-2 128 0,-1 3 0 0,2-2 0 16,-1 1 0-16,1 1 0 0,-1-2 0 0,1 2 0 15,-1-1 0-15,1 2 0 0,0-2 0 0,0-1 0 16,0 2 0-16,0 1 0 0,0-2 0 0,1-2 0 16,0 4 0-16,0-2 0 0,1-2 0 0,-2 4 0 15,1-4 0-15,-1 2 128 0,1-2-128 0,0 2 144 16,-1 0-144-16,1-2 160 0,-1 0-160 0,0 0 0 16,0 0 0-16,0 0 0 0,0 0 0 0,0 0 0 0,0 0 0 0,0 0 128 15,0 0-128-15,0 0 0 0,0 0 0 0,0 0 128 16,0 0-128-16,0 0 128 0,0 0-128 0,0 0 128 15,0 0 0-15,-21 0 0 0,19 0 0 0,0 3 0 16,-1-6 0-16,1 6-128 0,-1-3 192 0,2 0-64 16,0 0-128-16,-1 0 160 0,1 1-160 0,0-1 160 15,0 2-160-15,-1-4 0 0,1 4 0 0,0-2 0 16,1 4 0-16,-1-4-176 0,1 0 48 0,0 3 0 16,1-3-384-16,0 0-64 0,2-3 0 0,4-4-16 15,9-8-1488-15</inkml:trace>
  <inkml:trace contextRef="#ctx0" brushRef="#br0" timeOffset="33104.76">19201 7270 37663 0,'3'-6'832'0,"-5"2"160"0,4-1 32 0,-2 1 48 0,1 1-864 0,-1 3-208 0,1-3 0 0,0-3 0 0,3-2 704 0,0-4 80 0,3 0 32 15,2-1 0-15,1-3-240 0,2 0-32 0,0-2-16 0,6 2 0 16,3-3-112-16,5-3-32 0,-3 6 0 0,6-3 0 16,4-1-48-16,0 2-16 0,1-1 0 0,-3 3 0 15,-2 4-48-15,-4-1-16 0,-6 4 0 0,-2 2 0 16,-5 4 32-16,-4-4 0 0,-6 5 0 0,0 1 0 16,-4-2-32-16,-1 3 0 0,-6-2 0 0,-1 1 0 15,-4-2-256-15,-2 3 128 0,-1-4-128 0,-4 4 0 16,-4-2-144-16,-1-1-144 0,7 2-32 0,-4 1 0 15,-5 1-256 1,-3 4-48-16,1-1-16 0,4 0 0 0,2 6-128 16,3 1-48-16,7 1 0 0,2 2 0 0,2 4 496 0,1 1 80 0,2 1 32 15,2-1 0-15,-2 6 32 0,3 2 16 0,0-4 0 0,1-1 0 16,0 1 400-16,1 0 80 0,2 0 0 0,-1-3 16 16,2 5 128-16,-2-3 32 0,2 0 0 0,-1 2 0 0,2 3-160 15,-1 3-16-15,0 3-16 0,2 5 0 0,-1 4 16 16,-1 4 0-16,3 2 0 0,-2-1 0 0,2 0-128 15,0-5 0-15,-2-5-16 0,2-4 0 0,-1-5-32 0,-3-6 0 16,2 1 0-16,-1-2 0 0,1-2-144 0,-2-3 0 16,2 1 0-16,-1-3 128 0,0-4-288 0,1-4-64 15,-1-2-16-15,0-6 0 16,-1-6-592-16,0-4-128 0,-1-4-32 0,0-6-12048 16,2-7-2400-16</inkml:trace>
  <inkml:trace contextRef="#ctx0" brushRef="#br0" timeOffset="33317.78">19162 7442 39615 0,'2'-4'3520'0,"-1"3"-2816"0,1-1-560 0,0 1-144 0,-2 1 960 0,0 0 144 0,2 0 48 0,1-2 0 15,-1 1-400-15,5-2-80 0,1-1-16 0,5-1 0 16,3 2-192-16,4-6-32 0,1 2-16 0,3 0 0 16,5 1-80-16,-1-2-16 0,1 0 0 0,-2 4 0 15,1-2-144-15,-1 1-48 0,-4 2 0 0,-2 0 0 16,-3 2-128-16,-4 1 0 0,-5 0 0 0,-2 1 0 15,-3 2-368-15,-3 0-48 0,-4 4-16 0,1 1 0 16,-4 1-480-16,-3 4-112 0,-1 0 0 0,-2 5-12480 16,-3 6-2480-16</inkml:trace>
  <inkml:trace contextRef="#ctx0" brushRef="#br0" timeOffset="33499.73">19217 7858 36863 0,'-2'3'3264'0,"-1"-2"-2608"0,3 4-528 0,0-5-128 0,0 0 1152 0,0 0 208 15,3 0 48-15,0 0 0 0,1-2-416 0,4 2-80 16,3-4-16-16,2 1 0 0,5 1-16 0,0 1-16 16,3-3 0-16,6 4 0 0,4-2-416 0,6-1-64 15,2 2-32-15,-2 1 0 0,5 0-112 0,-4 1-32 16,-1 2 0-16,-2 3 0 16,0 0-848-16,-5-2-192 0,-4 2-16 0,2 4-13536 15,-1 8-2704-15</inkml:trace>
  <inkml:trace contextRef="#ctx0" brushRef="#br0" timeOffset="34266.55">19069 9208 35935 0,'5'3'3200'0,"-5"-3"-2560"0,1 0-512 0,2 0-128 0,-1 0 1024 0,-1 3 192 16,2-3 48-16,3 0 0 0,1-3-208 0,4 3-32 15,3-3-16-15,3 0 0 0,3 1-304 0,2-3-64 16,1 2-16-16,1-3 0 0,7 0-64 0,1 0-16 0,-1-4 0 0,4 1 0 16,5-1-224-16,-2 0-64 0,-5-2 0 0,-2 2 0 15,-2 0 32-15,-6-1 0 0,-6 4 0 0,-4-2 0 16,-2 3 0-16,-5 2 0 0,-3 0 0 0,-2 2 0 16,-2-1-32-16,-7 0-16 0,-1 1 0 0,-3 0 0 15,-4-1-240-15,-6 2 0 0,1-1 128 0,-4-1-128 16,-5 2-160-16,-1-1-80 0,1 2-16 0,-1 0 0 15,-3 2-192 1,1 4-64-16,4 4 0 0,3 0 0 0,3 5 128 0,-1 2 0 0,7 2 16 0,1-1 0 16,4 2 224-16,-3 2 144 0,3-1-192 0,0 2 192 15,6-1 0-15,-2-4 304 0,-1 1-48 0,4 1 0 16,2-2 192-16,1 2 48 0,-2-1 0 0,6 3 0 16,-1 6-64-16,2 3-16 0,-1-8 0 0,3 5 0 0,1 10 16 15,0 1 0-15,3-1 0 0,-2 2 0 0,3-5-160 16,0 0-16-16,-3-3-16 0,2 2 0 0,-2-6-48 15,0 0 0-15,-3-5 0 0,0 5 0 0,1 10 0 16,-2 1-16-16,-1 4 0 0,2 2 0 0,-3-5-48 0,2-1 0 16,-2-5 0-16,0-5 0 0,0-7-128 0,-1-6 192 15,0-3-192-15,0-4 192 0,0-5-384 0,0-1-64 16,0-3 0-16,0-4-16 16,1-5-304-16,-2-4-48 0,0-2-16 0,-3-7 0 15,2-11-464-15,-4-10-112 0,2 5 0 0,-1-10-13856 16,1-8-2768-16</inkml:trace>
  <inkml:trace contextRef="#ctx0" brushRef="#br0" timeOffset="34483.62">19139 9663 35935 0,'4'0'3200'0,"-4"0"-2560"0,0 1-512 0,1-1-128 0,-1 0 1536 0,0 0 304 15,2-1 48-15,-2 1 16 0,1 0-608 0,1 0-112 0,-1 1-32 0,-1-1 0 16,0 0-512-16,0 0-128 0,19 6 0 0,-10-4-16 16,1 1-176-16,2-3-48 0,0 1 0 0,4 2 0 15,5-3-16-15,-1-3-16 0,-1 2 0 0,3-2 0 16,8 0 144-16,3-6 16 0,4 0 16 0,0 0 0 15,2-4 64-15,-2 2 16 0,-6-1 0 0,-3-1 0 16,-3 3-352-16,-4 2-144 0,-5 2 128 0,-3 2-128 16,-4 0 0-16,-4 4 0 0,0 4 0 0,-4 0-176 15,-1 4-96-15,-2 2-32 0,-2 3 0 0,-2 3 0 16,0 2-320 0,-5 2-64-16,-6 5-16 0,3 1-14480 0,0 8-2912 0</inkml:trace>
  <inkml:trace contextRef="#ctx0" brushRef="#br0" timeOffset="34749.96">19139 10302 35935 0,'-2'0'3200'0,"-1"0"-2560"15,2 0-512-15,1 0-128 0,0 0 1168 0,0 0 224 16,3-3 32-16,2 2 16 0,0-4-224 0,2 2-32 16,3-4-16-16,3 4 0 0,1-1-160 0,1-1-48 15,3 1 0-15,5 3 0 0,1 0-464 0,5 1-112 16,-7 0 0-16,7 0-16 0,9 1-32 0,3 0 0 15,-2 2 0-15,-2-2 0 0,2 1-16 0,-6-2 0 0,-6 3 0 0,-2-3 0 16,-5-3 64-16,-4 1 0 16,-3 1 0-16,-1-2 0 0,-3 1-112 0,-1 1-16 15,-2-3 0-15,0-1 0 0,-1 1-96 0,0-4-32 0,-1 0 0 0,0-4 0 32,-1-7-560-32,-1-3-112 0,1-3-32 0,2-8-15440 0,5-17-3104 15</inkml:trace>
  <inkml:trace contextRef="#ctx0" brushRef="#br0" timeOffset="35666.57">21701 5273 35935 0,'-8'-2'3200'0,"2"2"-2560"0,-2 0-512 0,3-2-128 0,2 2-144 0,-2 0-48 0,0-3-16 0,-4 3 0 15,-2 0 912-15,-8-1 176 0,0 1 32 0,-2 0 16 16,0 4-304-16,-2-2-64 0,2 0-16 0,0 0 0 0,-1 2-96 0,-2 2-32 16,7 0 0-16,-1 0 0 0,-3 1 48 0,0 2 16 15,1 1 0-15,2 0 0 0,1 5-80 0,1 0-16 16,4-1 0-16,1 4 0 0,-1 4 112 0,0 3 16 16,3 1 0-16,1 9 0 0,-1-1-128 15,0 5-32-15,5-8 0 0,0 4 0 0,-1 0 32 0,1-3 0 16,0 2 0-16,4-5 0 0,0-2-80 0,2-1-16 15,-1-6 0-15,3 5 0 0,3 0-32 0,0 3-16 16,1-6 0-16,4 4 0 0,3 3 80 0,6 2 0 16,-1-7 16-16,7 2 0 0,9-3-16 0,2-5 0 15,-1-5 0-15,3-4 0 0,1-5-64 0,-3-1-32 0,-5-7 0 16,-3-2 0-16,-3-7 16 0,-4-3 0 0,-9 4 0 16,1-7 0-16,-2-7-64 0,-2-7-16 0,-1 3 0 15,-2-1 0-15,0-3-16 0,-2-2 0 0,0 5 0 0,-1-1 0 16,-1 3-144-16,-3-1 192 0,1 7-192 0,-3-5 192 15,0-7-192-15,-1-9 192 0,-3 3-192 0,0-7 192 16,-5-3-192-16,-3 2 192 0,2 6-192 0,-2 10 192 16,0 5-192-16,-3 5 128 0,1 7-128 0,-1 6 128 15,-2 1 0-15,-3 2 0 0,2 4 0 0,-3 3 0 16,-7 1-128-16,-5 3 0 0,10 1 0 0,-4 1 128 16,-9 4-128-16,-3 6 0 0,3 0 0 0,5 5 0 15,1 1 0-15,6 0 0 0,9 1 0 0,4-1 0 16,2 4 0-16,4-1 0 0,5-7 0 0,2-2 0 15,8 0-528-15,7-3-192 0,8-10-48 0,7-5-16112 16,4-9-3216-16</inkml:trace>
  <inkml:trace contextRef="#ctx0" brushRef="#br0" timeOffset="37350.12">23940 5297 32255 0,'-14'-6'2864'15,"4"4"-2288"-15,3 1-576 0,-1-2 0 0,2 3 352 0,1-4-32 0,-1 4-16 0,-5-2 0 0,-8 1 208 0,-3 1 64 16,0 0 0-16,1 0 0 0,1 1-112 0,3 1-16 16,2 5 0-16,2-4 0 0,2 3 32 0,0 1 0 15,1 0 0-15,3 2 0 0,-3 1-48 0,0 2-16 0,3-3 0 16,-2 3 0-16,0 4-48 0,-3 6-16 0,5-4 0 0,-2 5 0 16,-1 10 0-16,-1 5 0 0,2-1 0 15,2 5 0-15,-2 1 128 0,2-5 32 0,2-6 0 0,4-3 0 16,1 2-112-16,1-5-16 0,4-5 0 0,1 2 0 15,5-2-96-15,0 3-32 0,2-2 0 0,3 5 0 16,1-1 0-16,3 5 0 0,-4-7 0 0,2-1 0 16,3-1-32-16,2-2-16 0,-1-5 0 0,3-1 0 15,4-6-16-15,3-4 0 0,-1-3 0 0,2-2 0 16,4-8 64-16,-3-3 0 0,-4 1 0 0,-4-6 0 16,0-3 0-16,-5-6 16 0,-4 5 0 0,-3-3 0 15,-1 0-16-15,-4 1 0 0,0 1 0 0,-1 4 0 16,0-4-48-16,-2 5-16 0,-1 1 0 0,1 1 0 15,-1-3-32-15,-1 0-16 0,-1 1 0 0,0 0 0 16,1-4 0-16,-3 1 0 0,0 4 0 0,0-5 0 0,-1-4-16 16,-3-3-128-16,1 2 192 0,0-3-64 0,-4-3 64 15,-3 0 0-15,2 4 0 0,-4-1 0 0,-1 1 16 16,-4 3 16-16,3 6 0 0,-3 1 0 0,-4-1-96 16,-5 6-128-16,5 0 176 0,-3 3-176 0,-7 2 224 0,-2-2-64 15,4 4-16-15,0 2 0 0,-1 0-144 0,0 2 128 16,6 2-128-16,3 0 128 0,-2 2-128 0,2-1 0 15,4 4 144-15,1 2-144 0,1 0 128 0,-2 2-128 16,4-2 160-16,0 3-160 0,-2 2 0 0,0 3 0 16,2-2 0-16,0 0 0 0,1 6 0 0,-3 3 0 15,5 0 0-15,-1 3 0 0,1 7 0 0,-3 5 0 16,1 2 0-16,4-4 0 0,-3 5 0 0,1-8 0 0,4-3 0 16,0-5 0-16,2 2 0 0,-1-1 0 0,3-5 0 15,2 1 0-15,1 2 0 0,5 2 0 0,0 0-208 16,5 3 64-16,2 4 144 0,3 1 0 0,-2-6 0 0,4-1 0 15,3 2 0-15,3-3-160 0,-4-5 160 0,3-4-208 16,1-1 208-16,4-8 0 0,-6-1 0 0,7-3 0 16,7-6 0-16,0-3 0 0,-5 0 128 0,2-4-128 15,5-9 0-15,1-3 0 0,-7-4 0 0,-1-2 0 16,-3-4 0-16,-7-2 128 0,-5 6-128 0,-1 2 0 16,-3 0 192-16,-3 1-64 0,-4 3 0 0,1 3-128 15,-3-1 128-15,-2-2-128 0,1 4 0 0,-3-5 0 16,1-1 160-16,-2-2-160 0,-2 3 128 0,2-5-128 15,-3-7 128-15,-2-5-128 0,1 12 0 0,-3-1 128 16,-1-3-128-16,-6 1 0 0,2 6 0 0,-4 5 0 0,-4-1 0 16,-3 5 160-16,1 4-160 0,-3 1 160 0,-6 2-160 15,-4 0 0-15,1 5 144 0,0-2-144 0,0 5 0 16,2 1 144-16,5 1-144 0,3 3 0 0,1 1 128 0,2 1-128 16,4 4 0-16,-1 2 0 0,-1 2 0 0,2 5 0 15,2-7 0-15,1 10 0 0,-4 7 128 16,1 6-128-16,3-1 0 0,1 0 0 0,3 7 0 15,0-2 0-15,5-7 0 0,2-4 0 0,6 1 0 0,3-3 0 16,5-5 0-16,4-3 0 0,6 0 0 0,2-2 0 16,3-4-144-16,2-1 144 15,4 0-496-15,5-5-16 0,1-1 0 16,6-5-16464-16,8-2-3312 0</inkml:trace>
  <inkml:trace contextRef="#ctx0" brushRef="#br0" timeOffset="38100.23">21386 5373 35935 0,'-9'-3'3200'0,"2"3"-2560"0,1-2-512 0,1 2-128 15,1 0-624-15,2-1-144 0,-2 1-16 0,-3 0-16 0,-4 0 1264 0,-4 0 256 16,0 0 48-16,-2 1 16 0,0 4-32 0,3-1-16 0,0 4 0 15,4 2 0-15,-2 2-256 0,1 6-48 0,1 3-16 16,2 4 0-16,0 7-32 0,-1 2 0 0,2-2 0 0,2 6 0 16,-2 4 112-16,4-2 16 0,0-5 0 0,2 1 0 15,2-3-128-15,2-3-32 0,0-3 0 0,4-1 0 16,1 5 48-16,3 1 16 0,1-1 0 16,0-2 0-16,3 0-80 0,1-4-16 0,2-3 0 15,6-3 0-15,7-3 0 0,5-7 0 0,-2-5 0 16,7-4 0-16,5-6 32 0,-4-5 0 0,-9-1 0 0,-1-7 0 15,2-7-48-15,-7-2-16 0,-7 3 0 0,-3-1 0 16,-2-5 32-16,-5 3 0 0,0-1 0 0,-4 1 0 16,0 3-48-16,-3-1 0 0,-2 1 0 0,1 1 0 0,-4-2 0 15,1-4 0-15,-2 5 0 0,1-9 0 16,-2-13-112-16,-4-2-32 0,2 3 0 0,-2 5 0 16,-1 2 64-16,-5 11 0 0,2 6 0 0,-4 3 0 0,-4 6 16 0,-1 4 16 15,1 3 0-15,-4 2 0 0,-11 4-16 0,-5 0 0 16,2 6 0-16,-3 2 0 0,-3 6-208 0,0 6 176 15,10 2-176-15,2 9 160 0,2 11-160 0,4 5 0 16,10-8 0-16,1 2-176 16,10-1-528-16,9 1-128 0,8-9 0 0,11-9-15408 15,10-15-3072-15</inkml:trace>
  <inkml:trace contextRef="#ctx0" brushRef="#br0" timeOffset="38900.3">21927 5819 35935 0,'2'0'3200'0,"-2"-2"-2560"0,1 1-512 0,2 1-128 15,-3 0 0-15,1 0 0 0,3 0-176 0,-1 0 176 0,5-3 672 0,4 1 224 0,3 0 64 0,2-1 0 0,6 0-144 0,-1 1-32 16,-2-2 0-16,3 0 0 0,2 2-128 0,-2-4-16 16,-2 2-16-16,-2 0 0 0,2 2-224 0,-4-2-32 15,-1-1-16-15,-2 4 0 0,1-2 48 0,-4 0 16 16,-1 3 0-16,-4-3 0 0,0 2-128 0,-5 0-32 16,1-1 0-16,0 2 0 0,-4-2-256 0,-1 1 0 15,1-4 0-15,-3 1 0 16,0 0-384-16,-3-2-128 0,5-2-16 0,-4 0-13328 15,3-4-2656-15</inkml:trace>
  <inkml:trace contextRef="#ctx0" brushRef="#br0" timeOffset="39101.35">22189 5515 31327 0,'-3'4'2784'0,"-1"-1"-2224"0,2 2-560 0,0-1 0 16,2 0 1296-16,-3-2 160 0,3 2 16 0,-1 2 16 16,-2 7-144-16,-2 6-48 0,0 4 0 0,2 4 0 15,-1 1-224-15,-1 2-48 0,3-2-16 0,0 1 0 16,2 2-176-16,0-3-16 0,2-2-16 0,-2 1 0 15,3 3-384-15,-1 3-80 0,0 1-16 0,1 0 0 16,-1 4 48-16,0-4 0 0,1-5 0 0,-1-5 0 16,2 2-112-16,0-7-32 0,0-7 0 0,0-2 0 15,3-4-464-15,-1-6-80 0,0-5-32 0,3-5-14592 16,4-6-2912-16</inkml:trace>
  <inkml:trace contextRef="#ctx0" brushRef="#br0" timeOffset="39890.24">25123 5892 32255 0,'2'-1'2864'0,"-3"-1"-2288"0,1 2-576 16,1-3 0-16,1 2 1088 0,-2 1 128 0,1-3 0 0,0 3 16 15,2-2-208-15,-1-2-32 0,4 0-16 0,-1 4 0 16,0-2-16-16,0 1 0 0,3-1 0 0,-1 2 0 15,0-1-160-15,1 2-32 0,2 1-16 0,0-2 0 16,1 1-160-16,0-1-16 0,1 0-16 0,3 0 0 16,4-1-128-16,0-2-32 0,0 3 0 0,1-3 0 15,3 0 0-15,2-1 0 0,-6-1 0 0,0 2 0 16,0-1-128-16,-7 0-16 0,1 2-16 0,-6-2 0 16,-3-1-240-16,-3 1-208 0,0 1 32 0,-3-3 16 15,-2-3-304-15,-2 1-64 0,0 0-16 0,-1-2-14400 16,-1-2-2880-16</inkml:trace>
  <inkml:trace contextRef="#ctx0" brushRef="#br0" timeOffset="40300.53">25296 5608 43311 0,'-11'2'3840'0,"4"-2"-3072"0,2 0-608 0,0 0-160 0,1 0 320 0,3 0 48 15,-2 0 0-15,0 3 0 0,-4-3 304 0,-3 3 64 16,1 1 16-16,-4 0 0 0,-2 5-240 0,-1-1-32 15,-1 2-16-15,0 2 0 0,-6 2-128 0,-3 1-16 0,3-2-16 16,-7 2 0-16,-4 3-16 0,-5-1 0 16,3 3 0-16,3 0 0 0,2 1 16 0,4-2 0 0,10 0 0 0,3 3 0 15,2 3-16-15,4 5 0 0,6-2 0 16,4 5 0-16,6 6 0 0,4 2 0 0,7-6 0 16,7 0 0-16,11-2-32 0,3-4 0 0,0-7 0 0,6-5 0 15,4 1-256-15,1-5 0 0,-5-3 0 0,-5-1 0 16,-4-5 176-16,0-7-176 0,-2 3 160 0,0-4-160 15,3 1 224-15,-3-3-48 0,-7-1-16 0,-4 1 0 16,2-4-160-16,-2-2 192 0,-6 0-192 0,0-2 192 16,-5-7-48-16,-3-4 0 0,0 3 0 0,-4-8 0 15,-1-8-16-15,-1-9-128 0,-4 9 192 0,1-6-64 16,-3 2-128-16,-5 1 128 0,3 13-128 0,-4 0 128 16,-4 0-128-16,-4 5 128 0,1 7-128 0,-5 1 128 15,-3 1-128-15,-6 3 0 0,3 4 144 0,-4 3-144 16,-3 4 0-16,2 0 0 0,4 5-192 0,1 4 64 15,2 3-336-15,0 2-64 0,4 7-16 16,-1 1-16224-16,2 3-3232 0</inkml:trace>
  <inkml:trace contextRef="#ctx0" brushRef="#br0" timeOffset="41200.69">19764 7314 35935 0,'-4'-3'3200'0,"2"3"-2560"0,0 0-512 0,1 0-128 16,0-3 0-16,1 1 0 0,1 0 0 0,2 0-128 15,-1-4 1040-15,3 0 224 0,2-2 32 0,2 2 16 16,1-3-336-16,0 2-64 0,0 1-16 0,1 1 0 16,1-1-96-16,3 2-32 0,-1 0 0 0,2 0 0 15,6 2-304-15,3-2-64 0,-3 2-16 0,2-2 0 16,0 2 112-16,-1-1 16 0,-5 2 0 0,-4-2 0 16,-2 2-384-16,-3 1 0 0,-4-2 0 0,-2-2 0 15,-3 2-240-15,0-2-112 0,-2-1-32 0,1-1 0 16,-3-2-512-16,0-4-96 0,-1 2-32 0,2-6 0 15,-4-6-400-15,2-3-96 0,0 6-16 16,2 0 0-16,-3-6-576 0,-3-4-112 0,4 10-16 16,-2 0-16-16,-1 1 1664 0,0 3 336 0,1 7 64 0,-1 2 0 0,1 2 1088 15,-1 4 224-15,3 0 32 0,1 0 16 0,-1 7-144 0,0-1-16 16,2 0-16-16,-1 4 0 0,1 3-192 0,0 8-32 16,1-3-16-16,0 5 0 0,1 9-176 15,-4 3-16-15,4-3-16 0,-2-1 0 0,2-1-128 0,1-3-32 16,-1-7 0-16,2 0 0 0,0-2-96 0,-1-3-32 15,0-3 0-15,0 2 0 0,1-2-256 0,-2 2-144 16,2-2 16-16,-1 3 0 16,3-3-624-16,-2 2-112 0,-1-2-32 0,4 2 0 15,4 3-2560-15</inkml:trace>
  <inkml:trace contextRef="#ctx0" brushRef="#br0" timeOffset="41608.8">20010 7061 28559 0,'-11'-3'2544'0,"3"1"-2032"0,2 1-512 0,0 1 0 15,1-3 896-15,1 1 96 0,1 0 16 0,-4 0 0 16,-4-2-112-16,-5-2 0 0,-1 2-16 0,1-2 0 16,-4 4-80-16,-1-2-16 0,4 2 0 0,-1 4 0 15,-1 2-160-15,-1 2-48 0,6-2 0 0,1 4 0 16,-5 8 0-16,2 0 0 0,0 7 0 0,3 4 0 15,0-1-48-15,0 5-16 0,3-3 0 0,0 2 0 0,4 2-128 0,-2-1-16 16,6-6-16-16,0-2 0 0,5 4 48 16,3 2 16-16,0-4 0 0,4 1 0 0,3 2 0 15,3-2 0-15,-3-5 0 0,8-1 0 0,5-2-32 0,9-2-16 16,-5-7 0-16,9-3 0 0,13-8-80 0,5-8-16 16,-6-3 0-16,-1-9 0 0,2-9-32 0,-11-5-16 15,-9 6 0-15,-5-5 0 0,-6 3-32 0,-2 1 0 16,-5 6 0-16,-5 2 0 0,-1-2 0 0,-7 3 0 15,0 1 0-15,-6 1 0 0,-3-2 64 0,-3-4 0 16,1 3 0-16,-4-1 0 0,-2-9-112 0,-5 3-16 16,3 4 0-16,-1 5 0 0,-2 7-272 0,-4 11-64 15,5 3-16-15,-4 13 0 16,-8 16-464-16,-8 15-80 0,2 4-32 0,2 14 0 16,2 12-1104-16</inkml:trace>
  <inkml:trace contextRef="#ctx0" brushRef="#br0" timeOffset="42505.33">19863 9233 28559 0,'0'3'2544'0,"-2"-3"-2032"0,4-3-512 0,-1 3 0 15,0 3 496-15,-1-3 0 0,1 1 0 0,2-1 0 16,2 3 528-16,1-3 96 0,4 0 32 0,0 2 0 15,5-2-192-15,-3 0-16 0,2 0-16 0,-1 0 0 16,5 0-48-16,-2 0-16 0,-2 0 0 0,3 0 0 16,0-2-288-16,0-1-48 0,-3 2-16 0,-1-2 0 15,1 3-96-15,-2-3-32 0,-3-1 0 0,0 2 0 16,-2-2-384-16,-3-1 0 0,-2 1 0 0,-1-2 0 16,-1 2-528-16,-2-6-96 0,-2 2-16 0,-2-2-12032 15,-1-2-2400-15</inkml:trace>
  <inkml:trace contextRef="#ctx0" brushRef="#br0" timeOffset="42882.8">20014 8953 32255 0,'-9'5'2864'0,"2"-4"-2288"0,-1 1-576 0,1 1 0 0,0 1 1232 16,1-2 144-16,-1 2 32 0,-4 2 0 16,-10 6-192-16,-8 4-16 0,-2 4-16 0,-1 2 0 0,0 3-288 0,1 0-64 15,4 1-16-15,3-4 0 0,2 0-112 0,2 3-32 16,3-5 0-16,5 1 0 0,-1 1-256 0,2-3-48 15,4 1-16-15,2-2 0 0,4 1-32 0,2 0 0 16,0-2 0-16,5 4 0 0,4 5 32 0,3-2 0 16,-1 0 0-16,6 3 0 0,6 1-32 0,4-4-16 15,-2-7 0-15,8-3 0 0,13-2-64 0,6-8-16 16,-1-4 0-16,2-8 0 0,-1-6 16 0,-2-6 0 0,-10-5 0 16,-8-1 0-16,-7-1-64 0,-8 3-16 0,-6 3 0 15,-3 3 0-15,-4-2 16 0,-4-1 0 0,0 4 0 16,-3 1 0-16,-1-5 16 0,-3 1 0 0,1-1 0 15,-2 1 0-15,-1-6-64 0,-1-2-128 0,1 7 192 0,0-8-64 16,-3-7 0-16,-2 2 0 0,3 5 0 0,-3 5 0 16,2-1 0-16,-4 9 0 0,3 6 0 0,-2 6 0 15,1 4-128-15,-3 8 0 0,5-2 0 0,-4 9 128 16,-2 8-128-16,-6 8-192 0,5-3 32 0,-1 3 16 16,-4 5-496-1,-1 1-112-15,8-7-16 0,4 1-15424 0,4 6-3072 0</inkml:trace>
  <inkml:trace contextRef="#ctx0" brushRef="#br0" timeOffset="56066.35">28582 3524 22111 0,'-13'-4'1968'0,"1"2"-1584"0,1-1-384 0,2 2 0 0,4 1 1088 0,4-3 144 16,-2 3 32-16,1 0 0 0,-4-3-208 0,-3-1-32 16,2 2-16-16,-1-1 0 0,2 0-192 0,1-3-48 15,3 2 0-15,2-2 0 0,1 2 128 0,1-2 0 16,1 1 16-16,2 0 0 0,1 0-208 0,1-3-32 16,2 6-16-16,1-2 0 0,4-2-160 0,0 1-48 15,4 1 0-15,2 3 0 0,4-4-128 0,2 4-16 16,-2-4-16-16,-1 4 0 0,-2-4 48 0,-5 4 16 15,-2-3 0-15,-4 4 0 0,0-3-128 0,-7 3-32 0,2 0 0 16,-3 0 0-16,-1 0-192 0,-4 0 0 0,2 0 0 0,-3 0 0 31,2 2-256-31,-3 0-128 0,0 1-48 0,-2 0 0 16,2 0-320-16,-3 1-64 0,0-2-16 0,-1 2 0 16,0-2 128-16,-2 2 0 0,3 0 16 0,-2 2 0 0,0 0 432 0,-1 4 96 0,1-1 16 0,0 3 0 15,0 2 320-15,0 4 64 0,1-2 16 16,2 3 0-16,0-1 144 0,-1 4 48 0,2-2 0 0,1-1 0 15,-2 3-64-15,0-2-16 0,0-2 0 0,1 1 0 16,-4 3 16-16,0-2 16 0,1-3 0 0,1 3 0 16,-2 2-96-16,-4 9-32 0,4 5 0 0,-2 7 0 0,2 8 48 15,-1 0 0-15,2-4 0 0,2 1 0 0,-1-1-160 16,1-6-32-16,1-3 0 0,2-7 0 0,0-2 0 16,2-7 0-16,1 0 0 0,-1-2 0 0,4-5 0 15,-1 4 0-15,0 0 0 0,0 0 0 16,2-2-512-16,-1 0-96 0,0-3-32 0,0-2 0 15,1-4-400-15,1-3-96 0,0-5-16 0,2-7 0 16,-1-5-1024-16</inkml:trace>
  <inkml:trace contextRef="#ctx0" brushRef="#br0" timeOffset="56266.56">28485 4036 34559 0,'-8'-31'1536'0,"6"21"304"0,0 3-1472 0,2 4-368 0,0 3 0 0,0 0 0 0,1 0 800 0,0-3 96 16,3 0 0-16,1 1 16 0,4-2-320 0,1 0-64 15,4 2-16-15,2-1 0 0,4 2-128 0,2 1-16 0,-1 0-16 16,4 4 0-16,1-2-80 0,0 0-16 0,-5 0 0 0,1 4 0 16,-2-2-48-16,-4 1-16 0,-1 2 0 0,-3-1 0 15,0 3 0-15,-6-3 0 0,1 2 0 0,-3-2 0 16,0 3-448-16,-2 0-112 0,-3-2-16 0,1 3 0 31,-3 2-512-31</inkml:trace>
  <inkml:trace contextRef="#ctx0" brushRef="#br0" timeOffset="56437">28407 4437 35935 0,'-2'1'3200'0,"-1"-1"-2560"0,5 0-512 0,-2-1-128 16,1 1 512-16,1-3 96 0,1 1 16 0,2 1 0 16,1-6 160-16,5 1 48 0,4-2 0 0,6-2 0 15,4 0-384-15,3-3-64 0,0 1 0 0,3 3-16 0,0-1-368 0,-1 1 144 16,-4 0-144-16,0 4 0 15,-3-4-576-15,-4 3-240 0,-2 0-32 0,-2 2-16 16,0 1-1216-16</inkml:trace>
  <inkml:trace contextRef="#ctx0" brushRef="#br0" timeOffset="56749.97">28938 3530 35935 0,'-6'-3'3200'0,"1"0"-2560"0,1 1-512 16,1 0-128-16,2 0 320 0,0 2 32 0,1-3 16 0,0 3 0 16,-2-1 208-16,0-1 64 0,1-2 0 0,1 2 0 15,3-2-208-15,-2 1-48 0,4 2 0 0,0 1 0 16,2-2-96-16,0 2-32 0,5 0 0 0,-1 2 0 15,2-2-112-15,2 4-16 0,-1-2-128 0,1 0 192 16,2 3-32-16,-3-2-16 0,-2-3 0 0,2 4 0 16,-1-2-144-16,-2 0 0 0,-2 0 0 0,0 1 0 15,-3-3-272-15,-1 0-96 0,-4 0-16 0,1 0 0 16,-2-3-224-16,-1 1-48 0,0-2-16 0,-3 1 0 16,0-1-864-16</inkml:trace>
  <inkml:trace contextRef="#ctx0" brushRef="#br0" timeOffset="56998.43">29056 3268 33167 0,'2'3'2944'0,"-4"-3"-2352"15,2 0-464-15,2 0-128 0,-2 3 944 0,0-3 160 16,0 3 48-16,1 1 0 0,0-1-352 0,0 6-64 16,-1 1-16-16,2 5 0 0,0 7-256 0,-3 4-48 15,2 5-16-15,-1 8 0 0,0 11-144 0,-1 0-16 16,-3-7-16-16,3 0 0 0,-5 1-16 0,1-7 0 15,1-8 0-15,-1-1 0 0,1-4-16 0,-2-2 0 16,3-3 0-16,0-3 0 0,1-1-192 0,0-3 0 16,2-2 0-16,2 0 0 15,0-2-240-15,1-1-144 0,-1-6-16 0,3-1-16 16,-1-1-368-16,1-8-80 0,-2-1-16 0,2-2 0 16,0-8-1616-16</inkml:trace>
  <inkml:trace contextRef="#ctx0" brushRef="#br0" timeOffset="57549.71">28788 3157 25791 0,'-4'-5'2304'0,"-1"0"-1856"15,1-1-448-15,1 3 0 0,2 1 1280 0,0 2 144 16,-2-1 48-16,1 1 0 0,-2-3-432 0,-3-1-80 16,-1 2 0-16,-1-2-16 0,-2 4-240 0,-1-2-32 15,2 2-16-15,-2 2 0 0,-2 2-176 0,-2 2-32 16,1 0-16-16,-3 3 0 0,-6 2-80 0,-7 4-16 15,-2-1 0-15,-2 3 0 0,-3 3 16 0,0 2 0 16,-2 0 0-16,4 3 0 0,1 3-32 0,3 4 0 16,1 6 0-16,3 4 0 0,0 8 0 0,2 0 0 15,5-8 0-15,0-1 0 0,3-1-32 0,1-1-16 0,3-8 0 16,4 3 0-16,4-4-96 0,0 5-32 0,2-3 0 0,2 11 0 16,2 8-144-16,1 6 192 0,2-3-192 0,3 3 192 15,0-4-192-15,3-6 192 0,-1-6-192 0,1-3 192 16,6-3 0-16,-3 1 0 0,2-2 0 0,1 1 0 15,4 2 16-15,-1-2 16 0,0-3 0 0,0-1 0 16,1-8 32-16,0-2 0 0,-1-3 0 0,5-4 0 16,1-1 0-16,0-3 16 0,-6-7 0 0,5 2 0 15,5-1-128-15,2-4-16 0,-3 3-128 0,-2-3 192 16,1-3-64-16,-4 1 0 0,-7 2-128 0,-2-2 192 16,-1 2-64-16,-5 0-128 0,-1 0 176 0,-3 0-176 15,-1 0-176-15,-3 4-144 0,0-1-16 0,-3 0-16 16,0 3-400-16,-1 4-80 0,-1-4 0 15,0 7-16-15,1 5-2112 0</inkml:trace>
  <inkml:trace contextRef="#ctx0" brushRef="#br0" timeOffset="128384.07">17780 7422 19343 0,'-10'-4'1728'0,"6"4"-1392"0,-1-2-336 0,2-1 0 0,2 3 672 0,0 0 64 16,1 0 16-16,0-1 0 0,0 1 592 0,0 0 128 15,1 0 32-15,4 0 0 0,0 1-160 0,2 2-16 16,1-1-16-16,0-1 0 0,5 4-240 0,0-1-48 15,2-1-16-15,2 0 0 0,9 3-224 0,4-2-32 16,3 2-16-16,6-3 0 0,6 1-128 0,0-2-32 16,-8-2 0-16,3 0 0 0,-2-2-32 0,2-2-16 15,-5 1 0-15,1 1 0 0,0 1-144 0,-6 1-16 16,-4 0-16-16,-4 1 0 0,-1 1-352 0,-5 1 0 0,-6 1-160 16,-4-2 160-1,-2 2-448-15,-4-4 0 0,-4 2 16 0,-3-2-12160 0,-6 0-2432 0</inkml:trace>
  <inkml:trace contextRef="#ctx0" brushRef="#br0" timeOffset="128686.28">17731 7950 42383 0,'1'-10'3776'0,"-2"4"-3024"0,2 0-608 0,-1 2-144 15,0-1-288-15,-1 1-96 0,2 1 0 0,0-4-16 16,1-3 576-16,0-4 112 0,1 0 32 0,2 2 0 16,1 2 0-16,-1 1 0 0,3 0 0 0,1 6 0 15,2-1-64-15,1 2-16 0,-2 0 0 0,3 2 0 0,8 0-96 0,3 0-16 16,5 0 0-16,4 0 0 0,9 4 144 0,5-4 32 16,-1 0 0-16,2 0 0 0,-1-2 32 0,4-2 16 15,1 0 0-15,5-1 0 0,8 2-144 16,-5 0-16-16,-13 2-16 0,-2-2 0 0,0 3-176 0,-13 3-256 15,-12-3 64-15,-8 2 16 0,-6 2-16 0,-7-3 0 16,-5 2 0-16,-6 3-13600 16,-7 0-2720-16</inkml:trace>
  <inkml:trace contextRef="#ctx0" brushRef="#br0" timeOffset="129115.5">17732 9528 25791 0,'-4'8'2304'0,"2"-1"-1856"0,1 0-448 0,2-2 0 0,-2-1 1824 0,1-2 272 15,1-1 48-15,3 6 16 0,3 5-880 0,4 0-192 16,5 2-16-16,4 1-16 0,5-2-336 0,3-1-64 15,4-5-16-15,8-1 0 0,7 3-128 0,5-6-16 16,-1-3-16-16,-2 3 0 0,-2-3-96 0,-5 0-32 16,-9-3 0-16,-2 3 0 0,-2-3-144 0,-9 0-16 15,-3 1-16-15,-7-2 0 0,-6 2 16 0,-3-2 16 16,-4 0 0-16,-4 1-13168 16,-4-2-2640-16</inkml:trace>
  <inkml:trace contextRef="#ctx0" brushRef="#br0" timeOffset="129367.69">17662 9963 38703 0,'-7'4'3440'0,"1"-2"-2752"0,3 2-560 0,1-4-128 16,4 0 928-16,-4 0 160 0,5-4 16 0,-2 2 16 16,4-2-256-16,1-2-48 0,2-4-16 0,3-1 0 15,5 0-272-15,2-4-48 0,3 3-16 0,3 2 0 16,6 0-192-16,3 0-32 0,0 4-16 0,7 3 0 15,12 3-64-15,3 3-16 0,0 3 0 0,-3 0 0 16,-1 1-144-16,-7 2 0 0,-7-1-160 0,-2 0 160 16,-2 0-192-16,-7 0 48 0,-5-4 16 0,-1 2 0 15,-5-2-208-15,-5-2-48 0,-5 1 0 0,-2-3 0 16,-6-3-256-16,-4 0-48 0,1-4-16 0,-4 1 0 16,-3-6-1072-16</inkml:trace>
  <inkml:trace contextRef="#ctx0" brushRef="#br0" timeOffset="129866.78">17508 9189 20271 0,'15'-2'1792'0,"-9"0"-1424"0,1 2-368 0,1 0 0 15,1 0 928-15,-4 2 112 0,1 0 32 0,4 2 0 16,8 1-240-16,6 5-64 0,2-1 0 0,-1 1 0 16,-1 3 64-16,-3-1 0 0,-3-2 0 0,-1-1 0 15,-3-3 16-15,-2 0 16 0,-3-1 0 0,-2-3 0 16,-2 1 0-16,-3 1 0 0,1-4 0 0,-3 0 0 16,-3 2-128-16,0-1-32 0,-2 2 0 0,-3 0 0 15,-2 4 64-15,-3 1 0 0,-2 2 0 0,-2 6 0 16,-3 4-256-16,-5 7-64 0,2-1 0 0,-8 11 0 15,-5 10 0-15,-5 2-16 0,5-9 0 0,-6 7 0 16,-5 4-80-16,-2 3-16 0,3-3 0 0,3 0 0 16,6 4-32-16,5-3-16 0,9-7 0 0,3-2 0 15,8-2-48-15,2-9-16 0,4-7 0 0,4-5 0 0,5-8 16 16,5-2 0-16,-1-4 0 0,7 0 0 0,3-3-32 16,4 1 0-16,1-2 0 0,7-2 0 0,8 0 144 15,4-2 32-15,-1 2 0 0,10 0 0 0,10-3-112 16,2 6-16-16,-7-1 0 0,-7 2 0 0,-1 6-112 0,-6-2-16 15,-4 2-128-15,-4 4 192 0,-3 1-192 16,-8-3 176-16,-5 2-176 0,1 0 160 0,-6 4-160 0,-2-1 0 16,-5-1 0-16,-3-2 0 0,-3-2-336 0,-4-3 48 15,0-3 16-15,-1-6 0 16,-1-3-352-16,-3-9-64 0,0-6-16 0,-1-15 0 16,0-24-1216-16</inkml:trace>
  <inkml:trace contextRef="#ctx0" brushRef="#br0" timeOffset="130434.15">17620 6998 35935 0,'-18'26'3200'0,"5"-14"-2560"0,-3 4-512 0,6-6-128 16,4-1 512-16,1-7 96 0,-3 6 16 0,-4 1 0 0,-8 6-96 15,-7 4-16-15,-3 1 0 0,-1-1 0 0,-3 2-128 0,-3-2-16 16,1-2-16-16,-1 1 0 0,-1 1-96 0,-1 0 0 16,-2 0-16-16,0-3 0 0,2 3 80 0,0-4 0 15,8 1 16-15,-2 0 0 0,0 4-16 0,4 2 0 16,7-1 0-16,3 2 0 0,3 1-16 0,4 0-16 16,3 1 0-16,8-1 0 0,2 0-16 0,7 3 0 15,4-5 0-15,8 1 0 0,8-1-32 0,6-4-16 16,-1 1 0-16,7 1 0 0,4 2-16 0,0 0 0 15,-9-1 0-15,2 2 0 0,-1-4 64 0,-1 1 16 0,-3 1 0 16,3 5 0-16,4 9-144 0,1-1-16 0,1 5-128 16,1 1 192-16,0-2 0 0,-5-4-16 0,-5-5 0 0,-2-3 0 15,-6-4 64-15,-5-4 16 0,-7-1 0 0,-1-5 0 16,-2 0-64-16,-5-6-16 0,0-1 0 0,-3 0 0 16,0-5 16-16,-1 0 16 0,-1 0 0 0,1-3 0 15,0 0-16-15,-3-3 0 0,2-3 0 0,-1-2 0 16,0-1-192-16,-1-4 0 0,-2 1 0 0,2-5 0 15,-1-5-656-15,1-7-128 16,2 1-32-16,-2-3 0 0,6 2-2800 0</inkml:trace>
  <inkml:trace contextRef="#ctx0" brushRef="#br0" timeOffset="133248.04">13321 6351 30399 0,'2'-1'2704'15,"-1"1"-2160"-15,-1-3-544 0,1 3 0 0,2-2 1104 0,0 1 112 16,1 1 32-16,1-4 0 0,5 1-112 0,3 0-32 16,3-2 0-16,2 1 0 0,0 2-272 0,2 0-48 15,-1 0-16-15,0 2 0 0,7 0-256 0,0 0-64 16,3 0-16-16,-1-3 0 0,1 2-128 0,0-3-32 0,-1-1 0 0,-2 2 0 16,1-3 96-16,-4-2 16 0,-2 3 0 0,-3-1 0 15,-4 0-112-15,-4 2-16 16,-1-2 0-16,-7 2 0 0,-2-2-48 0,-3 2-16 0,-3-1 0 0,-3 2 0 15,-7-1-48-15,-1-2-16 0,-1 2 0 0,1 2 0 16,-5-2-128-16,-3 1-192 0,8 3 32 0,1 0 16 16,-1 3 144-16,1-3 0 0,5 6 160 0,1-2-160 15,2 3 288-15,-3 4-32 0,1-1-16 0,1 4 0 16,3 4 64-16,-3 1 16 0,2-1 0 0,1 2 0 16,2 5-128-16,-2 1 0 0,3-1-16 0,0 6 0 15,1 11-176-15,1 5 192 0,-4-7-192 0,3 3 192 16,0 4-192-16,-4-3 128 0,1-6-128 0,-1-1 128 15,2 2-128-15,-1-1 128 0,0-3-128 0,1 6 128 16,0 9 0-16,0 1 0 0,0-7 0 0,2 1 0 0,2-2-128 0,-3-7 0 16,2-5 144-16,0-3-144 0,0-3 0 15,-3-1 0-15,2-3 0 0,-2-3 0 16,0 1-320-16,-2-2-128 0,-1-1-16 0,2-1-16 16,-3-1-608-16,0-3-112 0,-2-4-16 0,0 2-12800 15,0-5-2544-15</inkml:trace>
  <inkml:trace contextRef="#ctx0" brushRef="#br0" timeOffset="133415.93">13141 7549 32255 0,'-8'5'2864'0,"5"-1"-2288"0,3-4-576 0,0 0 0 0,-2 0 1328 0,2 2 144 15,0-2 48-15,0 0 0 0,2 0-352 0,-2-2-64 16,1 2-16-16,-1 0 0 0,0 0-240 0,0 0-48 0,22-4-16 0,-13 2 0 16,4 2-272-16,5-4-64 0,-3 4-16 0,4-2 0 15,7-2-160-15,8-2-16 0,-3-1-16 0,5 1 0 16,7-4-112-16,-1-2-128 0,-9 3 176 0,6-1-14112 15,5 1-2816 1</inkml:trace>
  <inkml:trace contextRef="#ctx0" brushRef="#br0" timeOffset="134285.78">13953 7254 22111 0,'10'-11'1968'0,"-7"6"-1584"0,-2 2-384 0,1-1 0 16,1 0 1472-16,-3 2 192 0,0 2 64 0,1-5 0 0,0-1-464 0,2 1-96 16,0-1-16-16,1-3 0 0,4 3-176 0,-1 2-32 15,-1-2-16-15,4 3 0 0,5-4-224 16,0 5-32-16,-3-2-16 0,2 2 0 0,4-2-32 0,1 0-16 15,-3-1 0-15,2 2 0 0,2-1-112 0,-2-1-32 16,-4 4 0-16,0-4 0 0,-2 4 0 0,-3-3 0 16,-3 4 0-16,-1-3 0 0,-4 3-464 0,-2 0 0 15,-3 0 0-15,-1 0 0 16,-2 3-368-16,-5-2-160 0,-1 2-48 0,-2-2 0 16,-1 1-256-16,-5-2-48 0,0-2-16 0,0 2 0 0,0-1 592 0,-3 1 112 0,6 0 32 15,1 0 0-15,5 3 416 0,-1 0 64 0,5 0 32 0,0 4 0 16,3 1 96-16,-1 2 32 0,0 3 0 0,2-2 0 15,-1 6 80-15,0-1 16 0,0 0 0 0,2 3 0 16,0 4-256-16,2 2-32 0,-3-3-16 16,3 3 0-16,2 1-80 0,-1 5-32 0,0-2 0 0,1 5 0 15,4 0-32-15,-3-1 0 0,0-2 0 0,1-3 0 16,1-4-128-16,-1-2 160 0,-2-5-160 0,2-1 160 16,0-8-688-1,0-2-144-15,-2-4-32 0,0-2 0 0,2-6-976 16</inkml:trace>
  <inkml:trace contextRef="#ctx0" brushRef="#br0" timeOffset="134432.82">13950 7340 38751 0,'-7'-6'1728'0,"6"5"336"15,1-2-1648-15,-1 3-416 0,2 0 0 0,-1 0 0 16,3 3 768-16,-1-3 64 0,3 1 0 0,2 2 16 0,5 3-352 0,1 0-80 16,-2 0-16-16,5 2 0 0,4 0-128 0,-4 2-16 15,2 0-16-15,-2 1 0 0,1 3-240 0,-2-4-160 16,-3 1 32-16,-2 0 0 15,-1 1-512-15,-4 1-112 0,-5-5-16 0,-2 5 0 16,0 6-1888-16</inkml:trace>
  <inkml:trace contextRef="#ctx0" brushRef="#br0" timeOffset="134566.2">13883 7725 36223 0,'8'-3'1600'0,"-1"1"336"0,0 1-1552 0,-1-3-384 16,-1 4 0-16,0-3 0 0,4 0 608 0,7-3 32 0,10-1 16 15,10-5 0-15,4-4-416 0,-1 0-96 16,-6 1-16-16,-1-1 0 16,4-3-1104-16</inkml:trace>
  <inkml:trace contextRef="#ctx0" brushRef="#br0" timeOffset="134782.22">14442 7146 42383 0,'8'6'3776'0,"-5"-6"-3024"0,-2 2-608 0,0 0-144 16,1-2 688-16,-1 0 96 0,0 0 32 0,3 4 0 15,3-4-480-15,3 0-80 0,2 2-32 0,4-1 0 0,5-2-224 16,0 1 0-16,-3-5 128 0,-1 4-128 16,2-5-416-16,-7 0-128 0,-5-1-32 0,-2 1 0 15,2-4-656-15,-6 2-144 0,-4 0-32 0,1-2-10832 16,-4-2-2176-16</inkml:trace>
  <inkml:trace contextRef="#ctx0" brushRef="#br0" timeOffset="134917.76">14526 6941 30399 0,'2'-3'2704'0,"-2"3"-2160"0,1 0-544 0,-1 0 0 0,0 0 1296 0,0 0 160 15,-1 3 16-15,1 3 16 0,0 4-544 0,0 2-112 16,-1 8-32-16,2 7 0 0,0 3-352 0,2 5-64 16,1-3 0-16,-1 1-16 0,5-1-144 0,-5-3-32 15,2-3 0-15,-1-2 0 0,5 1 128 0,-4-3 0 0,-2-6 16 16,4 1 0-16,-2-3-64 15,-2 0-16-15,-4-5 0 0,2 1-12800 0,1-1-2576 16</inkml:trace>
  <inkml:trace contextRef="#ctx0" brushRef="#br0" timeOffset="135232.54">14677 6837 35007 0,'-19'9'3120'0,"7"-2"-2496"0,-2-3-496 0,3 1-128 15,4 1 784-15,-1-5 144 0,1 4 32 0,-8 2 0 16,-9 6-320-16,-3 5-64 0,-1 0-16 0,3 0 0 16,3 3-384-16,3-1-176 0,3-1 160 0,1-1-160 15,3 6 192-15,-2-1-64 0,6-1-128 0,-1 1 192 16,0 5 128-16,2 1 0 0,2-6 16 0,3 4 0 0,2 3 32 0,3 1 0 16,3-9 0-16,6 0 0 15,7-2 16-15,6-1 16 0,4-4 0 0,6-3 0 16,11-5-112-16,1-4-32 0,-5-7 0 0,3-7 0 0,5-6-64 0,-5-2 0 15,-11 3-16-15,0-6 0 0,-2-3-176 0,-6-1 128 16,-9 1-128-16,-2 1 128 0,-6-1-128 0,-9-1 128 16,-1 1-128-16,-8-1 128 0,-6-5 32 0,-6 2 0 15,1 0 0-15,-6 4 0 0,-6-1-160 0,-4 4 0 16,0 4 0-16,3 8-14160 16,-3 10-2800-16</inkml:trace>
  <inkml:trace contextRef="#ctx0" brushRef="#br0" timeOffset="135806.46">13174 8841 42383 0,'11'-2'3776'0,"-7"-2"-3024"0,1 3-608 0,1-1-144 0,-2-1 320 0,0 2 48 16,4-2 0-16,8-3 0 0,12-4-208 0,9-2-32 15,7-4-128-15,2 0 192 0,1-3-64 0,-3 3-128 16,-5 0 176-16,-5 0-176 0,-4 1 176 0,-10 5-176 16,-7 0 160-16,-3 2-160 0,-5 2 176 0,-7-1-176 15,-1 4 192-15,-4-1-192 0,-5 4 0 0,-6 0 0 0,0 0 0 16,-5 4 0-16,-3 2 0 0,-3 0 128 15,5 0-128-15,1 4 0 0,-3 3 208 0,5-4-64 0,5 4-16 16,2-1 0-16,2 4 176 0,3 3 16 16,2-3 16-16,3 1 0 0,0 7 48 0,5-1 16 0,1-2 0 0,1 9 0 15,5 9-128-15,-1 7-16 0,2 5-16 16,2 2 0-16,1 6-80 0,0-4-16 0,-4-8 0 0,-2 0 0 16,-2-3-144-16,-3 2 128 0,-2-5-128 15,-3 12 128-15,-5 13-128 0,-3-2 0 0,0-8 0 0,-2-2 128 16,-2-1-304-16,3-7-64 0,0-7-16 0,2 0 0 15,0-1-224 1,1-3-48-16,3-7-16 0,1-2-13680 0,-1-1-2736 0</inkml:trace>
  <inkml:trace contextRef="#ctx0" brushRef="#br0" timeOffset="135967.21">13200 9935 35935 0,'3'-25'3200'0,"-5"17"-2560"0,4 7-512 0,-2 0-128 15,0 1 1136-15,-2 0 208 0,2-2 32 0,0 0 16 16,-1 0-416-16,2-2-80 0,2 4 0 0,2-2-16 0,3 4-384 0,6-2-80 15,1 4-16-15,6 0 0 0,5 0-240 0,4 0-160 16,3 0 192-16,5 0-192 16,14-2-272-16,3 1-176 0,-3-3-16 0,2 0-16 15,-1 0-1920-15</inkml:trace>
  <inkml:trace contextRef="#ctx0" brushRef="#br0" timeOffset="136432">13963 9774 21183 0,'1'-15'1888'0,"-3"8"-1504"0,1 0-384 0,-1 4 0 15,2-2 1088-15,-1 4 160 0,0-3 32 0,0 1 0 16,-1-3-96-16,1 2-16 0,0-2 0 0,2 1 0 15,2 4-32-15,2-3-16 0,0 2 0 0,3-1 0 16,7 2-288-16,-1-4-48 0,-1 2-16 0,5 0 0 16,5-1 80-16,1 1 16 0,-3-1 0 0,2 1 0 15,2 0-240-15,-3-3-48 0,-2 1-16 0,3-2 0 16,0 0-160-16,-2 1-16 0,-4 0-16 0,-3-1 0 16,-5 4-144-16,-4-1-32 0,-2 2 0 0,-4 2 0 15,-6 2-192-15,-4 2 0 0,-1 2 0 0,-4 0-160 16,-4 2-80-16,-5 0-16 0,2 2 0 0,-3-1 0 0,-1 4 256 15,-4 0-192-15,0-3 192 0,4 4-192 0,3 0 192 0,3 5 240 16,3-3-48-16,2 2-16 0,6 2 0 16,0 1 0-16,2-2 0 0,3 3 0 0,3 4-48 0,1 2-128 15,-1 1 192-15,2 5-64 0,4 7-128 0,0 0 0 16,-2-5 0-16,5-2 0 0,2-1 0 0,1-5 0 16,-3-6 128-16,1-3-128 0,6-3 0 0,-6-5 0 15,-3-1 0-15,0-6 0 16,4-2-432-16,-7-4-64 0,-3-5-16 0,1-2 0 15,1-4-400-15,-3-7-96 0,-4-3-16 0,0-4 0 16,-1-8-1536-16</inkml:trace>
  <inkml:trace contextRef="#ctx0" brushRef="#br0" timeOffset="136567.51">13971 9862 38015 0,'-3'-6'1680'0,"3"6"352"0,0 0-1632 0,0 0-400 0,1 0 0 0,1 3 0 16,1 1 736-16,3 5 64 0,3 4 16 0,5 4 0 15,5 3-320-15,3 3-64 0,-3-5-16 0,5 1 0 16,-1-2-256-16,1-2-160 0,-2-5 192 0,2-2-192 15,-2-1 0-15,1-4 0 0,-5-3 0 0,-2 0-144 16,1-3-384-16</inkml:trace>
  <inkml:trace contextRef="#ctx0" brushRef="#br0" timeOffset="136732.35">13997 10369 40543 0,'23'-2'3600'0,"-12"0"-2880"0,-1-2-576 0,1-1-144 0,-3 4 832 0,-1-4 144 16,3 0 32-16,7-7 0 0,12-9-816 0,9-8-192 16,9-3 0-16,5-2 0 15,2-5-1200-15</inkml:trace>
  <inkml:trace contextRef="#ctx0" brushRef="#br0" timeOffset="137017.67">14667 9642 23039 0,'5'5'2048'0,"-5"-5"-1648"0,0 1-400 0,1 1 0 15,-1-2 1840-15,-1 1 272 0,2-1 64 0,-1 3 16 16,0-1-656-16,1 0-128 0,2 0-16 0,0 1-16 15,1-3-416-15,2 0-64 0,2-3-32 0,0 3 0 16,2-2-272-16,3 0-48 0,-4 0-16 0,4-1 0 16,3 0-96-16,-1-1-32 0,-2 0 0 0,1-1 0 15,2 2-272-15,1-4-128 0,-2 1 128 0,-1 0-128 16,-3 0 0-16,-1-1-224 0,-5 0 32 0,-2 1 0 16,0 0-736-16</inkml:trace>
  <inkml:trace contextRef="#ctx0" brushRef="#br0" timeOffset="137432.92">14873 9376 30399 0,'-3'-3'2704'0,"-1"2"-2160"16,0-3-544-16,0 2 0 0,1 2 1088 0,0 0 96 15,1-3 32-15,-4 2 0 0,-4-4-176 0,-5 1-16 16,-1 1-16-16,0 0 0 0,-3 1-288 0,3 2-48 15,1 0-16-15,0 2 0 0,3 4-80 0,-2 1 0 16,3-1-16-16,-1 4 0 0,1 0-176 0,0 4-16 16,1-1-16-16,-3 3 0 0,2 7 32 0,-2 5 0 0,0-2 0 0,-2 4 0 15,2 9-48-15,-2 4 0 0,0-5 0 16,5 3 0-16,4 4-16 0,4-4-16 0,2-9 0 0,7 0 0 16,7 2-48-16,5-1-16 0,0-6 0 0,3-1 0 15,5-1-32-15,1-7 0 0,-5-7 0 0,4-2 0 16,7-9-16-16,2-9 0 0,-2-1 0 0,8-8 0 15,11-8 32-15,-3-5 0 0,-9 2 0 0,-4 1 0 16,-4 2 32-16,-9-5 16 0,-9 1 0 0,-3 2 0 16,-2-4 0-16,-4 1 0 0,-4 5 0 0,-2-2 0 15,0-7-32-15,-2-2-16 0,-2 2 0 0,-2-1 0 16,0-7-32-16,-5 2-16 0,-2 9 0 0,-1 1 0 16,-3 8 16-16,-1 4 0 0,-1 9 0 0,-2 2 0 15,-1 10-32-15,-3 2 0 0,2 4 0 0,-4 8 0 16,-4 13-160-16,-1 9-224 0,8-2 48 0,-3 14 16 15,0 19-496-15,0 4-112 0,7-9 0 0,4-5-15040 16,6-5-3008-16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5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82 14279 0 0,'4'-6'881'0'0,"-2"2"-939"0"0,1 0 0 0 0,0 0 1 0 0,0 0-1 0 0,0 0 0 0 0,0 0 1 0 0,1 1-1 0 0,0 0 1 0 0,-1-1-1 0 0,7-2 0 0 0,0 0 83 0 0,1 1 0 0 0,0 0-1 0 0,0 1 1 0 0,0 0 0 0 0,0 1 0 0 0,1 0-1 0 0,-1 1 1 0 0,1 0 0 0 0,0 1 0 0 0,22 0-1 0 0,-24 1-9 0 0,-1 1 0 0 0,0 0 0 0 0,0 0 0 0 0,0 1 0 0 0,0 0 0 0 0,0 1 0 0 0,0 0 0 0 0,0 0 0 0 0,-1 1 0 0 0,1 0 0 0 0,-1 0-1 0 0,0 1 1 0 0,-1 0 0 0 0,11 9 0 0 0,-14-10 11 0 0,0 1 0 0 0,0 0-1 0 0,0 0 1 0 0,0 0 0 0 0,-1 1-1 0 0,0-1 1 0 0,0 1 0 0 0,0 0 0 0 0,-1-1-1 0 0,0 1 1 0 0,0 0 0 0 0,0 1-1 0 0,-1-1 1 0 0,0 0 0 0 0,0 0-1 0 0,-1 1 1 0 0,1-1 0 0 0,-2 8 0 0 0,1-6 10 0 0,-1 0 0 0 0,-1 0 1 0 0,1-1-1 0 0,-1 1 1 0 0,-1 0-1 0 0,1-1 1 0 0,-1 1-1 0 0,-1-1 1 0 0,1 0-1 0 0,-1 0 1 0 0,-1 0-1 0 0,1-1 0 0 0,-10 12 1 0 0,-1-4 42 0 0,0-1 0 0 0,-1 0 0 0 0,0-1 0 0 0,-1-1 0 0 0,-18 10 0 0 0,-94 36 216 0 0,118-52-320 0 0,-1-1-1 0 0,-16 3 1 0 0,5-5-4607 0 0,11-2-588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51:49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11340 12246 30399 0,'3'0'2704'0,"-3"0"-2160"0,4 2-544 0,-2-2 0 0,2 4 960 0,-5-3 96 16,3 2 16-16,2 3 0 0,4 6-192 16,2 7-48-16,1 3 0 0,1 13 0 0,-1 10-224 0,-1 9-48 15,-1 3-16-15,0 2 0 0,2 1-160 0,-3-3-16 16,-2-12-16-16,-1 4 0 0,3 6-96 0,-1 8 0 16,-4-4-16-16,4 8 0 0,0 6 0 0,-2 0 0 0,-3-4 0 15,1 8 0-15,2 11 0 0,-3 3 0 0,-4 4 0 16,3-1 0-16,0 2-240 0,-3 9 0 0,-2-4 128 0,-1 5-128 15,4-1 0-15,-4-7-288 0,-2-10 64 0,3-1 16 16,0 4-112-16,-1-9-32 0,-2-19 0 0,-1-3 0 16,5-5 160-16,-5 0 16 0,0-6 16 15,0-2 0-15,-1-7 32 0,1-10 0 0,-2-5 0 0,2-10 0 16,-1-8 128-16,0-7 0 0,-1-4 0 0,1-8-128 31,2-16-336-31,-3-13-64 0,1-4-16 0,3-14 0 0,1-18-1568 16</inkml:trace>
  <inkml:trace contextRef="#ctx0" brushRef="#br0" timeOffset="1951">11150 11860 43311 0,'-7'3'3840'0,"3"-2"-3072"0,1 1-608 0,2-1-160 16,0-1-320-16,-2 0-112 0,3 0-16 0,0 3 0 0,2-1 704 0,-1 0 144 16,1 3 32-16,5-4 0 0,0 4-160 0,0-5-16 15,2 0-16-15,1-3 0 0,4 0-496 0,0-6-80 0,4-1-32 0,0 0 0 16,3-2 48-16,-1-1 0 15,-5 7 0-15,2-4 0 0,7-2 320 0,0 2 0 0,0-1-144 0,1 1 144 16,4 3 0-16,-3-2 256 0,-2 2-64 0,2 0 0 16,3 1 192-16,0 0 48 0,-3 0 0 15,0 2 0-15,3-1-48 0,2 1-16 0,-3 1 0 16,9-3 0-16,6 2-192 0,8-5-48 0,-6 1 0 0,11-2 0 16,7 0-128-16,-2-3 0 0,-12 3 0 0,3 1 0 15,6 0 0-15,2-5 192 0,-4 3-192 0,6 0 192 16,9-1-192-16,-3-1-224 0,-11 3 48 0,0 2 16 15,7-1 160-15,0 2 0 0,-4 1 128 0,6-3-128 16,13 1 0-16,-3-1 0 0,-4 2 0 0,1 1 0 16,9-4 0-16,2 2 224 0,-3 1-48 0,0-1-16 0,0 0-160 15,-6 2 0-15,-13 0 0 0,10-1 0 0,17 0 0 0,2 1 0 16,-7 1 0-16,-2-1 0 0,-2-1 0 16,0 1 192-16,-5 2-192 0,3 1 192 0,1 1-192 15,-6-2 0-15,-7-2 0 0,0 0-176 0,4 2 176 0,-2 0 128 16,-4 2-128-16,1-2 176 0,6 2-176 0,-4-2 0 15,-9-2 0-15,2-3-176 0,0 5 176 16,-2-2 0-16,-7 3 0 0,5-1 0 0,5 4 0 0,-5-5-160 16,-11-3 16-16,1 2 0 0,-1 0 144 0,-3 2 0 15,-8-2 0-15,7 1 128 0,9 2-128 0,0-1 0 16,1-1-128-16,-3 0 128 0,4 2 0 0,-4-3 0 16,-6 0 0-16,5 2 0 0,2-1 0 0,0 1 0 15,-2-1 0-15,5 1 0 0,5 0 0 0,-5-2 0 0,-3 4 0 16,-3 2 0-16,-5 0-128 0,-3-3 128 0,-1 6-128 15,0-1 128-15,3 2-192 0,-3-2 32 0,-4 2 16 16,1-2 0-16,3 2 16 0,-1-1 0 0,0 0 0 0,-2-2 0 16,2 2 128-16,-5-1 0 0,-2-4 0 0,-1 2-128 15,0-3 128-15,1 2 0 0,-3-2 0 0,3-2 128 16,1 1-128-16,-1 0 0 0,-5-2 0 0,2 1 0 16,0 1 0-16,-1-2-208 0,-4 5 48 0,1-4 16 15,1 1 144-15,-5 2 0 0,-4-2-144 0,2 4 144 16,0-2 0-16,-3 0 0 0,0 0 0 0,-1 1 0 15,2 1 0-15,1-3 192 0,-3 1-64 0,3 0 0 16,3 2-128-16,0-4 0 0,0 2 144 0,1 0-144 16,4-2 0-16,2-1 0 0,1 1 0 0,2-2 0 15,5 0 0-15,-1-1 0 0,1 0-176 0,2-2 176 0,6 0-272 16,-4 0 32-16,-8 2 16 0,2 1 0 0,1-3 80 0,-3 2 16 16,-4 3 0-16,-2-2 0 0,3 3 128 15,-4 0 0-15,-4 3 128 0,-1 0-128 0,0 1 0 0,-2 1 0 16,-1 4 0-16,-2-2 0 0,0 5 272 0,-2-3-16 15,0 0 0-15,-1 4 0 0,1-4-112 16,-2 4-16-16,0-1-128 0,-1-3 192 0,2 4-192 0,-1-4 176 16,-1 1-176-16,1 0 160 0,0 1-160 0,-2-2 0 15,0-2 144-15,0 0-144 0,-1 2 192 0,0-3-48 16,-1 0 0-16,-2 1 0 0,2 2 80 0,-4-1 16 16,0 0 0-16,0 1 0 0,1 3 112 0,-2 0 32 15,0-2 0-15,-2 3 0 0,5 1-112 0,-2-1-16 16,-3 0 0-16,3 2 0 0,3 0-32 0,-2-2-16 15,0 3 0-15,4-1 0 0,0 2-48 0,2 4-16 0,1 1 0 16,0 4 0-16,5 5-144 0,-3 0 192 0,-2-5-192 0,1 8 192 16,2 6-192-16,0 3 0 0,0 1 144 15,1 2-144-15,-3 5 0 0,-1-1 128 0,-1-3-128 16,-2 4 0-16,-1 5 0 0,-2 4 0 0,0 6 0 0,-2 4 0 16,-2 3 0-16,1 2 0 0,-4-5 0 0,3 9 0 15,-1 12 160-15,-2-2-32 0,3-4-128 0,1 2 192 16,1 2-32-16,1-1-16 0,0-6 0 0,3 10 0 15,1 7-144-15,2 1 128 0,1-3-128 0,-1 3 128 16,4 9-128-16,-1-7 0 0,0-14-160 0,-1 3 160 16,0 1-192-16,0 3 48 0,2-5 16 0,-1-6 0 15,-1-3 0-15,-2-5 0 0,-2-4 0 0,0 6 0 0,-1 8 128 16,-2-1-208-16,-2-6 80 0,-1-3 128 0,-4 3 0 16,1 0 0-16,1-3 0 0,0-1 0 0,1-3 0 15,-1-8 160-15,5-10 16 0,-2-4 0 0,3 1-48 16,0-4 0-16,2-4 0 0,0-2 0 0,1 3-128 15,-1-9 0-15,1-7 0 0,-1-5 0 0,0-4 0 0,-3-1 0 16,0-5 0-16,-2-2 0 0,-2-4 0 0,-4 0 0 16,1 2 0-16,-2-4 0 0,-4 2 160 0,-3-1-160 15,0-3 192-15,-3 3-192 0,-3 0 176 0,-2-2-176 16,-3 3 160-16,-1-2-160 0,-3 4 0 0,-6-3 0 16,2 1 0-16,-8 2-160 0,-11 1-16 0,-6 4 0 15,-7-1 0-15,0 6 0 0,-2 0 48 0,-1 3 0 16,3-3 0-16,-8-1 0 0,-4 5-32 0,-6-2 0 15,6 4 0-15,-4 1 0 0,-1 3 160 0,-2-2-192 16,10-4 192-16,-13 2-192 0,-10 3 192 0,-6-3 192 0,2-1-32 16,-6-1-16-16,-5 1-144 0,-4-4 0 0,4-2 0 15,-5 1 0-15,-8 3 0 0,-1 0 0 0,3 0 0 0,-3 6 0 16,-12 1 0-16,2-1-176 0,15 4 176 16,-12 2-128-16,-9 4 128 0,6 3 0 0,17-3 0 0,-9 6-128 15,-8 1 128-15,0-5 176 0,8-5-48 0,-2-4 0 16,-2 0 0-16,5-5-128 0,7-2 192 0,0-2-64 15,-6 1-128-15,7-2 0 0,9-4 0 0,-2-2 0 16,-7 0 0-16,4-4 0 0,12 3 0 0,-2-5 0 16,-5-2 0-16,1-2 0 0,8 2-144 0,2 0 144 15,6-4 0-15,-1 0 0 0,4-3 0 0,3 3 0 16,7 5 128-16,3-1 48 0,12 0 0 0,0-2 0 0,4 2-176 16,1-2 0-16,7 2 0 0,5 0 0 0,2 1 176 0,7-2-48 15,5 1-128-15,9-1 192 0,3-1-192 0,1-1 0 16,1-1 0-16,3 3 0 0,2-6-144 15,3 2-128-15,-1-1-32 0,5 2 0 0,0-4-32 0,3 1-16 16,-2 0 0-16,3 0 0 0,1-1 160 0,0-2 48 16,1 3 0-16,-1-6 0 0,3 0 144 0,0-1 0 15,-2 0 0-15,-1-3 0 0,3-2 208 0,-3-5 32 16,0-2 0-16,2-3 0 0,0-2-32 0,-2-6 0 16,2-1 0-16,-3-11 0 0,2-19-64 0,-3-7-16 15,0 0 0-15,0 2 0 0,0 0-128 0,-3-8 128 16,4 8-128-16,-4-10 128 0,1-19-128 0,-3 0 0 15,-1 7 0-15,-3-8 0 0,-1-21 128 0,-1 7-128 16,5 33 0-16,-4-10 128 0,-2-12-128 0,-4-9 128 0,5-3-128 16,-2 10 128-16,1 12-128 0,0-6 0 0,2-6 0 15,1 3 0-15,0 3 0 0,1 6 128 0,1 22-128 0,1-15 0 16,0-19 128-16,-2 6-128 0,1 10 0 0,0 8 128 16,2-2-128-16,-3-1 128 0,0-2-128 0,2 4 128 15,3 8-128-15,-2 9 0 0,2 11 0 0,0 3 0 16,4-4 0-16,-2 3 0 0,-1 1 0 0,3 12 0 15,0 2-192-15,-1 12-64 0,-1 7 0 0,0 8-16 32,1 6-144-32,1 4-32 0,-2 4 0 0,1 7 0 0,3 8-256 15,-1 8-48-15,3 5-16 0,2 6 0 0,-6 1-2688 0</inkml:trace>
  <inkml:trace contextRef="#ctx0" brushRef="#br0" timeOffset="2851.52">14283 12879 35935 0,'-13'-4'3200'0,"3"-2"-2560"0,0 2-512 0,3 1-128 16,0 0 208-16,2-1 32 0,-3 0 0 0,-3-4 0 15,-12-2 48-15,-9-8 16 0,-6-3 0 0,-3-2 0 16,-2 0-96-16,-2 1-16 0,6 3 0 0,-5 3 0 15,-5-3-64-15,-3 1-128 0,1 2 176 0,2 1-176 16,1 4 256-16,-8 0-64 0,3 5-16 0,-5 2 0 16,-11 3 64-16,-1 2 16 0,12 1 0 0,-1 0 0 15,1 3-32-15,-5 2 0 0,0 2 0 0,-1 3 0 16,1 4 16-16,2 0 0 0,2-1 0 0,6 5 0 16,6 4 48-16,-2 2 16 0,6 0 0 0,-1 5 0 0,0 6-96 15,1 5-16-15,5-3 0 0,-1 14 0 0,-3 14-16 16,0 2-16-16,5-2 0 0,3-2 0 0,7 5 0 15,2 3 0-15,9-3 0 0,1 12 0 0,7 3-160 0,0 0 0 16,6-6 0-16,1 9 0 0,6 14 0 0,1-5 0 16,1-8 0-16,7-3 0 0,1 0 0 0,4 4 160 15,0-7-32-15,8 5-128 0,10 1 240 0,5 0-64 16,3-3-16-16,4 5 0 0,9 10-160 0,-1-7 0 16,-1-11 0-16,-2-7-176 0,2-1 176 0,1-2 0 15,-5-10 128-15,12 0-128 0,13-5 0 0,-1-7 144 16,-8-4-144-16,0-9 0 0,-1-4 176 0,4-2-176 15,-6-4 160-15,9 1-160 0,9-1 176 0,-7-3-176 16,-21-9 192-16,12-4-192 0,12-12 336 0,5-8-32 16,-2-7-16-16,-4-9 0 0,-1-13-160 0,-4-1-128 15,-10 6 192-15,8-6-192 0,20-9 240 0,-7-4-64 0,-15 6-16 0,-7-14 0 16,0-18-32-16,-1-3-128 0,-5 9 192 16,2 2-64-16,4-4-128 0,-6 0 160 0,-11 2-160 0,-3-10 160 15,-1-10-160-15,-6 3 0 0,-8 11 0 0,-2 2 0 16,-2-7 0-16,-2-7 0 0,-2 4 0 0,-1-4 0 15,-3 5 0-15,-2 1 0 0,-5 14 0 0,-3-11 0 16,-4-15 0-16,-7 4 0 0,0 18 0 0,-8 3 0 16,-3 5 144-16,-5-3-144 0,0 6 160 0,-4-2-160 15,-5 3 192-15,-5 8-64 0,-4 4-128 0,-5 6 192 16,-7 6-64-16,-8 3 0 0,8 5-128 0,-8 0 192 16,-8-8-64-16,0 4-128 0,11 2 176 0,-7 6-176 15,-8-1 144-15,-6 3-144 0,4 6 0 0,-3 6 144 0,2 6-144 16,-1 4 0-16,9-2 0 0,-6 3 0 15,-7 3 0-15,1 3 128 0,15 4-128 0,-1 6 0 0,5 6 0 0,0 3 0 16,6 1-224-16,-2 8 80 0,-2 7-96 0,5 0-16 16,10-3 0-16,3 1 0 15,3 5-208-15,9 6-48 0,7-2-16 0,10 6 0 16,4 8-560-16,10-1-96 16,3-11-32-16,8-8 0 0</inkml:trace>
  <inkml:trace contextRef="#ctx0" brushRef="#br0" timeOffset="3667.5">16931 12246 43311 0,'-21'-3'3840'0,"5"2"-3072"0,1 1-608 0,3 0-160 16,-1 0-288-16,3-2-96 0,-5 2 0 0,-9-4-16 16,-18 1 528-16,-19-4 96 0,-11 2 32 0,-4-1 0 15,-5 2-256-15,5-2-160 0,1 2 32 0,4 2 0 32,-2 2-384-32,-6 4-80 0,-3 4-16 0,-2 2 0 0,1 2 352 0,5 3 80 0,9 1 16 0,10-2 0 15,4-2 288-15,-2 3 64 0,-3-1 16 0,-6 6 0 16,-3 7 304-16,3 1 64 0,7 1 16 0,1 5 0 0,0 1-96 15,2 0-32-15,7-3 0 0,-2 2 0 16,0 1-144-16,-1 3-48 0,8-2 0 0,2 5 0 0,3 2-112 16,2 5-32-16,5 2 0 0,-1 8 0 0,1 9-128 15,0-2 0-15,3-5 0 0,6 0-176 0,-1 6 176 16,4 4 0-16,4-10 160 0,3 10-160 0,2 18 192 0,2 1-64 16,5-10-128-16,4 6 192 0,5 16-48 0,1-2-16 15,5-12 0-15,4 2 0 0,5 0-128 0,2 5 160 16,-1-5-160-16,8 0 160 0,5-3 0 15,3-5 0-15,-1-10 0 0,0 3 0 0,3 3-16 0,3-2 0 16,2-10 0-16,9-2 0 0,14-8-16 0,0-3 0 16,-4-5 0-16,0 0 0 0,4 4-128 0,-1-3 0 15,-12-8 0-15,11-2 0 0,21 0 0 0,3-6 0 16,-5-4 0-16,-2-11 0 0,3 0 0 0,0-9 0 0,3-6 0 16,-1-4 0-16,1-4 0 0,-4-4 0 0,-13 3 0 15,9-9 0-15,10-10 0 0,-2-8 0 0,-11-1 0 0,-3-12 0 16,0-12 0-16,3 1 0 0,-5 7 144 0,3-2-144 15,2-4 240-15,-9-4-32 0,-15 8 0 0,1-16 0 16,7-24-16-16,1 3-16 0,-2 14 0 0,-3 2 0 16,-2-5-48-16,-8-9 0 0,-4-7 0 0,-7 4 0 15,-4 5-128-15,-4 7 0 0,-5 14 144 0,0-15-144 16,1-17 128-16,-6 4-128 0,2 14 160 0,-8 6-160 16,0 0 128-16,-8-5-128 0,0 3 0 0,-8 0 144 15,-3 6-144-15,-5 4 0 0,-2 10 0 0,-2-2 128 16,-5-2-128-16,-1-4 192 0,-2 0-192 0,1 5 192 0,-3 2 16 15,-3 5 16-15,0 6 0 0,-5-1 0 0,0 4 80 16,-5-3 16-16,6 8 0 0,-7-5 0 0,-8-7-160 0,-5 3-32 16,3 9 0-16,0 2 0 0,-2 7 0 0,-6 2 0 15,8 4 0-15,-5 3 0 0,-11 0-128 0,-7 3-192 16,-5 2 32-16,-2 2 16 0,-2 6-16 0,-4 1 0 16,8 4 0-16,-5 5 0 0,-5 2 160 0,0 6-192 15,5 1 192-15,7 4-192 0,2 5 192 0,2-1 0 16,6-1 0-16,6 1 0 0,7 5 0 0,2 3-128 15,8 1 128-15,-3 5-128 16,0 6-944-16</inkml:trace>
  <inkml:trace contextRef="#ctx0" brushRef="#br0" timeOffset="4783.93">13056 14076 41471 0,'-18'-4'3680'0,"2"-1"-2944"15,0 2-592-15,4-1-144 0,3-1 544 0,2 4 80 0,-6-4 16 0,-3-3 0 16,-12-2-224-16,-14-6-32 0,-5-5-16 0,-3-1 0 16,0 0-368-16,-4 0 0 0,5-1 0 0,-3 5 0 15,-2-2 0-15,-1 4-160 0,9 4 160 16,-9-1 0-16,-7 3-160 0,-6 4 160 0,5 1-128 0,0 4 128 16,-6 2 0-16,2 2 144 0,12 0 0 0,-9 6 0 15,-10 7 112-15,-4 6 0 0,5 7 16 0,-2 5 0 16,-2 8-64-16,-3 4-16 0,9-1 0 0,-3 3 0 15,1 5-192-15,-5 4 0 0,4-4 0 0,-4 5-160 0,-4 9-16 0,3 7 0 16,15-7 0-16,0 2 0 0,3-1-16 16,-5-6-16-16,8-10 0 0,-2-2 0 0,3 0 208 15,7-3 0-15,15-8 0 0,1-4 0 0,4-1 384 16,7-6-48-16,6-8 0 0,6-5 0 0,4-5-208 0,5-6-128 16,1-2 128-16,2-2-128 0,5 0 0 0,1-6 0 15,2 3 0-15,3 0-128 16,3-7-416-16,4-1-80 0,-2-1-16 15,3-2 0-15,3-9-880 0</inkml:trace>
  <inkml:trace contextRef="#ctx0" brushRef="#br0" timeOffset="5298.03">8139 14458 41407 0,'-7'14'1840'0,"5"-8"368"0,-3 3-1760 0,2-3-448 0,0 1 0 0,1-1 0 0,-1 1 384 0,-3 1 0 0,-3 9 0 0,-3 8 0 15,-2 4-192-15,-3 3-64 0,-3 1 0 0,3 2 0 0,5 4 0 0,-1 5 0 16,1 3 0-16,5 7 0 0,4 13-128 0,-1 5 0 16,1-3 0-16,5 1 0 0,6 0-176 15,0-10-64-15,-2-10-16 0,8 0 0 0,2 1 256 16,1-10 160-16,-3-11-32 0,3-6 0 0,2-5 0 0,4-9 0 15,-2-9 0-15,8-8 0 0,5-18-128 0,7-14 0 16,-6 1 0-16,3-6 0 0,8-10 128 0,-5-5 0 16,-10 5 0-16,-4-3 0 0,-2-6-128 0,-12-3 0 15,-4-4 0-15,-5-1 0 0,-2 6 0 0,-6 4-176 16,-7 14 48-16,-2 0 0 0,-5 5 128 0,-3 2 176 16,3 7-48-16,-6 0 0 0,-4-3-128 0,-4 5 128 15,9 11-128-15,-1 8 128 0,-2 7 112 0,-4 10 16 0,4 11 0 16,1 9 0-16,2 9-64 0,-1 6 0 0,3 3 0 15,4 5 0 1,1 9-560-16,1 5-112 0,1-5-32 0,9 0-12800 0,4 0-2576 16</inkml:trace>
  <inkml:trace contextRef="#ctx0" brushRef="#br0" timeOffset="5551.08">8668 15116 41471 0,'5'10'3680'0,"-2"-6"-2944"0,-1 2-592 0,1-1-144 16,-2-2 0-16,1 1 0 0,0 0 0 0,2 1 0 15,4 6 384-15,6 6 112 0,0-1 16 0,5 0 0 0,8 3-208 16,4 1-48-16,2-5 0 0,3 1 0 16,9 0-128-16,-3-6-128 0,0-1 192 0,-4 0-192 15,-1-6 240-15,-3-3-64 0,-8 1-16 0,-2-2 0 0,0-2-32 0,-8 1 0 16,-5 0 0-16,-2 2 0 0,-3-2-128 0,-5-1-176 15,-2 2 48-15,0-5 0 16,-4-4-512-16,-1-2-112 0,-1-7-16 0,2-9-12128 16,5-11-2432-16</inkml:trace>
  <inkml:trace contextRef="#ctx0" brushRef="#br0" timeOffset="5819.52">9371 14208 26719 0,'7'-5'2368'0,"-5"4"-1888"16,0 1-480-16,-2 0 0 0,-2 0 1328 0,-1 4 160 0,-2-2 48 0,-4 5 0 15,-7 4-320-15,-9 10-48 0,-3 7-16 0,-3 10 0 16,-1 11-320-16,3 6-64 0,7 2 0 0,4-2-16 16,4-1-304-16,3-5-48 0,5-6-16 0,4-4 0 15,6-3 0-15,5-5 0 0,-1-5 0 0,9 2 0 16,5 3 0-16,1-2 0 0,-3-6 0 0,6 1 0 16,10 2-96-16,3-4-32 0,-4-6 0 0,5-4 0 15,4-4-16-15,-4-3-16 0,-6-4 0 16,0-2 0-16,-1-9-224 0,-1-3 0 0,0-5 128 0,-1-4-128 15,0-4-464 1,-4-2-144-16,-7 6-32 0,-2 0 0 0,-5 0-608 0,-4-1-128 16,-3 5-32-16,-5 2 0 0,1-6 64 0,-5-1 0 0,1 5 0 15,-5-7 0-15,-3-5-128 0</inkml:trace>
  <inkml:trace contextRef="#ctx0" brushRef="#br0" timeOffset="6017.76">9650 14374 24879 0,'-11'19'2208'15,"5"-10"-1760"-15,2-2-448 0,5-5 0 0,-2 2 1088 0,0 4 144 16,-3 12 32-16,-2 17 0 0,-4 14-144 15,0 13-32-15,-1 6 0 0,1 1 0 0,1-4-16 0,1-4-16 16,2-18 0-16,3-1 0 0,2 3-304 0,-3-2-64 16,2-8-16-16,0-5 0 0,2 0-128 15,0-7-32-15,-2-5 0 0,2-2 0 0,0 1 0 0,-1-1 0 16,-3-2 0-16,-1 4 0 0,4-1-96 0,-3 3-32 16,-2-2 0-16,1 8 0 0,3 9 0 0,-5-2 0 15,4-7 0-15,-1 5 0 0,3 4-512 0,-2 1-128 16,0-3 0-16,3-3-16 15,4-1-592-15</inkml:trace>
  <inkml:trace contextRef="#ctx0" brushRef="#br0" timeOffset="7303.31">17218 13623 46991 0,'32'-12'4176'0,"-5"-3"-3344"16,5-1-656-16,-2 0-176 0,-5 1-192 0,-4 2-64 15,12-3 0-15,26-17-16 0,39-14 272 0,38-12 0 16,19 0 0-16,4 4 0 0,1 7-208 0,-1 4 16 0,1 4 0 16,-7 8 0-1,0 6-320-15,-4 7-48 0,-16 4-16 0,1 8 0 0,-7 10 160 0,-6 4 32 16,-12 8 0-16,-10 7 0 0,-12 8 128 0,-12 3 16 0,-13-7 16 16,-4 5 0-16,-5 7 656 0,-12 1 128 0,-15-8 16 0,-7 7 16 15,-6 6 0-15,-10 5 0 0,-5-6 0 0,-4 4 0 16,-7 1-176-16,-6-7-32 0,3-10-16 0,-3-5 0 15,-2-1-368-15,-1-8-192 0,5-2 32 0,-2-9 0 32,3-6-1120-32</inkml:trace>
  <inkml:trace contextRef="#ctx0" brushRef="#br0" timeOffset="7734.71">21229 12538 48831 0,'3'2'4352'0,"-5"1"-3488"0,0-2-688 0,-1 1-176 0,0 1 224 0,-3 1 16 16,1-1 0-16,-4 6 0 0,-6 1 0 0,-8 8 0 16,-5 5 0-16,-4 9 0 0,-1 9-480 0,-3-1-80 15,3 5-32-15,0 6 0 16,0 12-144-16,3 2-16 0,2 3-16 0,4 0 0 15,3-1 16-15,2-6 0 0,3-7 0 0,4 2 0 0,5-2 304 0,2-1 64 16,4-6 16-16,3-2 0 0,7-4 416 0,5-3 96 0,4-10 0 16,6-4 16-16,4-7-128 0,3-3-16 0,1-8-16 15,9-4 0-15,7-4-240 0,3-8 0 0,0-6-144 0,-3-6 144 16,-4-7 0-16,-2-8 0 0,-2-11 0 0,-3-9 0 16,-4-2-304-16,-3 2 48 0,-2-3 0 0,0-4 0 15,-2-5 80-15,-8-8 32 0,-2 3 0 0,-6 0 0 16,-4-2 144-16,-3 10 0 0,-4 12 0 0,-4 6 0 15,-2 7 128-15,-1 7 16 0,-1 9 0 0,-2 5 0 16,-1 5 144-16,-4 6 32 0,6 2 0 0,-4 7 0 16,-4 4-160-16,0 6-32 0,1 5 0 0,-2 3 0 15,2 7-128-15,-4 2-272 0,4 7 64 0,2 2 16 16,1 4-352 0,4 4-64-16,4-4-16 0,5 2 0 0,7-1-896 15</inkml:trace>
  <inkml:trace contextRef="#ctx0" brushRef="#br0" timeOffset="7984.45">21767 13103 50687 0,'19'21'4496'0,"-7"-5"-3600"0,2-2-704 0,-3-6-192 0,-6-2 0 0,0-2-224 15,2 0 48-15,5 4 16 0,9 6 160 0,5 7 176 16,5 1-48-16,3 1 0 0,-2 1-128 0,-1-1 0 15,-8-1-192-15,-3-5 192 16,0 4-576-16,-5-2 0 0,-4-3 0 0,-1 0 0 16,0 2-192-16,-6-2-16 0,3-2-16 0,-2 1 0 15,2 1 96-15,0-2 32 0,1-3 0 0,-1-1 0 16,4-4 128-16,1-4 32 0,-1 0 0 0,1-5 0 16,3-4-880-16</inkml:trace>
  <inkml:trace contextRef="#ctx0" brushRef="#br0" timeOffset="8361.57">23021 12581 35935 0,'7'-4'3200'0,"-2"-1"-2560"0,0 4-512 0,-1-1-128 16,-2 2 1184-16,-2 0 224 0,-2 0 32 0,1-3 16 16,-2 2-752-16,-2 1-128 0,-5 4-48 0,-4-1 0 0,-9 6-272 0,-5 7-64 15,-2 3-16-15,-3 5 0 0,-4 8-448 0,-4 7-96 16,4 2-16-16,-2 9 0 0,0 7 160 0,2 4 32 15,3-2 0-15,5 8 0 0,5-2 192 0,4 2 192 16,8-14-48-16,6 8 0 16,6 0 240-16,2-1 64 0,5-4 0 0,4-4 0 15,6 1-144-15,4-10-32 0,0-8 0 0,6-7 0 0,4 1-112 0,0-9-32 16,-3-2 0-16,3-8 0 0,4-1 80 0,1-9 16 16,-2 0 0-16,6-7 0 0,6-1-80 0,-4-8-16 15,-10 3 0-15,1-6 0 0,0-6 112 0,-5-4 16 16,-6 3 0-16,-2-8 0 0,-1-7 80 0,-6-6 32 15,-7 2 0-15,-2 1 0 0,-3-7-16 0,-7 7 0 16,-1 7 0-16,-7 4 0 0,-2 0-48 0,-7 7-16 16,3 4 0-16,-9 6 0 0,-7 1-48 0,-4 5-16 15,4 6 0-15,-6 2 0 0,-8 7-224 0,-2 5-128 0,7 6 128 16,-4 4-208 0,-3 4-208-16,2 5-32 0,4-5-16 0,-2 2 0 15,-3 5-560-15</inkml:trace>
  <inkml:trace contextRef="#ctx0" brushRef="#br0" timeOffset="9286.42">14975 14064 38703 0,'8'0'3440'0,"-2"-4"-2752"0,-1-1-560 0,-1 1-128 0,0-2 640 0,-5 0 112 16,1-2 16-16,1-4 0 0,0-13-256 0,-1-7-32 15,-2-6-16-15,-2-5 0 0,-4-2-240 0,-3-2-48 16,-3 3-16-16,-3-3 0 0,-1-2-32 0,-2-10-128 15,4 7 192-15,-1-11-64 0,-4-10 16 0,0-2 0 16,3 5 0-16,4 4 0 0,-1-7-16 0,4-8 0 16,2-3 0-16,1 4 0 0,4 9 112 0,-3 11 16 15,5 9 0-15,-1-8 0 0,1-14 96 0,2-6 32 16,2 3 0-16,2 6 0 0,5 7-208 0,1 1-48 16,1 14 0-16,5-13 0 0,10-21 0 0,5-3 0 0,5 13 0 15,4 2 0-15,11-6-128 0,0 0 0 0,0-2 0 0,2-3 128 16,4-6-128-16,1 10 0 0,-10 18-192 0,9-8 192 15,13-9-192-15,0-3 192 0,-5 3-160 0,-7 4 160 16,-5 12 0-16,-8 9 0 0,-7 6-128 0,-1 8 128 16,2 1 0-16,-7 5 208 0,-3 4-32 0,0 3-16 15,1-3 48-15,-6 5 16 0,-6 6 0 0,-2 4 0 16,-4 5-64-16,-2 6-16 0,-5 1 0 0,1 4 0 16,-1 4-144-16,-3 0 0 0,1 1 0 0,-2 0 128 15,2 5-288-15,-2 3-64 0,-1-3-16 0,2 1 0 16,2-3-80-16,-1-1-32 0,-1-2 0 0,3-2 0 15,4 0-304-15,-2-5-64 0,-2-4-16 0,6-6-12944 16,5-14-2576-16</inkml:trace>
  <inkml:trace contextRef="#ctx0" brushRef="#br0" timeOffset="10116.99">16718 10125 21183 0,'-4'-1'1888'0,"-2"1"-1504"0,1 0-384 0,2-3 0 0,-1 3 1024 0,0 0 128 16,-2 3 16-16,-4-3 16 0,-5 1-416 0,-8 2-64 16,-6 3-32-16,0 0 0 0,-1 5 96 0,2 0 0 15,2 2 16-15,1 0 0 0,1 6-64 0,3-3-16 0,5-3 0 0,3 5 0 16,-1 1 16-16,3 2 0 0,5 2 0 0,1 3 0 15,5 15-208-15,1 9-64 0,3-5 0 0,3 2 0 16,7 5-64-16,2-3 0 0,2-13-16 0,6-1 0 16,6-2-96-16,0-7-16 0,0-4 0 0,2-7 0 15,3-1 64-15,0-8 0 0,-3-6 0 0,2-3 0 16,5-4-16-16,-6-2 0 0,-7 3 0 0,4-4 0 16,6-8-48-16,-1-5-16 0,-2-1 0 0,-5-5 0 15,-2-4-48-15,-6-8 0 0,-8-6 0 0,-2-4 0 16,-5-6 32-16,-6 4 0 0,-4 11 0 0,-5 1 0 15,-7 1-16-15,-6 1 0 0,5 11 0 0,-6-1 0 16,-7 2 224-16,-1 1 32 0,4 8 16 0,-1 4 0 16,0 5-144-16,-2 6-16 0,5 6-16 0,2 6 0 0,0 7-304 15,0 3 0-15,1 3 0 0,2 3 0 0,4 4 0 16,0 0 0-16,1-2 0 0,6 0-192 16,6 3-400-16,6 2-80 0,0-3-16 0,14 0-12992 15,15 2-2592-15</inkml:trace>
  <inkml:trace contextRef="#ctx0" brushRef="#br0" timeOffset="10787.32">17385 10487 25791 0,'3'-2'2304'0,"-1"-1"-1856"0,0 2-448 0,1-1 0 16,-1 2 1168-16,-1 0 144 0,1 0 32 0,0 0 0 15,3-3-272-15,-1 3-48 0,4 0-16 0,-2 3 0 16,3-1-208-16,-3 4-32 0,2-1-16 0,-1 4 0 16,3 1-240-16,1 5-64 0,-1-3 0 0,1 2 0 15,3-2-128-15,-4 2-16 0,-2-3-16 0,0-1 0 16,0 0-480-16,-3-2-112 0,-3-2-16 0,0 2 0 15,-1 1-688-15</inkml:trace>
  <inkml:trace contextRef="#ctx0" brushRef="#br0" timeOffset="11141.93">17888 10030 37775 0,'12'2'3360'0,"-4"2"-2688"0,0-1-544 0,0 0-128 0,-4-3 704 0,-2 0 96 16,3 1 32-16,1 2 0 0,5-1-208 0,4 0-48 15,0 3 0-15,0-2 0 0,2 3-384 0,-1 1-64 16,-2 3-128-16,3-2 176 16,0 6-560-16,-2 1-96 0,-1-2-32 0,-4 3 0 15,-2 5-96-15,-6 2-32 0,-6-1 0 0,-5 1 0 0,-4 1 192 0,-5-2 48 16,2-5 0-16,-4 4 0 0,-3-1 624 0,-3 3 128 0,4-5 32 0,-1 4 0 15,-4 6 64-15,5-6 32 0,6-6 0 16,2 0 0-16,4 0-128 0,3-1-32 0,3-5 0 0,6 0 0 16,3-3-144-16,1 2-48 0,0-3 0 15,1-2 0-15,2 1-128 0,3-2 0 0,6 1 0 0,4-2 0 16,6 0 0-16,3-4 256 0,0 2 0 16,1-5-16-16,3 1-240 0,-2-5 144 0,-3-1-144 0,2-2 128 15,3-8-128-15,-1-5-224 0,-1-2 48 0,-3-2 16 16,-4 4-640-1</inkml:trace>
  <inkml:trace contextRef="#ctx0" brushRef="#br0" timeOffset="11400.74">18805 9679 43311 0,'-16'18'3840'0,"3"-4"-3072"0,-1-2-608 0,4 1-160 0,2-6 320 0,3-1 48 15,-3 3 0-15,-5 7 0 0,-7 9-112 0,-4 7-32 16,2 2 0-16,5-3 0 0,8 1-224 0,4-7 0 16,9 1 128-16,2-7-128 0,8 3 0 0,4-3 0 15,1 0 0-15,4 0-160 0,9-3 160 0,4-4 0 16,-5-2 0-16,9-1 0 0,13-5 128 0,3-3 48 16,-11-1 16-16,4-1 0 0,0-6-64 0,-4 1 0 15,-8-2 0-15,-6-2 0 0,-2 0-384 0,-5-5-64 0,-3 4-32 16,-5-2 0-1,0-5-560-15,-7-2-112 0,-3 2-32 0,-3-1-11712 16,-1-3-2336-16</inkml:trace>
  <inkml:trace contextRef="#ctx0" brushRef="#br0" timeOffset="11605.18">19058 9691 32255 0,'1'16'2864'0,"-2"-6"-2288"0,-2-1-576 0,1 1 0 16,1-4 1296-16,-1 0 160 0,-1 1 16 0,-2 8 16 15,-3 11-256-15,-4 12-48 0,-2 12-16 0,-2 2 0 16,-2 7-352-16,2-6-80 0,1-11-16 0,0-1 0 16,0 0-240-16,0-5-48 0,3-3-16 0,-1 2 0 15,4-3-416-15,-3-1 128 0,5 4-128 0,1-2 0 16,1 4-240-16,1 0-128 0,3-1-16 0,1-4-16 16,4-5-1952-16</inkml:trace>
  <inkml:trace contextRef="#ctx0" brushRef="#br0" timeOffset="25487.18">21196 3315 33167 0,'7'-12'2944'0,"-6"6"-2352"0,2-4-464 0,-2 4-128 15,2 2 624-15,-3 1 96 0,2 1 32 0,2-2 0 16,1-2-240-16,2-4-64 0,4 1 0 0,4 2 0 16,4 1-128-16,2 0-48 0,2 6 0 0,4 0 0 15,8 2-32-15,2 4-16 0,3 2 0 0,-1 4 0 16,0 2-64-16,-4 3-16 0,-9-1 0 0,-2 0 0 15,-8 3 80-15,-5-3 16 0,-6 0 0 0,-4 0 0 16,-1-1-48-16,-6 2-16 0,-1 0 0 0,-3 3 0 0,-3 2 80 16,-1-2 0-16,0-1 16 0,-2 2 0 15,-3-1 0-15,0-2 0 0,-1-2 0 0,-3-2 0 0,0 1-272 16,-3-5 0-16,1-2-208 0,2-4 80 0,-2-4-224 16,-1-6-32-16,8-2-16 0,-1-4-12064 15,2-3-2400-15</inkml:trace>
  <inkml:trace contextRef="#ctx0" brushRef="#br0" timeOffset="25699.74">21194 3248 35935 0,'3'4'3200'0,"-1"-1"-2560"16,1 0-512-16,-1 1-128 0,2 2 928 0,-3-3 160 0,1 0 48 16,-2 6 0-16,2 5-528 0,2 7-96 15,-3 8-32-15,3 12 0 0,-1 10-48 0,0 2-16 0,1 4 0 0,1 1 0 16,-1 4-224-16,0-8-64 0,0-10 0 0,1-2 0 15,-3-5 0-15,2-5-128 0,-3 2 192 0,4-5-64 16,-2-1-128-16,0 1 0 0,2-7 0 0,-1-3 0 31,2-3-448-31,3-6-192 0,0-4-16 0,2-4-12032 0,4-10-2416 0</inkml:trace>
  <inkml:trace contextRef="#ctx0" brushRef="#br0" timeOffset="26050.62">22067 3187 17503 0,'2'4'1552'0,"-5"-2"-1232"16,0 0-320-16,0 1 0 0,2 0 1984 0,-3 0 320 15,0 1 80-15,-1-1 16 0,-4 6-880 0,-6 1-176 16,0 6-48-16,-4-1 0 0,0 5-336 0,-2 4-64 0,3-1 0 0,1 6-16 16,2 8-240-16,0 4-32 0,4 4-16 0,1 3 0 15,0 7-64-15,4 0-16 0,2-4 0 0,3-4 0 16,4-7 64-16,3-5 0 15,0-7 0-15,4 1 0 0,4 1-128 0,0-3-32 0,4-1 0 0,3-2 0 16,7 0-96-16,4-3-32 0,2-5 0 0,4-4 0 16,8-5-528-16</inkml:trace>
  <inkml:trace contextRef="#ctx0" brushRef="#br0" timeOffset="27001.04">22472 3161 28559 0,'7'-3'2544'0,"-5"2"-2032"0,0-2-512 0,-1 1 0 0,3 1 576 0,-3 1 32 0,0-3 0 15,1 3 0-15,1-1-416 0,2-4-192 0,-1 4 160 0,3-4-160 16,0 4-304-1,0-6-144-15,-2 5-48 0,0-1 0 0,0 2-720 0,-3 1-128 0,0-2-48 0,-4 2 0 16,2 2 432-16,-3-2 64 0,-1 1 32 0,-1 2 0 16,0-1 1248-16,-1 0 240 0,6-2 48 0,0 0 16 15,0 0 272-15,-19 11 48 0,16-11 16 0,0 1 0 16,1 1-304-16,0 1-48 0,0-3-16 0,2 1 0 0,1 2-192 16,-1-3-32-16,1 3-16 0,1-3 0 0,-1 3-160 0,-1-3-16 15,0 0-16-15,0 0 0 0,0 0 32 0,0 0 0 16,0 0 0-16,0 0 0 0,0 0 128 0,0 0 16 15,0 0 16-15,0 0 0 0,0 0 96 0,0 0 32 16,0 0 0-16,0 0 0 0,0 0-80 0,0 0-16 16,0 0 0-16,0 0 0 0,0 0-48 0,0 0-16 15,0 0 0-15,0 0 0 0,0 0-80 0,0 0-32 16,17 10 0-16,-16-10 0 0,3 0-64 0,-3-3-16 16,2 3 0-16,-1 0 0 0,1-1 0 0,-1 1 0 15,-1 0 0-15,1 0 0 0,1 0-16 0,-1 0-16 0,-1-2 0 0,0 2 0 16,0 0-16-16,1 0 0 15,-1 0 0-15,-1 0 0 0,2 0-144 0,0 0 0 0,-2-3 0 0,0 3 128 16,0 0-128-16,0 0 192 0,0 0-192 0,0 0 192 16,0 0-192-16,0 0 128 0,0 0-128 0,0 0 128 15,0 0-128-15,0 0 160 0,0 0-160 0,0 0 160 16,0 0-32-16,0-20-128 0,0 20 192 0,1-2-64 16,-1 1-128-16,0 1 0 0,0 0 0 0,1-3 0 15,-1 3-128-15,1 0 128 0,-1 0 0 0,-1 0 0 16,2 0 0-16,-1 0 0 0,0 0 0 0,0 0 0 15,0 0 0-15,0 0 0 0,0 0 0 0,0 0 0 16,0 0 0-16,0 0 0 0,0 0 0 0,0 0 0 16,0 0 0-16,0 0 0 0,0 0 0 0,0 0 0 15,0 0-176-15,0 0 48 0,0 0 0 0,0 0 0 16,0 0-64-16,0 0 0 0,0 0 0 0,0 0 0 16,8-20-256-16,-8 14-64 0,-2 0-16 0,2 4 0 15,3-5-1072-15</inkml:trace>
  <inkml:trace contextRef="#ctx0" brushRef="#br0" timeOffset="27536.57">22492 3057 38703 0,'2'-8'3440'0,"-1"3"-2752"0,2 0-560 0,1-1-128 0,-2 4 848 0,0-2 144 16,3 2 32-16,4-2 0 0,7-5-304 0,5 2-48 0,5 1-16 0,3-1 0 15,0 7-288-15,0 2-64 0,0 3-16 0,2 4 0 16,1 1-128-16,-2 3-32 0,-4-1 0 0,-2 2 0 16,0 2-128-16,-5 1 128 0,-6-1-128 0,-5-2 128 15,-7 4-128-15,-6 1 0 0,-5-3 0 0,-6 2 0 16,-5 0 0-16,-5-1 0 0,1-3 144 0,0-2-144 16,0 2 176-16,-1-3-48 0,5-1 0 0,0-4 0 15,2 0 0-15,1-2-128 0,0-2 192 0,4-1-64 16,4 2-128-16,2-3 192 0,5 0-192 0,1 0 192 15,5 2-32-15,0-2 0 0,1 4 0 0,2-1 0 16,5 2-160-16,1 1 0 0,-4-1 0 0,3 1 0 16,2-1 0-16,-1 3 0 0,0-1 0 0,1 1 0 15,2 2 0-15,0 0 0 0,-1 2 0 0,1 1 0 16,0 3 0-16,0 6 0 0,-2 0 0 0,-3 7 0 16,0 12 0-16,-5-1 0 0,-4-1 160 0,-3 2-160 15,-7-1 208-15,-3-1-64 0,-3-5-16 0,-1 1 0 0,-3-3-128 16,3-1 0-16,3-5 0 0,-3 2 0 0,1 1 144 15,-1-3-144-15,1-5 160 0,3-1-160 0,-3-8 144 0,0-3-144 16,3-6 128-16,-1-5-128 0,1-5 176 0,-1-11-48 16,1 1-128-16,1-8 192 0,0-3-48 0,0-7-16 15,-2-3 0-15,1-7 0 0,0-5 16 0,-2-13 0 16,4 6 0-16,-1-10 0 0,1-14-144 0,-1 5 192 16,2 9-192-16,4 10 192 0,0 6-64 0,4 13 0 15,1 7 0-15,1 6 0 0,1 6-128 0,0 3 0 16,3 0-192-16,0 1 192 0,0 6-256 0,0 4 64 15,0 5 0-15,1 4 16 0,3 6-160 0,-1 6-48 0,4 8 0 16,1 5-14464-16,2 6-2912 16</inkml:trace>
  <inkml:trace contextRef="#ctx0" brushRef="#br0" timeOffset="27833.31">23456 3104 33167 0,'0'8'2944'0,"-2"-1"-2352"0,0-3-464 0,1 3-128 16,-1-2 784-16,2-2 144 0,-2 3 32 0,2 1 0 16,-1 5-64-16,-2 10-16 0,0 2 0 0,2 7 0 15,-3 0-336-15,0 7-64 0,3 3-16 0,0 6 0 0,-2 13 32 0,2 1 0 16,0-2 0-16,1-4 0 15,2 2-192-15,1-10-48 0,-1-9 0 0,2-7 0 0,2 1-32 16,-1-7-16-16,3 1 0 0,-2-8 0 16,1 1 32-16,1-6 0 0,-3 0 0 0,1-5 0 15,-1-6-240-15,1-6-208 0,-2 0 32 0,3-8-13296 16,0-4-2656-16</inkml:trace>
  <inkml:trace contextRef="#ctx0" brushRef="#br0" timeOffset="28068.6">24120 2902 30399 0,'-5'6'2704'0,"-1"-1"-2160"15,1 1-544-15,0 2 0 0,0-2 1360 0,3 0 176 0,-2 4 16 0,-2 5 16 16,-3 11-512-16,-4 11-96 0,0 5-32 0,-2 5 0 16,1 4-336-16,0-1-64 0,0-5-16 0,2-4 0 15,-2 1-160-15,1 4-32 0,0-4-16 0,0 7 0 16,-6 8-48-16,2-3 0 0,1-7 0 0,1-6 0 15,1-5 0-15,1-8-16 0,4-8 0 0,2-5 0 16,2-3-240-16,0-5 0 0,5-7 0 0,0-5 0 16,2 0-208-16,2-10-144 0,2-1-32 0,2-9-12480 15,3-11-2496-15</inkml:trace>
  <inkml:trace contextRef="#ctx0" brushRef="#br0" timeOffset="28284.8">24228 2809 35935 0,'1'0'3200'0,"-2"0"-2560"0,1 0-512 0,1 3-128 16,-2-2 1104-16,0 2 208 0,-1 0 32 0,1 6 16 0,-1 3-352 0,-2 11-80 16,0 9-16-16,2 10 0 0,-1 20-304 0,2 6-64 15,-2-3-16-15,3-2 0 0,3 3-208 0,-3-6-64 16,2-8 0-16,2 5 0 0,1 12-48 0,0-3-16 16,1-7 0-16,0-8 0 0,3-6-192 0,0-10 144 15,-2-4-144-15,3-8 128 0,-3-1-128 0,1-7-192 16,-1-2 32-16,1-3 16 15,-3-1-288-15,0-3-48 0,-2 0-16 0,2-6-13232 16,-2 0-2656-16</inkml:trace>
  <inkml:trace contextRef="#ctx0" brushRef="#br0" timeOffset="28451.29">23880 3601 43311 0,'-1'5'3840'0,"0"-2"-3072"0,2-3-608 0,2 3-160 15,0-3-288-15,1-3-96 0,5 3 0 0,0-2-16 16,11-2 1040-16,6-2 192 0,11-1 64 0,2 0 0 16,3 1-416-16,-1 0-80 0,-7 2-16 0,2 4 0 15,0-2-384-15,-2 2-224 0,0 0 32 0,-4 0-13472 16,-2 0-2688-16</inkml:trace>
  <inkml:trace contextRef="#ctx0" brushRef="#br0" timeOffset="28783.54">24690 2825 44223 0,'11'3'3936'0,"-7"-3"-3152"0,-1 0-624 0,1 4-160 0,0-2 720 0,-1-1 112 15,0 2 32-15,2 3 0 0,4 1-400 0,5 8-80 16,2 4 0-16,3 7-16 0,6 8-176 0,2 7-16 15,2 1-16-15,0 3 0 0,5 2-32 0,-2 0 0 16,-2-6 0-16,-2-3 0 0,-2-1 0 0,-6-4 0 0,-4-2 0 0,-4 4 0 16,-2 0-128-16,-4-1 0 15,-1-2 0-15,-5 5 0 0,-3 5 176 0,-6 2-48 16,-2-6-128-16,-8-1 192 0,-5-1-48 0,-6-1-16 0,-1-7 0 16,-2 1 0-16,0-5-128 0,-1 0-176 0,2-2 48 15,1 5 0 1,-3-5-512-16,2 3-80 0,0-3-32 0,-3 1 0 15,0-7-2976-15,-3-4-608 0,6-8-112 0,8-10-32 0</inkml:trace>
  <inkml:trace contextRef="#ctx0" brushRef="#br0" timeOffset="29170.39">25747 3303 36863 0,'3'-3'3264'0,"-3"2"-2608"0,0-1-528 0,-1 2-128 0,2 0 896 0,-1 0 128 0,0-3 48 0,2 2 0 16,1 1-560-16,2 0-96 0,1 0-32 0,4 1 0 16,4 2-144-16,-1-1-48 0,4 2 0 0,2-2 0 15,2 2-48-15,-1 0-16 0,-4-2 0 0,4 1 0 16,2-2-128-16,1 3-192 0,-3-2 32 0,-1-2 16 31,-1 3-528-31,-4-2-96 0,-7-1-32 0,-3 0-11376 0,-5 2-2288 0</inkml:trace>
  <inkml:trace contextRef="#ctx0" brushRef="#br0" timeOffset="29318.22">25717 3515 21183 0,'-2'5'1888'0,"1"-1"-1504"0,0 2-384 0,2-3 0 15,-1 0 1472-15,1 0 208 0,1-3 48 0,1 1 16 16,1 2-368-16,3 0-80 0,2-3-16 0,3 3 0 15,6-6-256-15,2 0-64 0,1-1-16 0,3-2 0 16,3 0-192-16,4-1-48 0,2 1 0 0,1 0 0 0,7 0-512 0,3 2-192 16,3-1 144-16,7 2-11424 15,5-1-2288-15</inkml:trace>
  <inkml:trace contextRef="#ctx0" brushRef="#br0" timeOffset="30466.52">26761 2891 30399 0,'2'-6'2704'0,"-4"1"-2160"0,2 1-544 16,0 0 0-16,0 2 960 0,-1 1 96 0,1-2 16 0,0 1 0 0,0-2-192 15,-2-2-48-15,0 0 0 0,2 2 0 0,-1 0-336 16,0 2-80-16,2-2-16 0,-1 2 0 0,0 2-144 0,1 2-48 16,1-2 0-16,-1 0 0 0,1 4-64 0,0-4-16 15,-2 0 0-15,0 0 0 0,0 0 128 0,0 0 32 16,0 0 0-16,0 0 0 0,0 0-144 0,0 0-16 15,0 0-128-15,0 0 192 0,0 0 48 0,0 0 0 16,0 0 0-16,0 0 0 0,0 0 16 0,0 0 0 16,0 0 0-16,19-4 0 0,-16 4-96 0,-3-2-16 15,1 2 0-15,0 0 0 0,1-3-144 0,-1 3 192 16,0-1-192-16,2 1 192 0,-2 0-32 0,0-3 0 16,0 3 0-16,-1 0 0 0,0 0-160 0,0 0 0 0,0 0 0 0,0 0 0 15,0 0 256-15,0 0-16 0,0 0-16 0,0 0 0 16,0 0-224-16,0 0 0 0,0 0 128 0,0 0-128 15,0 0 128-15,0 0-128 0,0 0 176 0,20-8-176 16,-16 7 240-16,0 1-64 0,0 0-16 0,0-4 0 16,2 4-160-16,-2-3 128 0,3 3-128 0,0 0 128 15,1 0 64-15,1 0 0 0,2 3 0 0,0-2 0 16,3 2-64-16,-1 0 0 0,0 1 0 0,3 1 0 16,4 5-128-16,2 0 0 0,-1 2 0 0,2 4 0 15,0 3 0-15,-2 3 0 0,-3 3 0 0,-2 3 0 16,-2 2 128-16,-5 1-128 0,-4-3 0 0,-3 1 128 15,-4-1-128-15,-6-2 192 0,1-4-192 0,-7-1 192 16,-1-2-48-16,-7-3 0 0,2-2 0 0,-3-5 0 0,-6 3 48 16,-2-6 0-16,2 1 0 0,-1-3 0 0,0-2-352 15,1-2-64-15,5-6-16 0,3 0 0 16,4-4-400-16,1-6-96 0,3 1-16 16,6-2-13248-16,3-12-2640 0</inkml:trace>
  <inkml:trace contextRef="#ctx0" brushRef="#br0" timeOffset="30683.33">26744 2832 37775 0,'0'2'3360'0,"-1"2"-2688"0,-2-2-544 0,3 2-128 0,-1 0 944 0,0-2 144 16,1 4 48-16,-1 7 0 0,1 7-400 0,-2 10-80 16,2 16-16-16,3 10 0 0,-1 7-272 0,1 4-64 0,3 2-16 0,-1-6 0 15,0 4 0-15,-1 0 0 0,-1-2 0 0,2 2 0 16,0 2-288-16,-1-8 160 0,0-8-160 0,-1-11 128 15,2-10-128-15,-2-5 128 0,2-9-128 16,0-4 128-16,0-1-352 0,0-7-80 0,2-2-16 0,0-8-13312 16,2-5-2688-16</inkml:trace>
  <inkml:trace contextRef="#ctx0" brushRef="#br0" timeOffset="30984.28">27785 2803 36863 0,'-11'3'3264'0,"4"-2"-2608"0,-3-1-528 0,5 2-128 0,0 1 1056 0,1-3 176 16,-1 1 48-16,-3 3 0 0,-5 2-560 0,-5 5-96 16,-3 0-32-16,-3 8 0 0,1 6-144 0,-2 7-48 15,0 6 0-15,2 8 0 0,-2 11 112 0,0 1 0 16,2 2 16-16,2 0 0 0,5-3-208 0,2-3-64 15,7-5 0-15,2 8 0 0,2 8 112 0,5 0 16 16,2-8 0-16,5-6 0 0,6-10-224 0,1-7-32 16,-1-12-128-16,6 1 192 0,4-5-48 0,3-2-16 15,2-3 0-15,1 0 0 0,7 0-128 0,-2-7-272 16,-4 0 64-16,-4-6 16 16,1-2-576-16,-3-6-128 0,-5-4 0 0,4-4-13200 0,-1-7-2640 15</inkml:trace>
  <inkml:trace contextRef="#ctx0" brushRef="#br0" timeOffset="31617.18">28071 2822 50687 0,'-4'-5'4496'0,"3"1"-3600"0,0 0-704 0,1 2-192 15,2 1-384-15,-1 1-128 0,2 0 0 0,-1 0-16 16,6 0 528-16,0 0 304 0,7 1-48 0,1 4 0 16,4 2-96-16,0 3-32 0,2 1 0 0,-1 0 0 15,2 4-128-15,-4-2 0 0,1-1-160 0,-1 2 160 0,-1 0 0 0,-3 0-144 16,-1-2 144-16,-3 1 0 16,-1-1-304-16,-5-2 32 0,-2 0 0 0,-4-1 0 0,-3-3 144 0,-2 1 128 15,-1-1-192-15,-4 1 192 0,-3-1 0 0,-3-3 0 16,1 4 128-16,-2-4-128 0,-1 4 192 0,-1-3-48 15,5 0-16-15,1 2 0 0,1 1 0 0,2-1 0 16,3-3 0-16,3 6 0 0,2-1-128 0,-1 4 0 16,4-3 0-16,1 2 0 0,5 6 128 0,0-1-128 15,6 4 192-15,0-2-64 0,4 5-128 16,1-1 0-16,-2-2 0 0,1 1 0 0,4 1 224 0,-1-2 16 16,-6-3 0-16,3 3 0 0,-2 2-240 0,-2 4 0 0,-2-1 0 15,-5 1-160-15,-1 7 160 0,-7 2 0 0,-2-7 0 16,-2 4 0-16,-5-3 128 0,-6 2-128 0,-2-5 128 15,-1-4-128-15,-1 0 144 0,-3-6-144 0,-1 3 192 16,3-7-192-16,-3 1 192 0,1-4-192 0,3-2 192 16,2-4-192-16,-3 1 0 0,2-4 0 0,5 0 0 0,1-1 0 15,4-5 0-15,1-1 0 0,2 1 0 0,3-4 0 16,2-6 0-16,3-2-144 0,0 3 144 0,1-5 0 16,3-14 0-16,-1-10 0 0,4 6 0 0,-3-10 0 15,3-13 0-15,0-4 176 0,0 1-176 0,0-1 192 16,-2-3-32-16,-2 5 0 0,1 12 0 0,1 0 0 15,1-4-160-15,-1 0 0 0,1 7-160 0,-2 7 160 16,0 7-128-16,-3 5 128 0,-1 11 0 0,-1 3-144 16,-2 7 144-16,-2 2-192 0,3 3 192 0,-2 3-192 15,-2 1 64-15,1 4 0 0,1 1 0 0,2 1 0 0,-1 6-128 16,1-1-32-16,2 2 0 0,5 4 0 16,0-2-288-16,5 5-48 0,3-1-16 0,5 0-13824 15,5 1-2784-15</inkml:trace>
  <inkml:trace contextRef="#ctx0" brushRef="#br0" timeOffset="31939.78">28851 2709 43311 0,'16'11'3840'0,"-8"-4"-3072"0,0 0-608 0,0 2-160 0,-2-6 128 0,-1 3-128 0,0 1 192 0,4 5-64 16,4 8 320-16,9 11 48 15,3 7 16-15,4 9 0 0,3 7-208 0,-1 0-48 0,-2-4 0 0,-2 1 0 16,1-4 112-16,-5-6 16 0,-1-5 0 0,-4-5 0 16,-2-3-96-16,-6-2-16 15,0-5 0-15,-4 1 0 0,-1 4 64 0,-4 3 16 0,1-3 0 0,-4 8 0 16,0 7-32-16,-6 4-16 0,-1-1 0 0,0-1 0 16,-5 2-64-16,-1-7-16 0,2-6 0 0,-4 2 0 15,0-6-48-15,-3 4-16 0,5-1 0 0,-4 5 0 16,-6 11 0-16,-2 0 0 0,3-6 0 0,2-3 0 15,-1-2-160-15,0-5 192 0,5-6-192 0,2-7 192 16,1-2-192-16,2-6 0 0,5-3 0 0,2-4 128 16,-1-5-256-16,4-3-64 0,-1-1-16 0,4-5-15552 15,0-6-3120-15</inkml:trace>
  <inkml:trace contextRef="#ctx0" brushRef="#br0" timeOffset="34183">28127 4794 28559 0,'2'4'2544'0,"-3"-4"-2032"0,1 0-512 0,-1 0 0 0,1 0 896 0,0 0 64 0,-2 0 32 16,1-3 0-16,0 3-96 0,-2-1 0 0,0-1-16 0,3 2 0 16,0 0-176-16,0 0-48 0,-15-15 0 0,10 10 0 15,0 0-144-15,-5-3-48 0,4 4 0 0,-5-3 0 16,-4-3-80-16,-4 1-32 0,3 0 0 0,-2-2 0 16,-6-4 0-16,-2-1 0 0,5-3 0 0,-2 0 0 15,-4-10 32-15,-2-4 0 0,2-1 0 16,3 3 0-16,1-3-112 0,1 2-16 0,1 1 0 0,3 5 0 15,0 1-16-15,2 0-16 0,1 5 0 0,3-1 0 16,-1-1-32-16,2-1 0 0,2 4 0 0,3-3 0 16,1-5 0-16,3 3-16 0,1-1 0 0,1 3 0 15,3-3-48-15,1 0-128 0,1 5 192 0,0 1-64 16,5-2-128-16,-4 4 0 0,3 4 0 0,-1 1 128 16,3 2-128-16,-3 4 0 0,-1 0 0 0,-1 1 0 0,1 5 0 15,-2-1 0-15,-5 2 0 0,1 4 0 0,-2 1 0 16,-4 4 128-16,-2 0-128 0,-3 2 0 0,-1 4 128 0,-3 0-128 15,0 0 128-15,-5 3-128 0,-4 6 0 0,-7-3 0 16,8-3 0-16,-5-2 0 0,-5 4 128 0,-2-3-128 16,2-2 0-16,5-2 128 0,2 1-128 15,4-8 0-15,4 4 144 0,6-4-144 0,2-1 0 0,5 1 0 16,2-3 0-16,3 1 0 0,5 1 0 0,2-1 0 16,4 0 0-16,2-1 0 0,4 2 128 0,2-4-128 15,-4 2 160-15,6-1-160 0,5-2 176 0,8 1-176 16,3 2 192-16,3-2-192 0,5 0 208 0,-4 0-64 15,-4-4-16-15,-5 0 0 0,-3 2-128 0,-4 0 192 16,-3-5-192-16,-2 4 192 0,-3-2-32 0,0 0 0 0,-4-1 0 16,-1-2 0-16,-3 4-160 0,-3-4 0 0,-1-1 0 15,0 0 128-15,-2 1 112 0,-3 0 16 0,2-3 0 0,-4 1 0 16,-2-3-256-16,-2 1 0 0,-1 1 0 16,-1-4 0-16,-3 0 240 0,-3-2 0 0,0 1 0 0,0-1 0 15,-1 2-240-15,-4 0 0 0,5 3 0 0,-1 4 0 16,0 0 0-16,0 4-128 0,0-1 128 0,3 6-208 15,1 0-304 1,0 2-48-16,1-1-16 0,6 2 0 0,6 0-1360 16</inkml:trace>
  <inkml:trace contextRef="#ctx0" brushRef="#br0" timeOffset="35920.98">28669 4919 29487 0,'-2'-6'2624'0,"-2"1"-2112"0,2 2-512 0,-1 0 0 0,1 3 912 0,-1-3 80 16,1 3 16-16,-2 0 0 0,-3 0-144 0,-2 3-32 0,-3 0 0 0,-2 7 0 16,-2 9-128-16,-4 3-16 0,3 4-16 0,-4 9 0 15,-5 12-96-15,-1 1-32 0,2-2 0 0,3-4 0 16,0-1-32-16,3-7 0 0,5-5 0 0,3 0 0 16,4 0-96-16,4 2-32 0,5-3 0 0,3 3 0 15,7 4 0-15,3-6 0 0,2-4 0 0,5-3 0 16,9-1-96-16,4-7-32 0,-7-8 0 0,8-6 0 15,5-6 0-15,1-8 0 0,-5-7 0 0,-2-1 0 16,-2-13-256-16,-6 0 160 0,-3 0-160 0,-6 4 128 0,-2-4 0 16,-6 3-128-16,-1 5 192 0,-4-1-64 0,-3-2 64 15,-3-5 16-15,-1 1 0 0,-3-10 0 16,-1-8 32-16,-3-1 0 0,1 9 0 0,0 3 0 16,-1 3-80-16,-2 5-16 0,2 11 0 0,-1 7 0 0,2 5-144 0,-5 7 0 15,2 0 0-15,-2 9 0 0,-3 2 0 0,-2 4-272 16,4 1 32-16,-4 3 16 15,-2 11-160-15,1 5-48 0,3-4 0 0,-3 7 0 16,0 6-368-16,3 0-80 0,3-9-16 0,7-4-12608 16,6 1-2512-16</inkml:trace>
  <inkml:trace contextRef="#ctx0" brushRef="#br0" timeOffset="36166.8">29027 5300 38703 0,'1'0'3440'0,"-2"0"-2752"0,1 0-560 0,0 0-128 16,0-3 736-16,1 3 112 0,-1 0 32 0,3 3 0 15,0-3-96-15,1 4-16 0,2-3 0 0,4 4 0 16,2 5-464-16,3-2-112 0,-1 6 0 0,2 1-16 16,1 2-32-16,1 5 0 0,-2 3 0 0,-2 0 0 15,3 3-144-15,-4-3-256 0,-2-3 64 0,-1-2 16 16,1-1-272-16,-2-7-48 0,-4-2-16 0,1-8 0 15,3-2-320-15</inkml:trace>
  <inkml:trace contextRef="#ctx0" brushRef="#br0" timeOffset="36532.33">29963 4731 41471 0,'-16'7'3680'0,"2"-2"-2944"0,1-1-592 0,3 2-144 0,2-2 0 0,8-4 0 16,-3 4-192-16,-5 2 192 0,-7 4 272 0,-6 7 176 16,-1 5 48-16,-3 7 0 0,3 7-208 0,4 4-32 15,0 5-16-15,6 4 0 0,-1 2-16 0,5 0 0 16,-1-4 0-16,5-5 0 0,2 1-96 0,3-1-128 0,0-5 176 0,4 2-176 16,3-1 336-16,-1-1-32 0,2-4-16 15,0 1 0-15,4-2-112 0,1-7-32 0,1-3 0 16,1-3 0-16,2-8-144 0,1-6 0 0,-2-4 0 0,2-5 0 15,-2-3 0-15,-1-8 0 0,-2-1 0 0,0-5 0 16,-1-5 0-16,-2-6 0 0,-1 0 0 0,-4-2 0 16,-2 2-176-16,-6-3 48 0,1 7 0 0,-6-1 0 15,-2 4 128-15,-3 0 224 0,1 3-48 0,-2 2-16 16,-3 5-32-16,-1-1 0 0,0 6 0 0,-2 4 0 16,-2 3 0-16,-2 3 0 0,0 3 0 0,-1 9 0 15,-5 2-128-15,-1 4-272 0,6-2 64 0,-2 7 16 16,-3 3-576-1</inkml:trace>
  <inkml:trace contextRef="#ctx0" brushRef="#br0" timeOffset="40218.12">25657 3328 16575 0,'5'-3'1472'0,"-5"-1"-1168"0,0-1-304 0,1 4 0 15,2 1 1040-15,-3 0 160 0,0-2 16 0,2 0 16 0,2 0-208 0,-1-2-64 16,0 2 0-16,2-1 0 0,3 2-192 0,-2-1-64 16,1-1 0-16,-1 3 0 0,3 3-32 0,-2-3-16 15,2 2 0-15,1-2 0 0,1 4-128 0,4-4-16 16,-1 3-16-16,4 2 0 0,4-3 0 0,-4 0 0 16,-5 1 0-16,3 0 0 0,5 1-48 0,7 2-16 15,0 0 0-15,2 2 0 16,2 0-112-16,-4 1-32 0,-3 1 0 0,0-3 0 0,-2 5 0 0,-2-5 0 15,-2 2 0-15,-3-2 0 0,0-1-80 0,-2-3-16 16,-3 0 0-16,0 0 0 0,0-6-48 0,-1 2-16 0,1 1 0 16,-2-2 0-1,-2-2-512-15,-1 2-96 0,-2-2-32 0,-2 1 0 16,-3 0-816-16</inkml:trace>
  <inkml:trace contextRef="#ctx0" brushRef="#br0" timeOffset="40633.05">25714 3504 22111 0,'-12'4'1968'0,"3"-1"-1584"0,2-2-384 0,3-1 0 0,4 0 1088 15,-1 0 128-15,2-1 16 0,-1 1 16 0,0 0-496 16,1-3-112-16,2-1 0 0,2-2-16 0,2 1-192 0,0-1-48 16,2 1 0-16,1 0 0 0,1 1 64 0,0 1 0 15,-1 0 0-15,1 3 0 0,2 0 0 0,0 3 16 16,1 0 0-16,1 1 0 0,-2 5 32 0,3-2 0 16,-3-1 0-16,3 3 0 0,4 1-32 0,2-4 0 15,1 4 0-15,5-1 0 0,4-3-96 0,1 0-32 16,-6-2 0-16,2-1 0 0,2 0-80 0,-5-3 0 15,-4 0-16-15,-2 0 0 0,-2-4 16 0,-2 2 16 16,-3-1 0-16,-1 2 0 0,0-5-112 0,1 3-32 16,-2-3 0-16,-1 2 0 0,0 1 96 0,-3-3 16 0,-1 3 0 15,-1 3 0-15,-1-4-240 0,-4 2 176 16,2 2-176-16,-3 0 160 0,-1 2-160 0,-2 2 0 0,0-1 0 0,1 3 128 31,-5 0-480-31,1 1-96 0,-2 3-32 0,4-1 0 16,3 3-1552-16</inkml:trace>
  <inkml:trace contextRef="#ctx0" brushRef="#br0" timeOffset="43233.36">21836 2257 30399 0,'-38'-23'2704'0,"8"5"-2160"0,2 4-544 0,7 4 0 0,10 4 448 0,1 1 0 16,-3-1-16-16,-6-4 0 0,-14-2-144 0,-12-8-32 15,-8-1 0-15,-7 1 0 0,-2 2-256 0,-1 2 0 16,-2 3 0-16,-2 7 0 0,-6 5 0 0,-2 4-176 16,0 12 32-16,-1 5 0 0,-3 6 0 0,-9 11 0 15,-4 4 0-15,1 10 0 0,-4 9 144 0,6 6 0 16,7 2 0-16,5 11 0 0,4 9 0 0,9 0-160 16,10-9 160-16,5 6 0 0,6 7-128 0,5 9 128 15,4 13 0-15,7 3 0 0,1 1-240 0,9 0 64 0,3 4 16 16,8-6 0-16,6-2 160 0,6-3-160 0,4-10 160 15,14 3-160-15,9 0 160 0,9-6 0 0,3-15 128 16,14 4-128-16,24 4 0 0,10-1 128 0,2-10-128 0,10-2 0 16,14-2 0-16,3-3-256 0,-6-9 32 0,19-1 16 31,17-1-640-31,6-8-128 0,-4-9-32 0,5-7 0 0,14-1-64 16,-7-7-16-16,-18-9 0 0,7-3 0 0,8-5 640 0,0-6 112 0,-1-7 16 0,-2-9 16 15,-1-2 752-15,0-5 160 0,-10 4 32 0,7-4 0 16,5 1 192-16,-6-4 64 0,-13 6 0 0,2-3 0 15,2 5-672-15,-11-5-224 0,-25-1 144 0,6-5-144 16,9-4 0-16,-6-8-192 0,-13 0 0 0,-1-8 16 16,-2-8-272-16,-2-7-64 0,-7 0-16 15,0-9 0-15,-2-4 80 0,-7-9 0 0,-13 6 16 0,1-11 0 16,4-9 432-16,-12 1 0 0,-12 9 0 0,-4-7 0 0,-6-5 0 16,-6-6 0-16,-5 5 0 0,-6-1 128 0,-7-4 64 0,-8 0 0 15,-4 6 16-15,-11-3 0 0,-7 3-336 0,-11 1-80 16,-1 10-16-16,-11-8 0 0,-12-10 224 0,-8 0 160 15,-7 10-32-15,-9-2 0 0,-9-2 448 0,-7 1 64 16,2 4 32-16,-3-3 0 0,-11-3-80 0,-2 0-16 16,3 5 0-16,-8 0 0 0,-7 3 0 0,-3 2 0 15,17 8 0-15,-13-7 0 0,-14-2-256 0,-8 8-64 16,-1 11-16-16,-6 8 0 0,-8 3-240 0,-9 10 0 16,16 12 0-16,-29 11 0 15,-26 15-640-15</inkml:trace>
  <inkml:trace contextRef="#ctx0" brushRef="#br0" timeOffset="83085.31">22403 4672 28559 0,'-4'-3'2544'0,"0"2"-2032"16,2 1-512-16,2 0 0 0,-3 0 848 0,2 0 80 0,0-2 16 15,0 0 0-15,-3 1-368 0,-2 0-80 0,1-3-16 0,0 2 0 16,-3 2-48-16,3 0-16 0,-1 2 0 0,1-2 0 16,2 4 32-16,-2-2 0 0,-2 2 0 0,5-3 0 15,-2 4-64-15,1-1 0 0,-4 2 0 0,2-2 0 16,-1 4-32-16,-1-1-16 0,-2-1 0 0,2 0 0 15,-2 4 112-15,0-3 0 0,0 2 16 0,-1 1 0 16,1-2-80-16,0 2 0 0,-2 0-16 0,4-1 0 16,-1 1-48-16,1-4-16 0,-1 0 0 0,1 0 0 15,3 1-64-15,-2-1-16 0,-1-1 0 0,2 0 0 16,5 1-32-16,-3 0-16 0,-3 0 0 0,2-2 0 16,4 3-16-16,-1-1 0 0,-4-1 0 0,3 3 0 15,2 1 32-15,-1 0 0 0,-3-1 0 0,1 3 0 16,3 1 0-16,-2 2 0 0,-2-2 0 0,3 4 0 15,0 3-16-15,-2-3 0 0,2 3 0 0,-3-1 0 0,2 4-32 16,-2-2 0-16,-1-1 0 0,1-3 0 0,1 4 0 0,-3-2 0 16,1 1 0-16,-3-3 0 0,4 0 16 0,-2 0 0 15,1-4 0-15,3 1 0 0,-1 1-32 0,1 0 0 16,-1-5 0-16,2 2 0 0,4 0 32 0,-3 1 0 16,-2-2 0-16,2 0 0 0,2 2-160 0,-2 1 0 15,0-3 144-15,1 2-144 0,0 4 176 0,2-2-48 16,-3-2 0-16,3 1 0 0,0 3-128 0,1-2 192 15,-3 0-192-15,2 1 192 0,4 1-192 0,-5-2 0 16,2 0 0-16,0-1 128 0,2-1 0 0,-3 2 0 16,0-2 0-16,1 0 0 0,2-2-128 0,-1-1 0 0,-3 1 0 15,3 0 0-15,1-2 0 0,-1 2 128 0,0-3-128 16,0 0 128-16,5 2-128 0,-4-2 128 0,0 2-128 16,1-1 128-16,1 0-128 0,-2 0 128 0,2 0-128 15,-1 0 128-15,2 0-128 0,1 1 128 0,-3-3-128 0,2 0 128 16,1 4-128-16,-1-4 0 0,0-2 0 0,0 2 0 15,2 0 0-15,0 0 0 0,-1-2 0 0,1 2 128 16,2 0-128-16,-2-1 0 0,-1 0 0 0,1 0 0 16,1-1 0-16,-1 0 0 0,-1-2 128 0,1 1-128 15,3 0 0-15,1-2 0 0,-4 1 0 0,4-1 128 16,-2 1-128-16,1-2 160 0,-4 0-160 0,1 2 160 16,0 0-160-16,-3-2 192 0,-2 0-192 0,-1 0 192 15,1 0-192-15,-1 0 128 0,-3-2-128 0,1 2 128 16,0 2 0-16,0-2 0 0,-2 0 0 0,0 0 0 15,3 3-128-15,-4-3 0 0,1 0 0 0,1 1 0 16,0 1 0-16,-2 1 0 0,0 1 0 0,0-2 0 0,1 2 0 0,-1 2 0 16,-1-2 0-16,1 2 0 15,-1-3-448-15,-2 2-32 0,0 0 0 0,-1-2 0 16,3-1-1376-16</inkml:trace>
  <inkml:trace contextRef="#ctx0" brushRef="#br0" timeOffset="-188469.62">22863 6859 37775 0,'2'-3'3360'0,"-1"0"-2688"15,3-1-544-15,-2 2-128 0,1 1 1072 0,-1 1 176 16,2-3 32-16,4-1 16 0,5 2-432 0,6-4-96 16,5-3 0-16,6 4-16 0,6-1-416 0,1 1-80 0,-2 1 0 15,2 1-16-15,2 3-496 0,0 0-80 0,0-3-32 0,1 1 0 31,2 0-2416-31</inkml:trace>
  <inkml:trace contextRef="#ctx0" brushRef="#br0" timeOffset="-187839.28">22949 6345 23039 0,'-9'2'2048'0,"3"-2"-1648"16,-1 3-400-16,3-3 0 0,2 1 1600 0,-1-2 256 0,1 2 32 0,-1 1 16 16,-2 1-608-16,3 3-112 0,1-2-32 0,2 2 0 15,5 0-224-15,4 2-48 0,4 0-16 0,3-2 0 16,8 1-144-16,1 0-16 0,-2-2-16 0,3 1 0 16,6-2-64-16,-2 0-16 0,-4-2 0 0,-1 2 0 0,-2-4-64 0,-4 0-16 15,-1 0 0-15,2-3 0 0,-3 2-112 0,2-4-32 16,-5 4 0-16,1-3 0 0,0-1-48 15,-1 2-16-15,-1-4 0 0,-2 1-13872 16,-1 2-2768-16</inkml:trace>
  <inkml:trace contextRef="#ctx0" brushRef="#br0" timeOffset="-186608.21">24210 5863 25791 0,'0'-7'2304'0,"-1"2"-1856"0,1 2-448 0,0-1 0 15,0 4 1552-15,0-4 224 0,1 3 32 0,2-3 16 16,1 1-400-16,1-1-80 0,4-2 0 0,4 1-16 16,2 1-688-16,3 3-128 0,4 0-16 0,4 2-16 0,5 3-80 15,5-1-16-15,-4 3 0 0,4 1 0 0,6 5-96 0,-3 0-32 16,-7 4 0-16,-6 1 0 0,-5 1 64 0,-10 4 0 15,-2-3 0-15,-7 1 0 0,-2 6 128 0,-5-2 16 16,0-4 16-16,-5 1 0 16,-3 8-64-16,-7-5-16 0,3-1 0 0,-5-1 0 0,-6 0 0 0,-2-3 0 15,9-6 0-15,-5 0 0 0,-1 3-224 0,-4-4-48 16,5-2-128-16,0 0 192 0,3-1-384 0,-1-3-96 16,7 0-16-16,0-5 0 0,1 2-16 0,3-6 0 15,2-2 0-15,4-3 0 16,-1-5-352-16,3-3-80 0,0-6-16 15,3-3-12128-15,1-10-2432 0</inkml:trace>
  <inkml:trace contextRef="#ctx0" brushRef="#br0" timeOffset="-186413.89">24193 5867 33167 0,'1'2'2944'0,"-1"-2"-2352"0,0 3-464 0,2 1-128 16,-2-1 1152-16,0 0 224 0,-2 4 32 0,1 2 16 16,-1 10-272-16,-1 9-64 0,-2 11-16 0,2 5 0 15,-2 6-336-15,0-2-64 0,-2-4-16 0,4 0 0 16,-2 3-240-16,0-3-48 0,0-12-16 0,1 9 0 15,-1 7-80-15,0 3-16 0,3-10 0 0,1-4 0 16,2 1 0-16,0-8 0 0,3-6 0 0,-1-7 0 16,5-2-256-16,-1-5 0 0,1-4 0 0,-1-4 0 15,4-2-304-15,-1-5-112 16,3-2-32-16,1-12-13392 0,12-9-2688 0</inkml:trace>
  <inkml:trace contextRef="#ctx0" brushRef="#br0" timeOffset="-185931.06">24960 5863 32255 0,'-11'3'2864'0,"2"0"-2288"0,0 0-576 0,2 4 0 0,1-4 960 0,2 4 96 0,-2 0 16 0,-4 8 0 15,-6 9-96-15,-6 11-16 0,1 7 0 0,-2 5 0 16,4-2-304-16,-1-1-64 0,6-1-16 0,2-3 0 16,3 0 0-16,4-2-16 0,0 0 0 0,6 6 0 15,2 4-128-15,3 0-32 0,0-8 0 0,5 0 0 16,3 2-112-16,6-7-32 0,2-6 0 0,7-5 0 0,3-4 112 15,2-8 16-15,-5-4 0 0,7-3 0 0,7-2-240 16,-2-5-144-16,-5 1 192 0,-4-5-192 0,-3-3-192 16,-5-3-128-16,-6-2-48 0,0-8-13552 15,2-10-2720-15</inkml:trace>
  <inkml:trace contextRef="#ctx0" brushRef="#br0" timeOffset="-185582.18">25427 5927 35935 0,'-2'15'3200'0,"-2"-8"-2560"0,2 3-512 0,-1 1-128 16,2-1 928-16,-2-4 160 0,2 7 48 0,-1 0 0 16,-5 9-304-16,-4 13-48 0,0 8-16 0,-1 2 0 15,-4 2-192-15,0-3-64 0,1 1 0 0,0-1 0 16,1 3-128-16,0 4-48 0,2-6 0 0,3-1 0 16,-4 1-80-16,3-2 0 0,2-8-16 0,0-7 0 15,5-2-96-15,-1-8-16 0,0-5 0 0,4-3 0 0,1-4-304 16,1-6-64-16,0-3-16 0,2-6 0 15,2-1-576-15,0-9-128 0,-1-2-32 0,2-9-12128 16,1-10-2416-16</inkml:trace>
  <inkml:trace contextRef="#ctx0" brushRef="#br0" timeOffset="-185380.21">25430 5919 23951 0,'2'-6'2128'0,"-1"1"-1696"16,-1 4-432-16,0-1 0 0,-1 2 1520 0,0 0 208 15,0 2 64-15,-1-2 0 0,0 1-320 0,-3 5-64 16,-1 3-16-16,2 7 0 0,-3 4-304 0,3 5-48 15,-1 1-16-15,3 5 0 0,3 3-192 0,-1-2-64 16,4-11 0-16,-1 2 0 0,6 6-192 0,0 5-64 16,4 2 0-16,1 1 0 0,6 10-48 0,-1 1-16 0,0 3 0 0,1-2 0 15,1 2-16-15,-2-7-16 0,-4-9 0 0,-1-5 0 16,-3-3-176-16,-2-7-48 0,-6-2 0 0,-1-4 0 16,-2-3-448-16,-5-1-80 0,-4-4-32 0,-1-2-13488 15,-5-2-2704-15</inkml:trace>
  <inkml:trace contextRef="#ctx0" brushRef="#br0" timeOffset="-185214.75">25253 6487 29487 0,'-1'11'2624'0,"-2"-7"-2112"0,3-2-512 0,0 0 0 16,0 0 1712-16,-1-1 224 0,2 1 48 0,0-1 16 15,3 1-736-15,1 2-160 0,4 2-16 0,2-2-16 16,2 1-464-16,5-2-96 0,2 0 0 0,4-2-16 15,2-2-496-15,5-2 0 0,-5 1-208 0,3-4-12272 16,5-2-2464-16</inkml:trace>
  <inkml:trace contextRef="#ctx0" brushRef="#br0" timeOffset="-184830.51">26006 6670 43311 0,'-9'-1'3840'0,"4"-4"-3072"16,2 1-608-16,0 0-160 0,2 1 528 0,0-2 80 15,1-3 16-15,-2-4 0 0,0-10-304 0,-1-13-48 0,1-8-16 0,0-3 0 16,-2-1 0-16,0 0 0 0,2 6 0 0,0 5 0 16,-1-1-96-16,1 3-32 0,4 11 0 0,-1-5 0 15,1-10 0-15,5-9 0 0,0 2 0 0,3 1 0 16,5-3 80-16,1 3 16 0,0 11 0 15,2 5 0-15,3 0 32 0,0 10 16 0,-6 4 0 16,3 4 0-16,-2 8 16 0,0 2 0 0,-3 2 0 16,2 4 0-16,-1 6-96 0,-2 5 0 0,1-1-16 0,-2 9 0 15,1 13-48-15,0 3 0 0,0 1 0 0,1 5 0 16,2 4-128-16,-1-3 160 0,0-5-160 0,0-5 160 16,-3 0-160-16,0-6 192 0,-5-6-192 0,1 1 192 15,-5 1-192-15,-2 2 128 0,0 1-128 0,-1 1 128 16,-2 0-128-16,-3 2 128 0,5-12-128 0,-3 0 128 15,2-2-128-15,-2-2-256 0,0-5 64 0,3-3 16 16,-1-7-544-16,-1 0-112 0,3-7-32 0,5-7-14240 16,8-12-2832-16</inkml:trace>
  <inkml:trace contextRef="#ctx0" brushRef="#br0" timeOffset="-184231.63">26799 5828 41471 0,'3'-3'3680'0,"-3"0"-2944"15,3 0-592-15,-2 3-144 0,0-2 912 0,-1 1 160 16,3 1 16-16,-2 0 16 0,5-3-496 0,2 2-96 0,4 1-32 0,1 1 0 16,4 5-176-16,-1 0-48 0,1 1 0 0,0 1 0 15,1 3-112-15,-1 4-16 0,-5-2-128 16,1 0 192-16,-5 6-192 0,1 1 176 0,-5-3-176 0,-3 0 160 15,-2 4-160-15,-7-5-176 0,3-2 48 0,-2 3 0 16,-7-3 128-16,-3 1 144 0,0-2-16 0,-2 0-128 16,-3-1 240-16,0-2-64 0,3-1-16 0,2-2 0 15,2 2 32-15,2-6 16 0,5 3 0 0,0-3 0 16,5 1-16-16,0-1 0 0,3 1 0 0,1 1 0 16,3 1-64-16,1 0 0 0,1 2-128 0,3-2 192 15,3 4-64-15,2-1 0 0,2 3-128 0,1-1 192 16,3 1-48-16,2 3-16 0,-7-5 0 0,4 3 0 15,1 0-128-15,-2 4 128 0,-2-3-128 0,-1 5 128 0,-3 3-128 16,-3 3 0-16,-5-3 144 0,-4 6-144 16,-6 2 160-16,-4 3-32 0,1-9-128 0,-6 3 192 0,-5 3 64 15,-6-3 16-15,3-1 0 0,1-4 0 0,-4-3-112 0,3-3-32 16,4-4 0-16,3-4 0 0,-2 0-128 0,3-5 0 16,4 0 144-16,3-3-144 0,-1 0 0 0,3-3 0 15,0-4 0-15,2-1 0 0,0-6 0 0,0-3 0 16,3 0 0-16,0-12 128 0,1-14-128 0,-2-9 0 15,4-5 0-15,-2 0 128 0,1 0-128 0,0 4 176 16,1 9-176-16,0-1 192 0,-1 2-192 0,1 2 0 16,-1 3 144-16,3 3-144 0,-3-1 0 0,-1 5 0 15,2 9 0-15,0 3 0 0,-1 6-176 0,1 7-48 16,-1-1-16-16,3 7 0 16,-1 4-176-16,0 2-32 0,4 4-16 0,-2 3 0 15,2 3-288-15,3 2-48 0,-2-2-16 0,4 4 0 16,2 1-848-16,5-5-192 0,4-3-16 0,1-7-16 15</inkml:trace>
  <inkml:trace contextRef="#ctx0" brushRef="#br0" timeOffset="-183943.83">27330 5811 40543 0,'3'2'3600'0,"-5"-2"-2880"0,4 3-576 0,-1-3-144 16,0 1 1040-16,0 1 176 0,2 4 48 0,3 3 0 15,4 5-608-15,4 7-112 0,5 11-32 0,6 4 0 16,4 11-192-16,5 2-64 0,0-1 0 0,-1-3 0 0,3-1-96 16,-4 0-32-16,-7-10 0 0,-2 1 0 0,-6-2 0 0,-2 1-128 15,-5-2 192-15,-4 3-64 0,-1 5 112 16,-5 1 16-16,-1-5 0 0,-4 1 0 0,-2-1 128 16,-4-3 48-16,2-10 0 0,-3 0 0 0,-4 2-64 0,-4-3-16 15,2-3 0-15,-3-3 0 0,-1 2-80 16,-4-4-16-16,4 1 0 0,-4-3 0 0,-2 4-256 0,-3 0-272 15,1 0 48-15,-1 3 16 16,-1-1-384-16,1 2-80 0,0-1-16 0,1-3-14496 16,-1-1-2912-16</inkml:trace>
  <inkml:trace contextRef="#ctx0" brushRef="#br0" timeOffset="-183528.51">24670 7124 36863 0,'-5'5'3264'0,"1"-3"-2608"0,0-2-528 0,3 3-128 16,-1-3 736-16,1 0 112 0,1 0 32 0,0-3 0 15,1 3-16-15,1 0 0 0,0-2 0 0,-2 2 0 16,0 0-352-16,25-5-64 0,-12 5 0 0,2 4-16 16,6-4-48-16,5 1-16 0,0 1 0 0,13 1 0 0,20-3 16 0,19-3 0 15,5 1 0-15,11 1 0 0,11-3-64 0,16-2-16 16,6-3 0-16,12-1 0 0,10-2 112 16,5-7 32-16,-21 6 0 0,17-10 0 0,19-1-80 0,-12-1-16 15,-32 5 0-15,6 2 0 0,12 1-64 0,-19 8-16 16,-22 2 0-16,-14 5 0 0,-13 4-80 0,-3 0-32 15,-8 3 0-15,-2 1 0 0,-2 5-32 0,-11 1-128 16,-12 3 192-16,-8-1-64 0,-6 1-128 0,-10-2 0 16,-4 2 0-16,-4-3 0 0,-6-1-176 0,-5 1 48 15,-4-6 0-15,-6 4 0 0,-10 0-128 0,-9-2-32 16,0-2 0-16,-7 2-15168 16,-12-2-3040-16</inkml:trace>
  <inkml:trace contextRef="#ctx0" brushRef="#br0" timeOffset="-182313.52">25749 7424 16575 0,'2'-2'1472'0,"-2"2"-1168"0,0-3-304 0,0 3 0 15,0-1 1376-15,-1 1 224 0,1 0 32 0,1 0 16 0,-2 0-400 0,1 0-80 16,0 1-16-16,0-1 0 0,0 0-64 0,0 0 0 16,0 0-16-16,-4 28 0 0,2-15 80 0,-2 2 32 15,0 5 0-15,1 5 0 0,-4 3-128 0,0 4-32 16,-2 3 0-16,1-1 0 0,-5 1-320 0,1 0-64 16,1-7 0-16,-3 2-16 0,-1 3-48 0,-2 2-16 15,6-7 0-15,-3 8 0 0,0 7-32 0,-1-1 0 0,4-7 0 16,2-7 0-16,1 1-320 0,4-8-64 0,0-10-16 15,3-2 0-15,2-6-304 0,3-4-64 0,0-7-16 16,3-6 0 0,4-11-768-16,1-13-144 0,1-9-48 0,5-4-11136 0,8-6-2240 0</inkml:trace>
  <inkml:trace contextRef="#ctx0" brushRef="#br0" timeOffset="-182122.54">25747 7365 33167 0,'0'0'2944'0,"0"0"-2352"0,0 0-464 0,0 2-128 16,0 2 1088-16,0-1 192 0,-1 2 32 0,2 3 16 15,-3 8-432-15,1 9-96 0,1 7-16 0,-1 9 0 16,1 2-176-16,-2-1-32 0,4-1-16 0,-1 0 0 16,2-5-144-16,-1-2-32 0,3-3 0 0,0-2 0 15,0-4-96-15,-1 1-32 0,4-1 0 0,-2 4 0 16,3-1-16-16,-3 1-16 0,1-7 0 0,0 0 0 0,-1-1-224 0,1-1 0 16,-2-1 0-16,1-4-160 15,-3-6-352-15,-1-2-64 0,-2-4 0 0,-1 0-12608 16,-3-6-2496-16</inkml:trace>
  <inkml:trace contextRef="#ctx0" brushRef="#br0" timeOffset="-181947.84">25543 7985 38703 0,'9'0'3440'0,"-8"0"-2752"15,2 0-560-15,1 0-128 0,-1 2 784 0,-2-2 128 0,4 0 32 16,-1 0 0-16,5 0-416 0,3 0-80 0,3 1 0 15,6 2-16-15,0-3-256 0,4 2-48 16,-2-2-128-16,3 1-12928 0,-1-1-2688 0</inkml:trace>
  <inkml:trace contextRef="#ctx0" brushRef="#br0" timeOffset="-180912.85">25024 7374 18431 0,'-5'-3'1632'0,"1"-1"-1312"0,1 2-320 0,1 0 0 0,2 0 1632 0,3 0 256 0,-1-1 48 0,2 2 16 15,4-4-560-15,1 0-112 0,5-3-32 0,3-1 0 16,4 1-176-16,2 2-48 0,-2 0 0 0,1 0 0 16,0 6-256-16,-2-4-64 0,-1 4-16 0,0 0 0 15,-1 4-160-15,-1-2-16 0,-1 2-16 0,0 0 0 16,1 4 80-16,-3 0 0 0,-3 1 16 0,-1 3 0 16,-3 0-64-16,-3 4-16 0,-1 3 0 0,-6 3 0 15,-3 4 0-15,-3 0 0 0,2-2 0 0,-4 2 0 16,-4 2-96-16,-2 0-32 0,2-3 0 0,-3-1 0 0,2-3-128 15,-1-5-16-15,3-4-16 0,1 1 0 0,-2-6-64 16,1-1-16-16,3-2 0 0,0-2 0 0,0-2-144 0,-1-2-176 16,1-2 48-16,-2-2 0 15,3-4-496-15,-1-6-80 0,0 0-32 0,2-11-12448 16,6-9-2480-16</inkml:trace>
  <inkml:trace contextRef="#ctx0" brushRef="#br0" timeOffset="-180714.19">25035 7393 38703 0,'-1'20'3440'0,"-3"-7"-2752"16,1 5-560-16,0-3-128 0,1-5 1152 0,0-3 192 16,0 4 32-16,-1 5 16 0,-3 13-784 0,-1 9-160 0,-2 3-16 0,1 4-16 15,-2-1-144-15,-2-1-16 0,4-7-16 0,-2 5 0 16,-1 10 0-16,-3 3 0 0,2-1 0 0,-1-2 0 16,1-1-96-16,0-8-16 0,2-5 0 15,0-5 0-15,3-6-128 0,3-4-176 0,1-6 48 0,3-4 0 16,3-3-112-16,5-5-16 0,4-2 0 0,4-7 0 15,3-2-656 1,3-9-144-16,-3 4-32 0,6-14-11888 0,13-18-2384 0</inkml:trace>
  <inkml:trace contextRef="#ctx0" brushRef="#br0" timeOffset="-180364.58">25582 7359 28559 0,'5'-9'2544'0,"-5"4"-2032"16,0 3-512-16,1-2 0 15,-1 2 752-15,-3-1 48 0,2 2 16 0,-1 1 0 0,-4-3-144 0,-2 0-32 16,-3-1 0-16,-4 3 0 0,-3 2 208 0,-5 4 48 16,7 0 0-16,-2 5 0 0,-7 2-160 0,-2 10-32 15,0 4 0-15,2 6 0 0,3 8-128 0,-2 1-48 16,6-3 0-16,3 3 0 0,0-3 80 0,3 1 16 15,-1-2 0-15,3-1 0 0,3 1-192 0,-2 4-48 16,3-3 0-16,2 6 0 0,3 5 0 0,-1-2 0 16,3-9 0-16,3 2 0 0,2-5 0 0,2-4 0 0,4-5 0 0,4-3 0 15,1-5-112-15,5-6-16 0,7 1-16 0,4-7 0 16,7-2-240-16,4-4 176 0,-9 0-176 0,4-4 160 16,10-5-160-16,0-4-176 0,-7-5 48 15,-2-1 0 1,-7-6-464-16,-6-4-96 0,-8 3-16 0,1-6-13248 0,4-8-2672 0</inkml:trace>
  <inkml:trace contextRef="#ctx0" brushRef="#br0" timeOffset="-179863.84">26360 7437 39615 0,'1'-3'3520'0,"-2"3"-2816"0,2-2-560 0,0 1-144 0,0 1 944 0,1-3 144 15,0 6 48-15,3-2 0 0,2 1-496 0,7 4-112 16,3 4-16-16,4 5 0 0,5 9-96 0,3 3-32 16,-2 1 0-16,3 2 0 0,4 2 0 0,0 2 0 0,-7-6 0 0,0-2 0 15,-2 2-176-15,-3-2-32 0,-6-2-16 0,0 2 0 16,-5-1 32-16,-2 3 16 0,1-2 0 0,-5 5 0 16,0 7 48-16,-4 1 16 0,0-5 0 15,-3 1 0-15,-1-1 48 0,-3-4 0 0,1-5 0 0,-1-3 0 16,-4-1 0-16,1-4 0 0,-1 1 0 0,-1-2 0 15,1-4-64-15,-3 2 0 0,-1-2 0 0,1 1 0 16,-3-4 0-16,-4 0 0 0,4 1 0 0,-3-3 0 16,-1 3-128-16,-3-1-128 0,4 1 192 0,0 0-192 15,-2 1 240-15,1-1-64 0,6-4-16 0,2 4 0 16,-1-4-32-16,4 0 0 0,1-2 0 0,3-2 0 16,-1 0-128-16,3-4 0 0,2 2 0 0,1-3 0 15,3-2-480-15,-1-5-128 0,3 1-32 0,4-4-15616 16,4-6-3120-16</inkml:trace>
  <inkml:trace contextRef="#ctx0" brushRef="#br0" timeOffset="-176730.79">28298 7454 15663 0,'-2'-1'1392'0,"0"1"-1120"0,-1 0-272 0,2 0 0 16,0 0 1216-16,1 0 192 0,-2 0 48 0,1 0 0 15,-1 1-192-15,-2-2-48 0,0 1 0 0,3 0 0 16,1-3-192-16,0 3-64 0,1 0 0 0,0-2 0 0,4 2-96 16,-1 0-32-16,2-1 0 0,0 1 0 0,2 1-112 15,1-1-16-15,-1 2-16 0,3-2 0 0,3 3-96 0,1-3-16 16,0 4 0-16,2-2 0 0,3 2-48 0,-2-1-16 16,-4 0 0-16,1 1 0 0,1 2-160 15,-1-3-32-15,-5 2-16 0,-1-1 0 0,1 0-304 0,-2 2-256 16,-3-4 64-16,-2 2 0 15,0 2-512-15</inkml:trace>
  <inkml:trace contextRef="#ctx0" brushRef="#br0" timeOffset="-176446.41">28247 7753 26719 0,'6'0'2368'0,"-4"0"-1888"0,-1-2-480 0,2-2 0 16,1 4 1184-16,-3-2 144 15,0-1 16-15,4-1 16 0,0 1-160 0,2-3-48 0,1-3 0 0,-1 1 0 16,2 5-272-16,-3-3-64 0,1 6-16 0,1-3 0 16,-1 6-336-16,0-2-64 0,0 4-16 0,0 1 0 15,1 4-96-15,2 2-32 0,0-2 0 0,1 2 0 16,1 0 112-16,-1-4 16 0,-2-2 0 0,2 1 0 16,4 0-192-16,3 2-16 0,0-3-16 0,1-2 0 15,4 1 80-15,-2-1 16 0,-5-1 0 0,0-1 0 16,1 0-48-16,-6-2 0 0,-3 0 0 0,-2 2 0 15,1-6-352-15,-4 4-80 0,-3-2-16 0,-1-2 0 16,1 1-944-16</inkml:trace>
  <inkml:trace contextRef="#ctx0" brushRef="#br0" timeOffset="-174069.59">29573 6942 27647 0,'10'-1'2448'0,"-4"1"-1952"15,-1 0-496-15,-1 0 0 0,-1 0 832 0,-2 0 64 16,-2 0 0-16,2 0 16 0,4-3-160 0,-3 3-48 15,-1 0 0-15,-1 0 0 0,-1 3-96 0,-5-3-32 16,6 0 0-16,0 0 0 0,-30 12 80 0,14-2 16 16,4-4 0-16,-3 4 0 0,-6 9-160 0,-2 4-16 0,0 2-16 0,2 6 0 15,0 3-80-15,1 7-16 0,2 4 0 0,3-1 0 16,1 5-48-16,6-2-16 0,2-10 0 16,3 5 0-16,6 1-16 0,3-5-16 0,1-2 0 15,8-2 0-15,4-6-144 0,4-6-16 0,-4-6-128 16,9-6 192-16,13-4-48 0,8-9-16 0,2-6 0 0,5-11 0 15,2-4-128-15,-10-11 192 0,-12 3-192 0,-6-9 192 16,-8 0-48-16,-5-1 0 0,-4 7 0 0,-6-5 0 16,-2-1 16-16,-6-4 0 15,-1 1 0-15,-3-3 0 16,-3-4 80-16,-2 0 16 0,3 7 0 0,-2 3 0 16,0 6-16-16,-2 10 0 15,0 3 0-15,-3 9 0 0,3 7-240 0,-4 3 176 16,-1 3-176-16,-2 9 160 0,-6-2-160 0,-2 8-192 0,2-2 32 15,-1 9 16-15,-6 6-176 0,4 4-16 0,6-3-16 0,1 7 0 16,1 4-432-16,6 1-96 0,5-12-16 0,5-3-12144 16,6 5-2432-16</inkml:trace>
  <inkml:trace contextRef="#ctx0" brushRef="#br0" timeOffset="-173847.72">30130 7231 25791 0,'5'7'2304'0,"-4"-6"-1856"0,-1 1-448 0,1 0 0 0,0 3 1424 0,1-4 192 15,-4 1 48-15,5 1 0 0,-1 3-496 0,1 0-80 16,-1 5-32-16,3 0 0 0,4 3-480 0,1 1-80 16,1-4-32-16,4 4 0 0,7 1-144 0,-1-1-48 15,0-2 0-15,0 2 0 0,0-1-272 0,0-2-256 16,-4 0 64-16,1-4 0 0,-1 1-128 0,-3-3 0 0,-3 0-16 0,-2-2 0 16,-3-2 16-16,-5-2 16 0,1 0 0 0,-5-6 0 31,-5 0-592-31</inkml:trace>
  <inkml:trace contextRef="#ctx0" brushRef="#br0" timeOffset="-173485.82">30436 6729 32255 0,'13'-3'2864'0,"-6"-2"-2288"0,1 1-576 0,-3 0 0 16,-3 4 1088-16,-1 0 128 0,1 0 0 0,0 0 16 15,2 0-240-15,3 0-48 0,-1 0-16 0,2 6 0 16,-2 2-544-16,-1 4-96 0,1 3-32 0,2 1 0 0,-1 3-112 0,5 3-16 15,1-2-128-15,4 2 192 0,9 6-192 0,5 1 0 16,2-4-144-16,3-1 144 0,1 0-128 0,-6-3 128 16,-7-4 0-16,-7 1-144 0,-2-2 272 0,-7-4 48 15,-1 2 16-15,-6 0 0 0,-2 2 112 0,-7 1 16 16,0 1 16-16,-10 4 0 0,-4 7-208 0,-10 3-128 16,-7-4 160-16,-3 3-160 0,-5 1 0 0,7-3-208 15,9-9 16-15,4 1 0 0,5 1 192 0,6-6 128 16,8 0 0-16,4-6-128 0,7 0 208 0,1-1-64 15,1-1-16-15,2-2 0 0,0-1 128 0,7 2 0 16,5-1 16-16,11-1 0 0,8 1 0 0,6-2 0 16,1-4 0-16,-3-3 0 0,2-1 0 0,-6-4 0 0,-2 2 0 15,1-4 0-15,-1 0-144 0,1-4-128 0,-6 3 144 16,0 1-144 0,2-3-240-16,-4 0-144 0,-10 2-16 0,-4 1-16 15,-4 3-464-15,-4 1-80 0,-4-3-32 0,1 3 0 16,-2-2-96-16,1-2 0 0,-1-1-16 0,7-2-10512 0,5-10-2096 0</inkml:trace>
  <inkml:trace contextRef="#ctx0" brushRef="#br0" timeOffset="-173080.51">31473 6701 25791 0,'-13'0'2304'0,"2"2"-1856"0,0 2-448 0,1 0 0 16,4 0 1360-16,-1 0 176 0,-3 3 48 0,-4 3 0 15,-13 3-352-15,-10 8-64 0,-5 1-16 0,-3 3 0 16,4-3-368-16,3 4-80 0,7-3 0 0,6-1-16 0,3 6-224 0,5 1-32 15,5-4-16-15,4 3 0 0,4 4-32 16,4 3-16-16,3-9 0 0,3 1 0 0,9 1-176 0,3 2-16 16,5-5-16-16,3 0 0 0,8-7 160 0,5-4 16 15,-6-6 16-15,4-1 0 0,5-4-128 0,3-3-32 16,-1-3 0-16,3-4 0 16,0 1-192-16,-7-6 144 0,-3-1-144 0,0-3 128 15,0-5-624-15,-7-2-128 0,-9-2-16 0,-5 0-16 0,-4 3 224 16,-9-1 48-16,-8 2 16 0,-5 1 0 0,0-5 112 0,-5 4 0 15,-1 1 16-15,-3 2 0 0,2-2 240 0,-3 1 0 16,5 7 0-16,-1 2-144 0,-1 4 144 0,0 3 0 16,3 6 0-16,-1 1 0 0,-2 7 144 0,0 5 112 15,-1 6 32-15,4 2 0 0,-6 9 32 0,1 5 0 0,-1-1 0 16,3 3 0-16,0 6 192 0,-2-2 64 0,2-5 0 16,1-1 0-16,2-3-288 0,1-5-48 0,0-6-16 15,2 3 0-15,4-1-48 0,-1-1-16 0,2-3 0 0,1 0 0 16,5 3-160-16,1-1-176 0,-1-3 48 15,5 1 0 1,2-4-800-16</inkml:trace>
  <inkml:trace contextRef="#ctx0" brushRef="#br0" timeOffset="-172514.21">29180 8139 30399 0,'1'0'2704'0,"-1"0"-2160"15,-2 0-544-15,2 0 0 0,1 0 752 0,-1 0 32 16,-1-2 16-16,0-1 0 0,2-1-96 0,-4 1 0 0,2-1-16 0,2-2 0 16,1 3-96-16,-1-3-16 0,0 2 0 0,0 2 0 15,3 1-96-15,0-2-32 0,0 3 0 0,2 0 0 16,4 0-128-16,-1 3-16 0,3-2-16 0,0 4 0 15,7 0 32-15,0 1 0 0,-1-1 0 0,5 2 0 16,8 2 0-16,7-3 0 0,-1 0 0 0,15 1 0 16,23-4-64-16,15-3 0 0,-4-3 0 0,16-4 0 15,13 1 112-15,12-6 16 0,-20 2 0 0,3-1 0 16,12 3 0-16,20-4 0 0,10-1 0 0,3 0 0 16,-4 4-224-16,-14 0-32 0,-13 0-128 0,-17 2 192 15,-14 4-32-15,-15-1-16 0,-14 2 0 0,-7 1 0 16,-3 2-144-16,-10 1-224 0,-13 0 48 0,-5 0 16 15,-7 2 160-15,-6 1 224 0,-2-2-48 0,-5 4-16 0,-1-1 32 16,-3 0 0-16,-2 0 0 0,-3 0 0 0,-1 1-192 16,-3 0 0-16,-3-1 0 0,-1 0-176 0,-2 0-16 15,-3-2 0-15,1 0 0 0,-3-2 0 16,-2 1-608-16,-6-2-128 0,4-2-32 16,-5-5 0-16,-3-3-1664 0</inkml:trace>
  <inkml:trace contextRef="#ctx0" brushRef="#br0" timeOffset="-166227.24">29859 8532 15663 0,'2'-1'1392'0,"0"1"-1120"0,-2-2-272 0,0 0 0 0,1 1 496 0,-1 1 32 15,-1-1 16-15,1 1 0 0,-2-3 160 0,2 0 16 16,-1 0 16-16,1 3 0 0,0 0-256 0,0 0-48 16,0 0-16-16,0 0 0 0,0 0-160 0,0 0-16 15,0 0-16-15,0 0 0 0,0 0 96 0,-16-13 32 16,15 13 0-16,1 0 0 0,0-3 0 0,0 2 0 16,-1-2 0-16,1 3 0 0,0-2-16 0,1 1 0 0,-2 1 0 0,1-3 0 15,1 1-128-15,-1 2-16 0,0 0-16 0,0 0 0 16,0 0 0-16,0 0 0 0,0 0 0 0,0 0 0 15,0 0-48-15,0 0 0 0,0 0 0 0,0 0 0 16,0 0 80-16,0-20 16 0,-1 20 0 0,1 0 0 16,-2 0 64-16,1 0 16 0,-1 0 0 0,1 0 0 15,-2 3-16-15,2-3 0 0,-3 0 0 0,2 1 0 16,-2 1 32-16,1-2 16 0,-2 4 0 0,2-2 0 16,-2 5-16-16,-3-4-16 0,1 3 0 0,0 2 0 15,-1 3 32-15,-2-1 16 0,0 2 0 0,0 1 0 16,2 3-96-16,-3 0-32 0,-2 0 0 0,3 4 0 15,2 4-32-15,-2 1 0 0,0 0 0 0,1 1 0 16,2 2 48-16,-2 1 0 0,2-5 0 0,1 0 0 16,2 3 32-16,-1-3 16 0,3-2 0 0,2 1 0 15,4 1-64-15,3-2-16 0,0 0 0 0,5 3 0 0,7-5-80 16,1-2 0-16,1-1-128 0,2-5 192 0,5-2-192 16,-4-4 144-16,-3-4-144 0,2-2 128 0,-2-3 64 0,-2-3 0 15,-1-3 0-15,0-5 0 0,2-2-192 0,-3-6 0 16,1-3 0-16,-2 1 0 0,-4-1 0 0,2-1 0 15,-4 1 0-15,1-3 0 0,-1-1 0 0,-3-5-272 16,-2-2 64-16,-1-3 16 0,-2-1 192 0,-4-1-144 16,-2 4 144-16,-2-3-128 0,-2-3 128 0,-3 4 176 15,1 7-48-15,-1 1 0 0,-2 5-128 0,-1 8 0 16,0 2 0-16,1 7 0 0,-1 9 0 0,1 3 0 16,0 0 0-16,1 7 0 0,-1 9 0 0,0-1-176 0,2 2 48 15,1 7 0 1,-1 8-240-16,1 7-32 0,2-1-16 0,7 1 0 15,2 5-464-15</inkml:trace>
  <inkml:trace contextRef="#ctx0" brushRef="#br0" timeOffset="-165962.83">30394 8689 38703 0,'9'7'3440'0,"-4"-1"-2752"0,0-3-560 0,-1 4-128 16,-1-4 480-16,-3 2 64 0,4 0 16 0,0 6 0 0,1 5-400 0,1 3-160 15,3 7 128-15,-3 0-128 0,-1 1 0 16,0 2 0-16,-2-6 0 0,1 4 0 0,1-3-224 0,0-2-128 16,-1-5-32-16,1-1 0 15,0 1-96-15,1-5-32 0,0 0 0 0,1-6 0 16,3-2-240-16,-1-3-48 0,1-2-16 0,2-8 0 15,1-4-832-15</inkml:trace>
  <inkml:trace contextRef="#ctx0" brushRef="#br0" timeOffset="-165014.41">30994 8304 21183 0,'5'0'1888'0,"-2"-3"-1504"0,-1 2-384 16,1 1 0-16,-2 1 576 0,-2-2 32 0,2 1 16 0,0 1 0 16,0 2 112-16,0-1 32 0,1 5 0 0,-4 0 0 15,-2 3-32-15,-3 4 0 0,0-1 0 0,-3 4 0 16,-2 4-128-16,-3-1-32 0,1 2 0 0,1 3 0 16,-1 0-128-16,2 1-48 0,1-8 0 0,2 2 0 15,1-2 32-15,2-4 0 0,4-3 0 0,1-1 0 16,2-4 0-16,0 0 0 0,3-4 0 0,-1 0 0 15,4-2-64-15,-2 0-16 0,2-2 0 0,0 0 0 16,2-4-16-16,-2 3 0 0,2-2 0 0,-3 1 0 16,-1-2 48-16,0 2 16 0,-1-1 0 0,0 1 0 0,-4 3-144 0,0 1-48 15,0 0 0-15,-2-2 0 0,0 2 16 0,-1 0 0 16,1 2 0-16,0-2 0 0,-1 4-224 0,3-4 128 16,0 0-128-16,0 0 0 0,0 0 176 0,0 0-176 15,-21 4 192-15,20-6-192 0,-2 2 208 0,2-1-64 16,0 0-16-16,0 1 0 0,1 0-128 0,-2-4 128 15,2 4-128-15,0 0 128 0,0 0 0 0,0 0-128 16,0 0 192-16,0 0-64 0,0 0-272 0,0 0-64 16,0 0-16-16,0 0 0 0,0 0 32 0,0 0 0 15,0 0 0-15,-2 20 0 0,1-16 64 0,-2-2 128 16,1 1-208-16,0 0 80 0,0 0 128 0,0-2 0 16,-1 1 0-16,2-2 0 0,-2 2 0 0,1 0 0 15,-1-2 0-15,3-2 0 0,-2 4 0 0,-1-4 0 0,3 0 0 0,-1 2 0 16,1 0 0-16,0 0 0 0,0 0 0 15,0 0 0-15,0 0-128 0,0 0 128 0,0 0-128 16,0 0 128-16,0 0 0 0,0 0 0 0,16-14 0 0,-13 12 0 16,0 2 0-16,-1 2-208 0,-1-4 80 0,0 2 128 15,0 2 0-15,-1-4 0 0,0 4 0 0,0-2 0 16,-1 2 0-16,0-4 0 0,1 2 0 0,0 0 0 16,0 0-144-16,0 0 144 0,0 0 0 0,0 0 0 15,0 0-528 1,0 0 0-16,0 0 0 0,0 0 0 15,0 0-208-15,0 0-32 0,0 0-16 0,0 0 0 0,0 0-560 0,-6-20-128 0,8 16 0 0,2-2-16 16,0 0 128-16,-2-3 16 0,2 3 16 16,0 2 0-16,-1-4 1008 0,-2 1 320 0,2 2-160 0,-2 3 160 0,0-2 432 0,-2 2 160 15,1 2 48-15,0-3 0 0,-1 6 80 0,0-3 32 16,-2 2 0-16,1 2 0 0,-2 3-176 0,2 2-48 16,-2 0 0-16,1 1 0 0,0 3-144 0,-2 2-48 15,1-3 0-15,0 4 0 0,-1 3 32 0,0 1 0 16,1-5 0-16,-1 4 0 0,1 1 16 0,-1-1 16 15,1-4 0-15,-1-2 0 0,3 2 64 0,-2-4 16 16,0 0 0-16,2-3 0 0,1 0-32 0,1 0-16 16,-2-2 0-16,4-1 0 0,0 1-64 0,2-2-16 15,1-1 0-15,0 1 0 0,2-1-64 0,2-1-16 16,-2-1 0-16,4-1 0 0,3 3-48 0,1-6-16 16,0 2 0-16,3 1 0 0,4 0 16 0,3-2 0 15,-5 2 0-15,5 0 0 0,4 2-80 0,4-2-16 16,0 0 0-16,3 1 0 0,1 2 32 0,-1-1 0 0,-4-2 0 15,-6 0 0-15,-3 2 16 0,-3 0 0 0,-6-2 0 16,-2 0 0-16,-1 0-176 0,-2 0 0 0,-3 0 144 16,-1 0-144-16,-3 0 0 0,0 0 0 0,0 0 0 15,-3 0 0 1,1 0-528-16,-3 0-32 0,-1 0 0 0,-3-2 0 16,1 2-384-16</inkml:trace>
  <inkml:trace contextRef="#ctx0" brushRef="#br0" timeOffset="-164809.08">31223 8583 36863 0,'1'19'3264'0,"-2"-8"-2608"0,-2 2-528 0,2-4-128 0,0-4 720 0,0 1 112 16,0 3 32-16,-3 3 0 0,-1 8-160 0,-4 8-48 15,-1 3 0-15,-3 0 0 0,0 3-272 0,-3-1-64 16,0-5-16-16,-2 1 0 0,-3 5-80 0,0 1-16 15,3-6 0-15,0 4 0 0,-3 7-208 0,0-2-160 16,1 0 32-16,-1 3 0 16,0 1-512-16,1-5-112 0,4-6-16 0,2-5-11712 15,1 2-2368-15</inkml:trace>
  <inkml:trace contextRef="#ctx0" brushRef="#br0" timeOffset="-164123.14">27758 10745 34095 0,'9'3'3024'0,"-7"-3"-2416"0,1-1-480 0,0 1-128 16,1 1 288-16,0-2 32 0,-2-1 16 0,4-1 0 15,3-1-96-15,5 1-32 0,2-6 0 0,2 3 0 16,2 1 0-16,1-1 0 0,0 1 0 0,0 1 0 16,0 2-208-16,-2-2 128 0,1 0-128 0,1 0 0 15,3 2 0-15,1-2 0 0,1-2 0 0,1 0 0 16,7 0-176-16,-2-3-80 0,-4 2 0 0,-2-2-16 16,0 5-368-16,-7-2-64 0,-4 0 0 0,-4 2-16 15,-3-1-608-15</inkml:trace>
  <inkml:trace contextRef="#ctx0" brushRef="#br0" timeOffset="-163894.62">27763 10992 30399 0,'5'0'2704'0,"-3"-1"-2160"0,1-2-544 0,2 2 0 0,0 1 1136 0,0-5 112 15,0 1 32-15,3 1 0 0,7-7-400 0,5-1-80 16,7-3-16-16,5 2 0 0,1 2-144 0,-1 4-16 15,0-1-16-15,1 4 0 0,2 3-464 0,-2 1-144 16,-4 4 0-16,0-1 0 0,5 2-160 0,-5 0-144 16,-4 0-16-16,-1 0-16 15,-2-2-208-15,-2-3-32 0,-2 2-16 0,-2-6 0 16,3 2-512-16</inkml:trace>
  <inkml:trace contextRef="#ctx0" brushRef="#br0" timeOffset="-162834.84">29264 10466 28559 0,'-25'10'2544'0,"4"-1"-2032"0,0-3-512 0,8 0 0 15,5 0 704-15,3-4 64 0,-3 4 0 0,-3 4 0 16,-9 5-224-16,-4 7-32 0,-2 3-16 0,3 4 0 16,1 11-144-16,3-6-32 0,7 5 0 0,3-5 0 15,3 1-64-15,3 3 0 0,3-8-16 0,4 3 0 16,4 6-240-16,4 2 176 0,0-7-176 0,4 1 160 16,7-3-32-16,3-4-128 0,2-5 192 0,4-7-64 15,3-8 16-15,-1-8 0 0,-3-2 0 0,-3-7 0 16,0-4-16-16,-7-7-128 0,-2-1 192 0,-3-10-64 0,0-5 240 15,-1-5 32-15,-3 1 16 0,-1-3 0 0,-1-1-48 16,-1-3-16-16,-3 0 0 0,-4-1 0 0,0-4-160 0,-4 1-48 16,-1 9 0-16,-4-2 0 0,-1-1-16 0,-3 4 0 15,2 7 0-15,-1 8 0 0,1 5-128 16,0 7 0-16,2 5 0 0,1 6 128 0,0 3-368 0,-1 6-80 16,-1 1 0-16,1 6-16 0,-3 5 96 0,-1 4 32 15,-2 3 0-15,1 4 0 0,2 3-48 0,1-1-16 16,3-5 0-16,4 2 0 0,4 3-32 0,7-3 0 15,2 5 0-15,5 5 0 16,4 6-1216-16</inkml:trace>
  <inkml:trace contextRef="#ctx0" brushRef="#br0" timeOffset="-162578.95">29901 10755 42383 0,'-6'0'3776'0,"2"0"-3024"0,0 0-608 0,2 2-144 16,2 2 192-16,0 1 16 0,-1-4 0 0,1 5 0 15,-2 4-208-15,2 5 176 0,0 3-176 0,3 5 160 16,1 0-336-16,1 2-64 0,3 1-16 0,2-1 0 16,1 2 0-16,3-1-16 0,0-2 0 0,2-4 0 15,0 0 80-15,1-3 32 0,-1-3 0 0,0-5 0 0,4-2-128 16,1-1-32-16,-3-3 0 0,2-3 0 15,5-3-192-15,-3-1-32 0,2-4-16 0,-2-2 0 16,3-2-1008-16</inkml:trace>
  <inkml:trace contextRef="#ctx0" brushRef="#br0" timeOffset="-160295.77">30904 10175 26719 0,'5'-15'2368'0,"-3"5"-1888"0,-2 0-480 0,2 4 0 0,-1 0 880 0,-4 2 80 15,2 1 0-15,1 0 16 0,-2-6-144 0,-1-3-48 16,-2-1 0-16,0 6 0 0,-1-2-208 0,0 5-32 15,-3 1-16-15,1 6 0 0,-5 1-112 0,0 5-32 16,-3 1 0-16,-4 6 0 0,-1 5 176 0,-6 5 16 16,1 2 16-16,-3 7 0 0,-3 6-96 0,2-3-32 15,6-3 0-15,-2 9 0 0,-2 7-144 0,5 8-48 16,4-2 0-16,4 6 0 0,4 10-48 0,5-5-16 16,6-12 0-16,5-2 0 0,7 2 48 0,8-5 0 0,4-7 0 15,5-3 0-15,11-3-256 0,7-6 144 16,1-7-144-16,3-6 128 0,-4-6-128 0,-5-7 0 15,-7-3 0-15,-5-6 128 0,-1-3-128 0,-7-7 160 0,-6 2-160 16,-3-3 160-16,-2-8 32 0,-5-3 16 0,-1-1 0 0,-5-5 0 16,-3-4 32-16,-3-3 0 0,-2 0 0 0,-4-1 0 15,-4 2-112-15,-2-1-128 0,-2 0 176 0,-2-2-176 16,-2 4 0-16,-4 2 0 0,1 6 0 16,-4 9 0-16,-5 5-128 0,-1 8 128 0,1 3 0 0,-1 6-144 15,-2 8 144-15,2 1 0 0,9-1 0 0,1 7-128 16,0 3 128-16,3 2 224 0,7 1-48 0,3-2-16 15,7-2-16-15,2-5 0 0,6-2 0 0,4-4 0 16,1-2-144-16,4 0 0 0,0-5 0 0,4 2-176 16,7-7 0-16,5 2 0 0,6-4 0 0,10-5-13264 15,13-6-2672-15</inkml:trace>
  <inkml:trace contextRef="#ctx0" brushRef="#br0" timeOffset="-147064.33">10480 7985 43311 0,'-15'-26'3840'0,"1"5"-3072"0,2 1-608 0,1 5-160 0,3 7-192 0,-1 2-64 0,-4-2 0 0,-9-6-16 15,-14-8 112-15,-17-9 32 16,-10-1 0-16,-13 3 0 16,-13 7-256-16,-7 6-64 0,-3 7 0 0,0 12 0 0,0 10 64 0,-1 6 0 15,13-3 0-15,0 6 0 0,-4 10 160 0,11 9 32 0,12 9 16 16,6 10 0-16,4 13 176 0,5-1-128 15,2-2 128-15,3 6-128 0,3 3 128 16,6 13-208-16,9 6 80 0,7 6 128 0,9 0-144 0,7 7 144 16,7-10 0-16,8 7 0 0,16 11 0 0,12-1 0 15,2-14 0-15,15 1 0 0,21 8 0 0,5-15 224 0,1-22-32 0,11-12-16 16,15-9-176-16,6-10 0 0,-15-10 0 0,17-12 0 16,19-11 0-16,5-18 0 0,4-10 128 0,5-12-128 15,4-14 256-15,-7-8-48 0,-7 0 0 0,-5-5 0 16,-2-4 48-16,-17-2 0 0,-21 2 0 0,-3-12 0 0,-2-8-112 0,-4 1-16 15,-5 14 0-15,-10 7 0 0,-11-2 0 0,-14 2 0 16,-13 9 0-16,-8-9 0 0,-11-6 256 0,-9 0 64 16,-7 9 0-16,-6 1 0 0,-8 3 0 15,-6-2 16-15,-1 5 0 0,-15-10 0 0,-16-19 32 0,-16-3 0 16,-8 6 0-16,-7 2 0 0,-1 0-496 0,-5-6 0 16,5 8-176-16,-6-4 176 0,-4 4-160 0,5 12 160 15,12 13 0-15,5 15-144 0,1 11 144 0,3 11 0 16,3 7 0-16,10 13 0 0,12 9 0 0,4 10-192 15,9 6 32-15,4 22 0 16,5 23-480-16,5 11-112 0,5 10-16 0,8 7 0 16,11 10-1440-16</inkml:trace>
  <inkml:trace contextRef="#ctx0" brushRef="#br0" timeOffset="-146422.7">16659 7972 50687 0,'-53'-26'4496'0,"12"5"-3600"0,1 4-704 0,7 8-192 16,7 3-1424-16,1 0-320 0,-13 0-64 0,-33-4-16 0,-40-5 1168 0,-32 1 224 15,-8 11 48-15,4 3 16 16,7 6-144-16,8 4-16 0,12 8-16 0,12 6 0 0,9 9 352 15,4 3 192-15,18-9-192 0,-4 12 192 0,-7 9 0 0,5 2 0 16,17 0 128-16,2-2-128 0,-1 5 224 0,-1-2-48 16,6 2-16-16,10-2 0 0,7 3-32 0,-1 11 0 15,2 13 0-15,8 7 0 0,9-10-128 0,8 6 192 0,7 3-192 0,10 1 192 16,9 7-32-16,7-7 0 0,3-11 0 16,11 4 0-16,10 7-160 0,12 1-176 0,4-7 48 0,16 0 0 15,16-4 0-15,-1-8 0 0,-15-10 0 0,18 4 0 16,21 4 0-16,5-10 0 0,-2-15 0 0,0-11 0 15,1-9 128-15,3-12 0 0,-5-10 128 0,2-8-128 16,-1-9 320-16,-1-10 0 0,-13-2 0 0,4-14 0 16,1-18 64-16,1-4 0 0,-6 4 0 0,-3 0 0 15,0-4-112-15,-18-10-16 0,-20 12 0 0,2-16 0 16,6-20 0-16,-7 3 0 0,-9 12 0 0,-10-11 0 16,-9-15 112-16,-13 5 16 0,-11 13 0 0,-10 1 0 15,-9-4-112-15,-13 2-16 0,2 15 0 0,-18 1 0 16,-12 10-48-16,-11 2-16 0,4 7 0 0,-12 0 0 15,-6-8-192-15,-14 5 144 0,10 14-144 0,-20 5 128 16,-16 12-464-16,-8 5-112 16,4 11 0-16,-3 12-16 0,-2 14-592 0,4 12-112 15,17 6-32-15,-3 7 0 0</inkml:trace>
  <inkml:trace contextRef="#ctx0" brushRef="#br0" timeOffset="-145748.65">10534 8557 43311 0,'34'-61'3840'0,"-11"17"-3072"0,2 3-608 15,-7 10-160-15,-4 13 192 0,1 4 16 0,10-8 0 0,18-23 0 0,30-30-32 0,21-23-16 16,6 1 0-16,-5 11 0 15,-3 10-160-15,5 12 0 0,6 10 0 0,1-2 0 0,-2-4 0 0,0-7 0 16,-16 6 0-16,18-2 0 0,24 0 0 0,-6 6 192 16,-12 8-192-16,11-2 192 0,20-1-192 0,-21-5 192 15,-34 14-192-15,7-5 192 0,25-8 0 0,2 2 0 16,-6 7 0-16,3 11 0 0,13 11-64 0,-14 3 0 0,-16 6 0 16,-6 7 0-16,-2 6-128 0,-2 4 0 0,0 4 0 15,-7 5 0-15,-10 8 0 0,-4 1 0 0,-5 1-192 16,0 4 192-16,5 11-144 0,-6 7 144 0,-6 5 0 15,0 11 0-15,1 10-240 0,-2 1 64 0,1-4 16 16,-6-2 0-16,1-4 160 0,-7 2-208 0,-4-2 80 0,-3 5 128 16,0 6-288-16,-4-7 64 0,-7-4 16 0,-2-8 0 15,-4-6 208-15,-6-5 0 0,-4-5 0 0,0 0 0 16,-4 0 0-16,1-3 0 0,-1 2 0 0,-1-5 0 16,0 2 0-16,1-6 0 0,-1 1 0 0,0-6 0 31,1 1-512-31</inkml:trace>
  <inkml:trace contextRef="#ctx0" brushRef="#br0" timeOffset="-144591.25">15498 7485 43311 0,'7'-26'3840'0,"-3"5"-3072"0,3 2-608 0,-1 8-160 0,-2 5 128 0,0 4-128 16,1-2 192-16,5-2-64 0,7-7-128 0,8-3-176 15,7 0 48-15,4 1 0 16,1 2-352-16,6 4-64 0,4-1-16 0,8 2 0 0,8 4 176 0,6 0 48 16,3-1 0-16,1 1 0 0,2 2 144 0,-1-3 48 0,-8 3 0 15,12-2 0-15,12 4 144 0,0-3 0 0,-7 0 0 16,-1 0 0-16,4 3 0 0,2 0-192 0,1 0 64 15,-1 4 0-15,-2 5 128 0,1-3 176 0,-12 0-48 16,12 1 0-16,12 8 112 0,-3 1 16 16,-7-2 0-16,4 3 0 0,11 5-112 0,0 4-16 0,-3 5 0 0,-6 8 0 15,-7-7-128-15,4 9 0 0,8 3 0 0,0 3 0 16,-1 4 0-16,-1-4 0 0,-7-6 0 0,2 3 0 16,2 8 0-16,-7 7 0 0,-20-8 0 15,7 12 0-15,12 9 0 0,3 1 0 0,-1-4 0 0,-7-2 0 16,-6 2 0-16,-3 2 0 0,-7-2 0 0,7 4 0 15,10 9 0-15,-2-6 0 0,-4-3 0 0,-3 5 0 16,2 7 0-16,3-2 192 0,6-1-192 0,2-3 192 0,-2 0-192 16,-7 0 0-16,-9-6 0 0,11 9 128 0,18 7 112 15,2-6 16-15,-4-8 0 0,-2-3 0 0,3 7-256 0,2-6 0 16,3 2 0-16,-1-8 0 0,-3-3 144 0,4-8-16 16,1-11 0-16,0 3 0 0,-2 3-128 15,-6-4 0-15,-10-4 0 0,12-1 0 0,10 1 0 0,-1-4 160 16,-7-7 16-16,3-4 0 0,12 1-48 0,-5-7 0 15,-8-4 0-15,-1-2 0 0,4-3 0 0,0-3-128 16,-3 2 192-16,-2-2-64 0,-3 0-128 0,-1-2 0 16,-9-1 0-16,5 0 0 0,-1 4 0 0,-7-7 0 15,-18 2 0-15,2-6 0 0,2 4 0 0,-2-4-224 16,-4 2 32-16,-2-2 0 0,-3 0 192 0,-5-5 0 16,-10-2 0-16,2-2 160 0,4-4-160 0,1-3 0 0,-5 0 0 15,4 1 0-15,4-5 0 0,0-5 160 0,0-1 16 16,-3-2 0-16,-5 1-48 0,-1-2 0 0,-1 4 0 0,5-4 0 15,7-3 0-15,-1-2 0 0,0 4 0 0,0 2 0 16,0 0-128-16,-5 0 0 0,-6 9 0 0,-4 0 0 16,-1-1-176-16,-3 4-64 0,-3 1-16 0,-2-1 0 15,1 4-96-15,-4 0-32 0,-5 2 0 0,1-4 0 16,-5 2 384-16,-3-6 0 0,-4 2 0 0,-2-1 0 16,-2-2 0-16,-2-3 0 0,-2 4 0 0,-3-5 0 15,-2 1 320-15,0-5 144 0,-1 10 32 0,0-4 0 16,-4-3-80-16,-2 1-16 0,0 5 0 0,-3 2 0 15,-2 1-208-15,-2 3-64 0,-1 5 0 0,-3 0 0 16,-4 7-128-16,-3 0 0 0,-1 7 0 0,-3 0 0 0,-5 8 0 16,0-3-176-16,6 2 48 0,-2 1 0 0,-6-2 0 15,-2 0 0-15,7-4 0 0,-7 0 0 0,-3-3 0 16,-3-2 0-16,9 0 0 0,-4-5 0 0,-4-2 0 16,-1-3 0-16,10-3 0 0,0 2 0 0,-1-6 128 0,2 4 176 15,7-4-48-15,3 1 0 0,3 2 0 0,3-2 0 16,6 3 0-16,3 5 0 0,3-3 112 0,3 4 16 15,1 3 0-15,5 0 0 0,1 3-112 0,6 4-16 16,2 2 0-16,5 1 0 0,9 8-128 0,6 5-176 16,1-7 48-16,5 6 0 0,10 0 128 0,5-2 0 15,-1-3 0-15,6-3 0 0,8-4-240 0,-2-5-16 16,-10 1 0-16,-1-6 0 0,0 0 256 0,-6-3 0 16,-10 0 0-16,-3 0 0 0,3-1 0 0,-3 0 160 15,-2 0-32-15,0 0 0 0,0 0 0 0,-2-2 0 16,-7 4 0-16,0-2 0 0,-1-2 112 0,-1 0 16 0,-5-1 0 15,0 1 0-15,-3 0-112 0,-2-3-16 0,-1 2 0 16,-5-2 0-16,1-1 112 0,-3 1 16 0,-1-1 0 0,-2-3 0 16,-4-1-112-16,-1-6-16 0,-2 1 0 0,-2-3 0 15,-5-3 96-15,-2-3 16 0,1 4 0 0,-4-3 0 16,-3-5-240-16,-1-3 0 0,6 3 0 0,-1-6 0 16,2-6 0-16,2 0 144 0,6 9-144 0,2 1 192 15,2-1-192-15,4 10-192 0,1 8 32 0,6 11 16 16,1 7-944-16,3 8-192 15,0-1-48-15,-2-3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0:06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2282 193 20239 0 0,'401'-85'2132'0'0,"-336"73"-2176"0"0,211-32-531 0 0,5-2 903 0 0,-264 43-263 0 0,-2 1 78 0 0,-26 2 32 0 0,-529 38 643 0 0,-1022 79-348 0 0,1323-99-410 0 0,-144 13 175 0 0,7 31-42 0 0,352-56-133 0 0,1 0 1 0 0,-45 20-1 0 0,59-22-45 0 0,-1 1-1 0 0,1 1 1 0 0,0 0 0 0 0,0 0-1 0 0,1 1 1 0 0,0 0 0 0 0,0 0 0 0 0,-13 17-1 0 0,19-22-10 0 0,0 0-1 0 0,0 1 1 0 0,0-1-1 0 0,0 1 0 0 0,1 0 1 0 0,-1 0-1 0 0,1 0 1 0 0,0 0-1 0 0,0 0 0 0 0,0 0 1 0 0,0 0-1 0 0,1 0 0 0 0,-1 0 1 0 0,1 0-1 0 0,-1 0 1 0 0,1 0-1 0 0,0 1 0 0 0,0-1 1 0 0,1 0-1 0 0,-1 0 0 0 0,1 0 1 0 0,-1 0-1 0 0,1 0 1 0 0,0 0-1 0 0,0 0 0 0 0,1 0 1 0 0,2 5-1 0 0,1 0-4 0 0,1 0 1 0 0,0-1-1 0 0,1 0 0 0 0,-1 0 1 0 0,2 0-1 0 0,-1-1 0 0 0,1 0 1 0 0,12 8-1 0 0,72 36-173 0 0,-90-49 166 0 0,49 21-149 0 0,1-2 0 0 0,0-2 1 0 0,80 17-1 0 0,159 10-43 0 0,312-7 17 0 0,-1-40 329 0 0,-501 0-78 0 0,218-3 274 0 0,677 2 680 0 0,-879 7-844 0 0,193 33 0 0 0,-297-35-141 0 0,-1 1-1 0 0,1 0 1 0 0,18 8 0 0 0,-30-10-37 0 0,-1-1 1 0 0,1 0 0 0 0,0 1-1 0 0,0-1 1 0 0,0 1 0 0 0,0-1-1 0 0,0 1 1 0 0,-1 0 0 0 0,1-1-1 0 0,0 1 1 0 0,0 0 0 0 0,-1 0-1 0 0,1-1 1 0 0,-1 1 0 0 0,1 0-1 0 0,-1 0 1 0 0,2 1 0 0 0,-2-1-1 0 0,0 0 0 0 0,0-1 0 0 0,0 1 0 0 0,0-1 0 0 0,0 1 1 0 0,0 0-1 0 0,-1-1 0 0 0,1 1 0 0 0,0-1 0 0 0,0 1 0 0 0,0 0 0 0 0,-1-1 0 0 0,1 1 0 0 0,0-1 1 0 0,0 1-1 0 0,-1-1 0 0 0,1 1 0 0 0,-1-1 0 0 0,1 1 0 0 0,0-1 0 0 0,-1 1 0 0 0,-4 3 0 0 0,0 0 0 0 0,0-1-1 0 0,0 0 1 0 0,-10 5-1 0 0,10-5 2 0 0,-320 137-116 0 0,308-134 114 0 0,-457 148-238 0 0,-11-35 154 0 0,78-36 85 0 0,-579 45 0 0 0,502-113 132 0 0,472-16-121 0 0,2 1 1 0 0,-1 0-1 0 0,1-1 0 0 0,-1 0 1 0 0,1-1-1 0 0,0 0 0 0 0,-12-5 1 0 0,22 7-10 0 0,0 0 1 0 0,0 0-1 0 0,0 0 0 0 0,-1 0 1 0 0,1 0-1 0 0,0 0 1 0 0,0 0-1 0 0,0 0 0 0 0,0 0 1 0 0,0 0-1 0 0,0 0 1 0 0,0 0-1 0 0,0 0 0 0 0,0-1 1 0 0,0 1-1 0 0,-1 0 1 0 0,1 0-1 0 0,0 0 1 0 0,0 0-1 0 0,0 0 0 0 0,0 0 1 0 0,0 0-1 0 0,0 0 1 0 0,0 0-1 0 0,0-1 0 0 0,0 1 1 0 0,0 0-1 0 0,0 0 1 0 0,0 0-1 0 0,0 0 0 0 0,0 0 1 0 0,0 0-1 0 0,0 0 1 0 0,0-1-1 0 0,0 1 0 0 0,0 0 1 0 0,0 0-1 0 0,0 0 1 0 0,0 0-1 0 0,0 0 1 0 0,0 0-1 0 0,0 0 0 0 0,1 0 1 0 0,-1-1-1 0 0,0 1 1 0 0,0 0-1 0 0,0 0 0 0 0,0 0 1 0 0,0 0-1 0 0,0 0 1 0 0,0 0-1 0 0,0 0 0 0 0,0 0 1 0 0,0 0-1 0 0,1 0 1 0 0,-1 0-1 0 0,0 0 0 0 0,0 0 1 0 0,0 0-1 0 0,0 0 1 0 0,0 0-1 0 0,0 0 0 0 0,0-1 1 0 0,8-2 68 0 0,-8 3-71 0 0,10-3 46 0 0,0 1 0 0 0,1-1 1 0 0,0 2-1 0 0,-1 0 0 0 0,15 0 0 0 0,-7 0-30 0 0,306-11 83 0 0,277-13-259 0 0,1 39-167 0 0,-166 6-946 0 0,-311-21-55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0:06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4640 318 14279 0 0,'-69'-21'1710'0'0,"-86"-16"0"0"0,-80-1 1386 0 0,159 27-3220 0 0,-129-19 415 0 0,-1294-117-252 0 0,419 114-321 0 0,276 88 289 0 0,725-45 54 0 0,-88 24 0 0 0,141-27-47 0 0,0 1 0 0 0,0 1-1 0 0,2 1 1 0 0,-1 2 0 0 0,1 0-1 0 0,1 1 1 0 0,-29 22 0 0 0,46-30 7 0 0,0 0 1 0 0,0 0-1 0 0,1 1 0 0 0,-8 8 1 0 0,12-12-17 0 0,1-1 1 0 0,-1 0-1 0 0,0 0 1 0 0,0 0-1 0 0,0 1 1 0 0,1-1-1 0 0,-1 0 0 0 0,1 1 1 0 0,-1-1-1 0 0,1 1 1 0 0,-1-1-1 0 0,1 1 1 0 0,0-1-1 0 0,0 0 1 0 0,-1 1-1 0 0,1-1 1 0 0,0 1-1 0 0,1-1 0 0 0,-1 1 1 0 0,0-1-1 0 0,0 1 1 0 0,1-1-1 0 0,-1 1 1 0 0,0-1-1 0 0,1 0 1 0 0,0 1-1 0 0,-1-1 1 0 0,1 0-1 0 0,1 3 1 0 0,1-1 9 0 0,0 0 0 0 0,0-1 1 0 0,0 1-1 0 0,0-1 0 0 0,0 1 1 0 0,0-1-1 0 0,1 0 0 0 0,-1 0 1 0 0,5 2-1 0 0,38 10 107 0 0,-36-11-99 0 0,76 16 95 0 0,0-4-1 0 0,118 5 0 0 0,101-11 103 0 0,-1-15 6 0 0,-285 5-216 0 0,496-21 307 0 0,-33 2-33 0 0,110-6-53 0 0,-205 14-83 0 0,-120 4-32 0 0,-167 5 12 0 0,165 14 0 0 0,-256-10-97 0 0,0 0 0 0 0,0 1 0 0 0,-1 0 0 0 0,1 0 0 0 0,14 7-1 0 0,-22-9-22 0 0,-1 0-1 0 0,1 1 0 0 0,-1-1 0 0 0,1 0 0 0 0,-1 1 0 0 0,1-1 0 0 0,-1 0 0 0 0,1 1 0 0 0,-1-1 0 0 0,1 1 0 0 0,-1-1 0 0 0,0 0 0 0 0,1 1 0 0 0,-1-1 0 0 0,0 1 1 0 0,1 0-1 0 0,-4 6 100 0 0,-16 2 34 0 0,15-7-127 0 0,-50 17 205 0 0,-86 19 0 0 0,86-24-156 0 0,-580 126 156 0 0,-125-33-199 0 0,-11-33-24 0 0,610-59 49 0 0,-188 13 142 0 0,333-28-175 0 0,-180 16 392 0 0,194-16-395 0 0,0 0 0 0 0,0 0 0 0 0,0 0 0 0 0,0 1-1 0 0,-1-1 1 0 0,1 0 0 0 0,0 1 0 0 0,0-1 0 0 0,0 1 0 0 0,0-1-1 0 0,-1 2 1 0 0,2-2-6 0 0,0 0 0 0 0,-1 1 0 0 0,1-1 0 0 0,0 0 0 0 0,0 0 0 0 0,0 0 0 0 0,0 1 0 0 0,0-1 0 0 0,0 0-1 0 0,0 0 1 0 0,0 0 0 0 0,0 1 0 0 0,0-1 0 0 0,0 0 0 0 0,0 0 0 0 0,0 0 0 0 0,0 1 0 0 0,0-1 0 0 0,0 0 0 0 0,0 0-1 0 0,0 0 1 0 0,0 1 0 0 0,0-1 0 0 0,1 0 0 0 0,-1 0 0 0 0,0 0 0 0 0,0 0 0 0 0,0 1 0 0 0,0-1 0 0 0,0 0 0 0 0,0 0-1 0 0,0 0 1 0 0,1 0 0 0 0,-1 0 0 0 0,0 0 0 0 0,0 1 0 0 0,1-1 0 0 0,1 2 15 0 0,2 0 0 0 0,-1-1 0 0 0,0 1 1 0 0,0-1-1 0 0,0 0 0 0 0,6 2 0 0 0,78 17 21 0 0,116 13 1 0 0,91-7-49 0 0,-283-25 11 0 0,785 40 444 0 0,-236-15-2056 0 0,-184 1-4526 0 0,-56 2-1924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2T12:57:10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17679 4782 41471 0,'-25'-25'3680'0,"7"3"-2944"0,2 3-592 0,3 6-144 16,2 4-592-16,1 2-160 0,-2-2-16 0,-9-10-16 0,-14-9 976 0,-11-7 208 0,-4 1 48 0,-3 1 0 15,-2 5-448-15,-4 3 0 0,-2 6-144 16,-3 4 144-16,-2-3-288 0,-2 4 48 16,14 4 16-16,-8 0 0 0,-6 1 224 0,-11 3 0 0,-5-2-160 15,-3 0 160-15,1-2-128 0,0 0 128 0,4 1-160 16,-7 2 160-16,-12 1 0 0,4-5 0 0,9 3 0 15,-4-2 160-15,-3 4-32 0,-9 0-128 0,2-4 192 16,-5 1-64-16,2 0-128 0,-8 0 128 0,0 1-128 16,-2 2 128-16,2 0-128 0,-4 0 0 0,4 2 0 0,-4 2 0 15,-4 2 128-15,-5-3 0 0,0 2 0 0,1 1 0 16,2 4 0-16,0-2 0 0,-1-2 0 0,2 4 0 16,2-3 0-16,1 2 0 0,5-1 0 0,-2-1 0 15,-5 6 128-15,6-3 32 0,6 0 0 0,-6 0 0 0,-5 5-32 16,5-3-16-16,6 0 0 0,-3 5 0 0,-7 1-112 15,4 3 0-15,9-5-128 0,-6 5 192 0,-2 1-192 16,3-4 128-16,12 0-128 0,-7 2 0 0,-3 5 128 16,-5 1-128-16,10-5 0 0,-4 7 0 0,3 4 192 0,-8 2-64 15,8-3-128-15,-4 7 192 0,-1 3-192 0,-5 1 128 16,-4 1-128-16,3 3 0 0,11 7 176 16,1-4-176-16,4-5 192 0,1-1-192 0,3-5 192 0,8 0-192 15,12 3 192-15,2 2-192 0,4 1 160 0,-1 3-160 16,3-4 128-16,4 3-128 0,8 3 128 0,8-2-128 15,7 0 0-15,8-2 128 0,2 1-128 0,5-2 128 16,5-6-128-16,2 7 128 0,6 8-128 0,0 2-176 16,5-3 48-16,5 7 0 0,6 13 0 0,2-6 0 15,2-9 0-15,4 2 0 0,5 4-112 0,2 0-16 16,-1-5 0-16,5 7 0 0,8 8-80 0,2-2-32 0,0-13 0 16,5 2 0-16,8 1 208 0,6-7 160 0,-5-1-208 15,11-1 80-15,16 1-16 0,-1 0 0 0,-1 1 0 0,3-4 0 16,6 0 432-16,9-7 96 0,3-5 0 0,3-6 16 15,4 2-208-15,10-5-64 0,9-1 0 0,5 1 0 16,4-5 0-16,4-3 0 0,-2-3 0 16,9-2 0-16,11-2-128 0,4-3 0 0,-2-4 0 0,10-2 0 15,12-2 0-15,-4-1 0 0,-28 4 0 0,21-2 0 16,21-1 0-16,3 2 0 0,-10 4 0 0,-1 0 128 16,5 4-128-16,-2-1 128 0,-5 0-128 0,7-2 128 15,8-1-128-15,-7 1 0 0,-19 1 0 0,13-5 128 16,16-2-128-16,0-6 0 0,-20 2 0 0,10-5 0 15,5-2 0-15,-3 0 160 0,-22-1 16 0,9-3 0 0,11-3-176 16,-2-2 0-16,-6-3 144 0,-3-1-144 0,0-2 192 16,0-1-48-16,-1 1 0 0,-4-7 0 0,-5-6-144 0,-5-1 128 15,-18 8-128-15,14-1 128 0,7-6-128 0,-17 3 0 16,-23 7 0-16,7 3 0 0,8-3 0 0,-12 1 0 16,-16 3 0-16,-4 3 0 0,-3 3 0 0,-5-1 0 15,-5 0 0-15,-13-4-176 0,-11-3 176 16,-13 1 0-16,-6 3 0 0,-8-3 0 0,-2-4 0 0,-9-2 0 15,-8 5 128-15,-4-10-128 0,-7-5 176 0,-8-6-48 16,-6 2 0-16,-8-9 0 0,-8-11 112 0,-5-6 16 16,1 11 0-16,-9-16 0 0,-10-7-256 0,-4 2 0 15,-4 16 0-15,-9-3 0 0,-10-2 0 0,-10 10-192 16,4 12 192-16,-11 3-208 0,-8 2-96 0,-13 11-16 0,-10 9 0 0,-5 8-13248 16,-5 8-2672-1</inkml:trace>
  <inkml:trace contextRef="#ctx0" brushRef="#br0" timeOffset="841.27">11192 2023 50687 0,'-16'-14'4496'0,"-3"4"-3600"0,-2 2-704 0,5 2-192 0,6 2-960 0,-1 1-240 16,-4 3-32-16,-11-3-16 15,-17 3 656-15,-19 1 128 0,-8 8 16 0,-10 10 16 16,-8 10-304-16,-3 8-64 0,2 4-16 0,2 6 0 16,0 11 288-16,2 1 48 0,4 4 16 15,0-6 0-15,-8 0 272 0,8 4 48 0,17-8 16 0,-1 10 0 0,0 14 288 16,1-2 64-16,6 2 16 0,5-2 0 0,-3 0 80 0,9 5 0 0,11-4 16 15,8 6 0-15,5 3-16 0,11-2 0 0,5-11 0 0,8 7 0 16,9 4-320-16,7 1 0 0,7-7 0 16,9-4 0-16,10-7 0 0,5-4 0 0,6-7 0 0,0-1 0 15,5-3 0-15,0-8 0 0,-3-5 0 0,5-7 0 16,5-5 272-16,-1-7-16 0,2-7 0 0,-10-6 0 16,-7-6-112-16,-9-2-16 0,-9-2-128 0,-3-5 192 15,-3-1 64-15,-6 1 16 0,-4-3 0 0,-4 1 0 16,-5-6-112-16,-4 1-32 0,-3 2 0 0,-6-2 0 15,-5-2 96-15,-9-3 16 0,2 3 0 0,-7 0 0 16,-10-3 16-16,-8 4 0 0,-7 4 0 0,-8 4 0 0,-12 8-256 16,-2 7 0-16,12-1 0 0,-1 8 0 0,-5 4 0 0,4 3 0 15,5-2 0-15,1 2 0 0,-4 1 0 16,5-3 0-16,10-4 0 0,3 2 0 0,5-7 176 0,6-1-176 16,6-5 192-16,2 0-192 0,3-3 224 0,3-3-64 15,4-2-16-15,2-1 0 0,5-3 48 0,0 0 0 16,3-1 0-16,6-3 0 0,0-3-192 0,5 1 160 15,-1-1-160-15,7-2 160 0,7-5-160 0,7-5 160 16,2 0-160-16,11-7 160 0,13-3-160 0,11-3 0 16,6 2-160-16,0 1 160 0,1-3 0 0,-4 1 0 15,-7 1 0-15,1 5 0 0,0 1 0 0,-8 5 0 16,-7 9 192-16,-6 5-192 0,-6 4 0 0,-13 6 0 16,-6 2 0-16,-7 4-144 0,-4 4 144 0,-5 2-128 0,-1 3 128 15,-6 5-128-15,0 7 128 0,-7 12 0 16,-2 9 160-16,-4 6-160 0,-3 1 160 0,1 3-160 0,2-1 160 15,0 13-160-15,4 18 0 0,4 6 0 0,8 3-208 16,8 5 64 0,8 5-416-16,14 5-80 0,14 2 0 0,8-18-16 15,10-19-2384-15</inkml:trace>
  <inkml:trace contextRef="#ctx0" brushRef="#br0" timeOffset="1867.9">9121 7627 36863 0,'-6'0'3264'0,"-1"-4"-2608"0,4 4-528 0,1 0-128 16,2 0 0-16,0 0 0 0,0 0 0 0,0 0 128 16,0 2 0-16,3 3-128 0,1-2 192 0,-4-3-64 15,0 0-128-15,15 23-256 0,-11-14 64 0,0 0 16 16,1 4-16-16,-4-2 0 0,2 1 0 0,-3 3 0 16,-3 1 192-16,1 0 0 0,-2 0 0 0,-1 3 0 15,0-3 128-15,-5 2 0 0,2-2 0 0,-2 3 0 16,-1 3 16-16,-3 0 16 0,4 1 0 0,0 1 0 15,2 9-160-15,4 1 192 0,1 1-192 0,5 3 192 16,5 4-192-16,2 4 128 0,-1-4-128 0,7-5 128 16,3-1-128-16,1-3 0 0,4-4 0 0,-1-1 0 15,1-2 0-15,0-1 0 0,-1 1 0 0,-1-6 0 0,0 1 192 16,-1-2 16-16,0 0 0 0,-1 1 0 0,1-3 80 0,-3-1 16 16,1-3 0-16,-2-4 0 0,0 1 0 15,-4-3 0-15,-1-4 0 0,-2 0 0 0,0 0 0 0,-6 0 0 16,1-3 0-16,-1-3 0 15,-1 3 16-15,1-1 0 0,-3-1 0 0,0-1 0 0,1 2-64 0,-1-1-16 16,-1-1 0-16,-1-1 0 0,4 4-48 0,-4-3-16 16,1 0 0-16,-1-1 0 0,2 4-48 0,-3-2-128 15,1-1 192-15,2 3-64 0,-2 2-128 0,1-1-256 16,0 3 64-16,1-4 16 16,-5 21-752-16</inkml:trace>
  <inkml:trace contextRef="#ctx0" brushRef="#br0" timeOffset="2416.92">20284 7302 11967 0,'3'0'1072'0,"-1"0"-864"15,3 0-208-15,-1 2 0 0,2 2 2624 0,-1-1 496 16,1 0 80-16,4 3 32 0,6 4-1632 0,5 6-336 0,5 5-64 0,3 3-16 16,4 3-304-16,-1 5-64 0,-2-1-16 0,0 1 0 15,1 3-256-15,-4 0-48 0,-5-3-16 0,-2-1 0 16,-3 3-256-16,-5-2-48 0,-5-1-16 0,-5 2 0 16,-1-5 112-16,-6-2 32 0,-5-4 0 0,-1 5 0 15,-3-1 128-15,-3 0 16 0,3 2 16 16,-9 10 0-16,-10 15-464 0,-15 24 128 0,-13 20-128 0,-14 2-10592 31,-14-5-2144-31</inkml:trace>
  <inkml:trace contextRef="#ctx0" brushRef="#br0" timeOffset="12800.15">20934 15100 35935 0,'-19'-6'3200'0,"7"0"-2560"15,2 1-512-15,5 1-128 0,4 3-208 0,-1-2-64 16,1-1-16-16,0 0 0 0,-3-4 480 0,-1-2 112 16,0 2 16-16,4-5 0 0,-1 3-48 0,3-2 0 15,1 6 0-15,3-2 0 0,5-3 16 0,4 1 0 16,-1 0 0-16,7 1 0 0,5-8-96 0,5 0-32 15,-5 1 0-15,6-4 0 0,6-2-160 0,4-3 0 0,1-1 0 0,0-2 0 16,-1-6 128-16,-1-1-128 0,-3 2 192 16,5-7-64-16,5-1 288 0,2-7 48 0,-3 2 16 15,7-6 0-15,8-7 64 0,-1-4 16 0,-4 8 0 0,2-2 0 16,8 4-208-16,2-1-32 0,-5 4-16 0,9-4 0 16,8-3 16-16,-2 0 16 0,-9 9 0 0,4 4 0 15,10 9-80-15,-2-2-32 0,-3 4 0 16,-2 5 0-16,2 1-48 0,-4 3-16 0,-9 6 0 0,10-5 0 15,12-1-32-15,0 1 0 0,-12 5 0 0,3 4 0 16,8-1-128-16,-1 3-176 0,3 5 48 0,-4 0 0 16,-5 4 128-16,-4 0 0 0,-10 3 0 0,4 3 0 0,5 2 0 15,-2 3 176-15,-8 1-48 0,-2 5 0 0,-1 2 112 16,-1 5 16-16,-4-3 0 0,4 8 0 0,7-1-112 0,1-2-16 16,-3 5 0-16,-2-2 0 0,-3 5 0 15,-3-3-128-15,-1-5 192 0,3 5-64 0,8 4 16 0,1-1 0 16,-5 3 0-16,-3 2 0 0,-3 1-16 15,-3-2 0-15,-7-3 0 0,3 0 0 0,3-1-128 0,1-2 0 16,-6-7 0-16,-2-2 0 0,-2 1 128 0,-2-5 0 16,-4 2 0-16,-3-2 0 0,-5 0-128 0,-7-3 0 15,1-3 0-15,-4 0 0 0,-2 0 224 0,-1-2 16 16,-1 2 0-16,1-1 0 0,-3 1 16 0,0-2 0 16,-2 0 0-16,1 0 0 0,-1 2-96 0,-1 0-16 15,2 3 0-15,-4-6 0 0,1 2-16 0,-1-1 0 16,-2-2 0-16,2 2 0 0,0-2 32 0,-1 3 0 15,-1-6 0-15,-1 4 0 0,0-6 48 0,0 4 16 0,-1-2 0 16,0-3 0-16,0 3-224 0,-1-3 0 0,-2 4 0 0,2-4 0 16,-2 2 144-16,1-4-16 0,-1 4 0 0,0-2 0 15,0 1-128-15,-1-1 160 0,0 3-160 0,2-1 160 16,-2-2-160-16,2 2 0 0,-2 1 144 0,1 0-144 16,2-1 0-16,0 4 0 0,-2-2 0 0,3 2 0 15,-1 2-128-15,2 0-112 0,-1-1-16 0,1 1 0 16,2 2-240-1,-1-4-48-15,0 2-16 0,5-2 0 16,2 3-640-16</inkml:trace>
  <inkml:trace contextRef="#ctx0" brushRef="#br0" timeOffset="14232.97">26760 14023 30399 0,'-1'6'2704'0,"-2"-4"-2160"16,1 2-544-16,2 0 0 0,-1 1 1008 0,-2-4 80 0,2 3 32 0,-3 4 0 16,-2 2-112-16,-2 6-32 0,-2 3 0 0,-1 2 0 15,-2 1-128-15,2 4-16 0,-3-1-16 0,2 1 0 16,1 2-144-16,-1 3-32 0,2-5 0 0,-1 11 0 16,1 12-160-16,-1 7-32 0,1-5-16 0,1 0 0 15,2 6-112-15,2-4 0 0,1-12-16 0,3-3 0 0,3 7-64 16,2-5-16-16,2-1 0 0,1-1 0 15,5 2-48-15,0-8-16 0,-1-4 0 0,5-6 0 0,3-8-32 16,0-5 0-16,0-7 0 0,1-8 0 0,2-6 48 0,-1-11 0 16,1-8 0-16,6-7 0 0,0-11 64 0,0 0 16 15,2-1 0-15,-5 2 0 0,-3 2-32 0,-7 0 0 16,-1 2 0-16,-5-12 0 0,-2-13-48 0,-4-1-16 16,-1 18 0-16,-5 2 0 0,-4-1 32 0,-4 5 0 15,-2 8 0-15,-3 3 0 0,0 3-192 0,-3 4 0 16,2 3 0-16,0 3 128 0,-4 2 112 0,0 4 16 15,1 3 0-15,-1 4 0 0,1 4-48 0,-2 3 0 16,2 4 0-16,-2 3 0 0,1 4-48 0,-3 4-16 0,5-1 0 16,-1 2 0-16,-1 7-144 0,-3 1-144 0,6-2 144 15,3 2-208 1,1 3-576-16,6 5-112 0,4 0-32 0,4 3-14288 0,2 10-2848 0</inkml:trace>
  <inkml:trace contextRef="#ctx0" brushRef="#br0" timeOffset="14749.85">27261 14708 28559 0,'-1'0'2544'0,"-3"0"-2032"0,2-3-512 0,-1 3 0 0,2 0 1968 0,-2 0 288 0,0 0 64 15,-1 0 16-15,-2 0-928 0,-3-3-176 0,-1 0-32 0,3 3-16 0,3-2-480 0,0 1-112 16,4-2-16-16,2 3 0 0,3-4-192 0,2 1-32 16,3-2-16-16,4 1 0 0,2-2-96 0,1-3-32 15,1 2 0-15,6-3 0 0,-1-3 48 0,1 1 16 16,-3-1 0-16,-1-2 0 0,-4-1 32 0,-5 0 0 15,-4 6 0-15,-2-3 0 0,-2-3-80 0,-8-2-16 16,-3-1 0-16,-5 3 0 0,-3-3 96 0,-4 3 16 16,-2 2 0-16,-2 2 0 0,1 4-160 0,-2 2-32 0,-1 3 0 15,1 6 0-15,2 3 0 0,1 2 0 0,1 6 0 0,2 1 0 16,-1 7 0-16,3 4-128 0,1-1 192 0,1 1-64 16,1 5 16-16,1-2 0 0,2-1 0 15,2-2 0-15,2 4-144 0,-2-1 128 0,4-3-128 0,1-1 128 16,4 4 64-16,1 2 16 0,3 0 0 0,1 1 0 15,6 0-208-15,0-1 0 0,5-1 0 0,3-3 0 16,4-5 0-16,3-3 0 0,0-8 0 0,5-5-160 16,0-6-96-16,4-7-32 0,0-5 0 0,2-8 0 15,2-9-480 1,-2-4-80-16,-8 7-32 0,-2-9 0 0,0-5-2720 16</inkml:trace>
  <inkml:trace contextRef="#ctx0" brushRef="#br0" timeOffset="15283.31">27663 14316 33167 0,'-3'-3'2944'0,"0"-3"-2352"0,-1 4-464 0,2 2-128 0,2 2 864 0,-2-2 160 16,1 0 16-16,0 4 16 0,-2 5-64 0,0 3-16 15,-1 8 0-15,0 11 0 0,4 11-272 0,-2 5-48 16,2 3-16-16,0 7 0 0,0 4-80 0,2 7-32 16,-1-5 0-16,3 7 0 0,1 19-16 0,0-1-16 15,0-12 0-15,-1-6 0 0,3-3-96 0,-3-5-16 0,0-5 0 16,-3 0 0-16,2 1-128 0,-3-3-48 0,-1-10 0 16,1-4 0-16,0-9-16 0,-1-4-16 0,-1 1 0 0,0-7 0 15,4-10-176-15,-2-2-192 0,-2-6 32 0,2-2 16 16,3-2-80-16,-4-6-16 0,-1 0 0 0,1-4 0 15,0-6 240-15,-4-6 0 0,1 0 0 0,-1-9 0 16,0-14 0-16,-1-14 0 0,0 1 0 0,2-8 160 16,1-11-160-16,0-2 0 0,1 14 144 0,3-12-144 15,3-8 0-15,2 1 0 0,-1 13 0 16,3 6 0-16,6 7 0 0,-2 2 0 0,-1 11 0 0,1 1 128 16,1 3-128-16,-2 3 0 0,-2 3 128 0,-2 0-128 15,3 7 320-15,-5 3-16 0,0 8 0 0,-1 5 0 16,-2 3-16-16,1 3 0 0,-2 5 0 0,-1 4 0 0,2 3 64 15,-2 4 16-15,2 4 0 0,-1 7 0 16,1 5-240-16,-2 7-128 0,3 6 128 0,-1-1-128 0,2 3 144 0,-1 0-144 16,0-6 192-16,0 3-192 0,0 0 176 15,-1-3-176-15,1-1 160 0,-3 1-160 0,3 3 144 0,-3 0-144 16,1-3 128-16,-1-3-128 0,1-5 0 0,1-4-176 16,-2-5 16-16,1-8 0 15,0-4-384-15,0-6-80 0,3-2-16 0,1-12 0 16,5-9-1376-16</inkml:trace>
  <inkml:trace contextRef="#ctx0" brushRef="#br0" timeOffset="15634.85">27960 14662 34095 0,'-3'11'3024'0,"3"-7"-2416"15,0 2-480-15,0-3-128 0,0 0 928 0,0-3 160 0,3 2 48 0,-2 0 0 0,3 1 16 0,1 0 0 0,2 0 0 0,4 0 0 16,5-3-624-16,1 0-112 0,2 0-32 0,3-3 0 15,3-3-384-15,-3-1 0 0,-1-1 0 0,-1 0 0 16,-1-3 0-16,-3 0 0 0,-5 0-224 0,-4 0 80 16,1-4 144-16,-5-1 176 0,-3 3-48 0,-1-5 0 15,-5-2 64-15,-3-2 16 0,-1 0 0 0,-3-3 0 16,-2 0-80-16,-1 2 0 0,0 2-128 0,0 1 192 16,-4 1-48-16,-1 3-16 0,5 4 0 0,-1 2 0 15,-2 4 64-15,0 2 0 0,7 4 0 0,-2 0 0 16,0 5-192-16,-2 6 0 0,3 5 0 0,0 7 0 15,-1 7 0-15,4 4 192 0,0 5-192 0,3 3 192 16,1 2 64-16,1 0 32 0,2-3 0 0,3-3 0 0,3 1 80 16,0-7 16-16,5-1 0 0,2-5 0 0,2 1-208 15,-1-5-48-15,-1-6 0 0,4 0 0 0,2-1 0 0,4-4 0 16,1-2 0-16,1-7 0 16,1-2-544-16,2-5-112 0,-3-4-32 0,3-7 0 15,2-4-736-15</inkml:trace>
  <inkml:trace contextRef="#ctx0" brushRef="#br0" timeOffset="18553.64">28358 14389 32255 0,'-4'6'2864'0,"2"-6"-2288"0,2 4-576 0,-2-4 0 0,4 2 768 0,-4-2 32 0,2 1 16 0,3 2 0 0,-3 3-192 0,1 0-48 0,2 2 0 0,-2 3 0 0,0 2-64 0,-1 2 0 0,0 1-16 0,0 4 0 0,-1 1-64 0,-3-1-16 0,3 2 0 0,-3 0 0 0,0 3-96 0,0-3 0 0,1 1-16 0,-1-1 0 0,2 6-16 0,-3-2 0 16,1 2 0-16,3-2 0 0,-3 2-16 0,1 0 0 16,1 1 0-16,1 2 0 0,-1-2-96 0,0 0-32 15,2-2 0-15,0-3 0 0,-1-3-16 0,0-3-128 16,0-7 192-16,1 0-64 0,-2-4 96 15,2-4 16-15,0 0 0 0,-1-3 0 0,1-1-240 0,-1-3 0 16,1 3 128-16,0-6-128 0,-1 1 0 0,-1-2 0 16,0 0 0-16,1-7 0 0,0-1 0 0,-1-3 0 15,1 0 0-15,-1-6 0 0,3-3 0 0,-1-1 0 16,4 1 0-16,-1 2 0 0,3 1 0 0,2 0 0 16,-1 6 128-16,4-2-128 0,2 1 128 0,3 0-128 15,0 3 176-15,1 1-176 0,4 0 0 0,-2 2 0 16,-2 5-192-16,2-3 48 0,4 2 144 0,3-2 0 0,-4 4 0 15,1 2 0-15,0 0 0 0,-4 3 144 16,-2 3-16-16,-2 3-128 0,0 1 224 0,-3 2-64 0,-3 3-16 16,-1 0 0-16,2 5-16 0,-2 2 0 0,-2-1 0 0,0 3 0 15,1 5 0-15,-3 0-128 0,1-2 192 0,-2 4-64 16,2-3-128-16,-3 2 0 0,0-2 0 16,2 3 0-16,-1-4 0 0,0 2 0 0,1-2 0 0,0-3 0 15,2-1 0-15,-1-1-272 0,0-4 64 0,2-1 16 31,1-2-304-31,0-3-48 0,1-2-16 0,0-4 0 0,3-1-576 16</inkml:trace>
  <inkml:trace contextRef="#ctx0" brushRef="#br0" timeOffset="19516.65">29624 13975 32255 0,'7'-7'2864'0,"-3"2"-2288"16,-3 4-576-16,1 1 0 0,0-2 896 0,-3 4 80 0,0-2 16 0,-1 0 0 0,0 4-176 0,-3 0-48 0,0 4 0 0,0 2 0 0,-1 9-256 0,-1-1-48 0,0 5-16 0,4-1 0 0,-2 4-192 0,1 2-32 0,1-1-16 0,2 3 0 0,1 4-16 0,-1-1-16 0,3-2 0 0,-2 6 0 15,3 5 0-15,-4 5 0 0,1 0 0 0,-2-1 0 16,0-1 80-16,-4-6 32 0,1-5 0 0,-3-1 0 16,0-3-160-16,0-4-128 0,0-3 192 0,0-5-192 15,1-2 224-15,-2 0-64 0,4-6-16 0,-1 1 0 16,0-3-144-16,1-2 160 0,1 0-160 0,-1-3 160 16,2-2-160-16,-4-1-144 0,4-1 144 0,-3-4-208 0,1-1 0 15,-4-2 0-15,4-2 0 0,-2-1 0 0,-1-5-96 0,0-1-16 16,1-1 0-16,0-1 0 0,-1-4 320 0,-1 1-160 15,1 0 160-15,0-3-128 0,-1 5 128 0,-1-3 0 16,0 6 0-16,-1-2 0 0,0 4 0 0,-3 4 0 16,1 2 0-16,-1 3 0 0,-1 2 256 0,-3 4-32 15,-2 4 0-15,3 0 0 0,-2 5-80 0,2-1-16 16,-2 3 0-16,2 4 0 0,1 1-128 0,0-1 128 16,2 1-128-16,0 0 128 0,0 3 0 0,2 3 0 15,3-6 0-15,1 3 0 0,1 0 16 0,3 1 0 16,0-2 0-16,3-1 0 0,1 1-144 0,1 1 192 15,3-3-192-15,0-1 192 0,2 1-192 0,4 0 128 16,0 0-128-16,5 0 128 0,3 0 0 0,4-1-128 16,3-1 192-16,2-2-64 0,7-3-128 0,2-3 160 0,-3 0-160 0,4-5 160 15,10-2-160-15,4-5 160 0,-6 1-160 0,9-2 160 16,7-6-160-16,4-3 0 0,-3 0 0 0,-7-3 0 16,-5 1 0-16,-9-2 0 0,-4-1 0 0,-8 3-176 15,-2 0 176-15,-8 3-160 0,-2 2 160 0,-4-3-160 16,-3 1 160-16,-4-5 0 0,-1 3 0 0,-5-3 0 15,-5-2 0-15,-6-4 176 0,-2-3-176 0,-4-5 192 16,-3-3-64-16,-3-5 0 0,-1 4 0 0,1 1 0 16,-1 8-128-16,1 1-256 0,0 11 64 0,5 5 16 15,1 6 48-15,-1 2 0 0,2 4 0 0,3 4 0 16,3 2 128-16,1 6 0 0,0 1 0 0,4 3 0 0,2 7 0 16,2 6 0-16,1 1 0 0,1 3 0 0,5 4 0 15,-1-1 144-15,1-3-144 0,4-1 0 0,4 0 208 16,-1-1-64-16,-2-2-16 0,3-5 0 0,0-1-128 15,-2-4 192-15,0-4-192 0,-1-1 192 0,2-2-192 0,-2-2 160 16,0-1-160-16,0-3 160 0,-2 0-160 0,-2-2 0 16,1 0 0-16,-2-2 0 0,-1-2 0 0,0 0 0 15,0-4 0-15,0 2 0 16,-2-2-448-16,1-2-80 0,0 0-16 0,-1-4 0 16,2 1-480-16,-1-7-112 0,0 1-16 0,1-4 0 15,3-10-1952-15</inkml:trace>
  <inkml:trace contextRef="#ctx0" brushRef="#br0" timeOffset="19966.5">30137 14360 16575 0,'10'-2'1472'0,"-6"-2"-1168"0,-2 1-304 0,1 3 0 0,-1 0 1632 0,-3-3 272 0,0 3 48 0,1 3 16 0,1-3-672 0,-2 3-128 0,0 3-16 0,-1 2-16 0,0 7-368 0,-2 1-64 0,-1 8 0 0,3 2-16 0,-3 9-112 0,0 0 0 0,0 3-16 0,0 0 0 0,2 6-64 0,-2-4-16 0,3-5 0 0,1 0 0 16,1 1 0-16,0-2 0 0,2-5 0 0,1-3 0 16,2-2-48-16,-3-1-16 0,2-7 0 15,0-1 0-15,1-8-224 0,-2-2-64 0,-2-1 0 0,2-7 0 16,2-1-128-16,-3-5-144 0,1-4 144 0,2-3-208 0,0-6 64 16,0-7 16-16,-2-2 0 0,4-3 0 0,0-8 128 15,2-3-192-15,1 2 192 0,1 1-192 0,5 1 192 16,-3 4 0-16,2 9 0 0,-1 2 128 0,1 3 144 15,-3 5 48-15,2 5 0 0,-2 0 0 0,3 4 96 0,-2 3 32 16,1 0 0-16,2 3 0 0,-1 2-16 0,1 5 0 16,-1-2 0-16,0 4 0 0,-2 1-144 0,-3 0-32 15,1 2 0-15,-1 1 0 0,-1 2 112 0,2 0 16 16,-4 1 0-16,3 3 0 0,-1 0-112 0,0 0-16 16,-2-2 0-16,2 0 0 0,-1 2-256 0,-2-1 160 15,2 1-160-15,-3-2 128 0,0 5 16 0,-4-1 0 16,2 1 0-16,-3 0 0 0,0 6-144 0,-3-3 0 15,1-3 0-15,-2 3 128 0,0 0-368 0,-1 1-80 16,0-3 0-16,2 2-16 16,-2 3-400-16,1-3-80 0,-1-6-16 0,4-4 0 15,-2-2-1152-15</inkml:trace>
  <inkml:trace contextRef="#ctx0" brushRef="#br0" timeOffset="20216.41">30800 14383 41343 0,'9'-6'1840'0,"-3"2"368"0,0 1-1760 0,-1 0-448 0,-3 3 0 0,1 0 0 16,1-3 544-16,1 3 32 0,6-4 0 0,4 2 0 15,4-2-208-15,2-2-48 0,2 2 0 0,1-1 0 16,1 4-144-16,1-4-48 0,-1 4 0 0,1-1 0 16,0 0-128-16,-2 1 0 0,0 0 0 0,1 1 0 15,-3 0 0-15,-1 0 0 0,-2-3 0 0,-5 3 0 0,1-1-240 0,-6-1 80 16,-4 2 16-16,-5-3 0 15,-1-1-512-15,-7 1-112 0,-4-2 0 0,-4-1-16 16,-4 1-1680-16</inkml:trace>
  <inkml:trace contextRef="#ctx0" brushRef="#br0" timeOffset="20552.53">31097 14123 30399 0,'2'1'2704'0,"-2"2"-2160"16,0-1-544-16,2 2 0 0,-4-3 1520 0,1 2 192 15,-1-1 32-15,-2 2 16 0,-2 2-608 0,-3 3-128 16,-2 4-32-16,-4 3 0 0,-4 3-240 0,-2 3-48 16,2 0-16-16,-2 3 0 0,0 7-256 0,-3 3-48 15,6 2-16-15,0 5 0 0,0 5-96 0,3 1-16 0,3 2 0 0,0-6 0 16,5 3 112-16,2-2 16 0,3-7 0 0,4 3 0 16,3 0 64-16,1-2 32 0,5 1 0 0,3 1 0 15,4 1-112-15,7-5-32 0,2-3 0 16,9-5 0-16,8-6-32 0,-2-4-16 0,-5-7 0 0,5-4 0 15,5-3-48-15,1-5-16 0,-5-3 0 16,2-1 0-16,2-5 96 0,-3-6 0 0,-8 2 16 0,1-3 0 16,2-8 0-16,-5-5 0 0,-8 3 0 0,0-2 0 15,-5-7-64-15,-2 0-16 0,-6 6 0 0,0-2 0 16,-5 2 0-16,-2 5 0 0,-2 4 0 0,-1 4 0 16,-2 1-64-16,-1 3-32 0,-1 2 0 0,-2 1 0 15,-1 4-160-15,-2 3 0 0,0-2 0 0,0 4 0 16,-4 1-384-16,-1 4-64 0,0 0-16 15,-2 4 0-15,-3 6-384 0</inkml:trace>
  <inkml:trace contextRef="#ctx0" brushRef="#br0" timeOffset="21216.47">32100 14436 35935 0,'-9'5'3200'0,"2"-3"-2560"0,0-2-512 0,4 0-128 0,0 0 0 0,-1-3 0 0,2 3 0 0,-2-7 0 0,-3 1 448 0,-4-6 128 0,1-1 32 0,-1 0 0 0,0-8-160 0,-1 1-16 0,4-1-16 0,-2 1 0 0,0 0-176 0,-2-2-48 0,2 0 0 0,0 1 0 0,-5-5-64 0,0 1-128 0,2 3 176 0,-2 2-176 15,0-3 336-15,1 3-32 0,4 1-16 0,-1 1 0 0,1 0 128 0,3-3 32 16,1 5 0-16,2-2 0 0,2 1-176 15,3-4-16-15,-1 4-16 0,4-1 0 0,2-2-32 16,0 4 0-16,3 0 0 0,2 1 0 0,1 2-64 16,4 0-16-16,-1 1 0 0,5-1 0 0,3 4 112 0,3-1 16 15,-2 3 0-15,4 1 0 0,6-2 48 0,0 1 16 16,-5 4 0-16,-1-1 0 0,5-1-320 0,0 1 0 16,-5 1 0-16,-1 0 0 0,-3-1 0 0,-6 1 0 15,-2 3 0-15,-3 0 0 0,-3-3 0 0,-3 3 0 16,-1 3 0-16,-2-3 0 0,-2 1 128 0,0 1 0 15,-2 0 16-15,-2 0 0 0,0 2 80 0,-2 1 16 16,1-1 0-16,0 2 0 0,-3 0-48 0,1 1 0 16,-1 4 0-16,2-1 0 0,-2 3-64 0,1 0-128 15,0 2 176-15,2 5-176 0,0 6 176 0,-2 5-176 0,2 3 160 16,2 7-160-16,-1 6 144 0,0 4-144 0,0-7 128 16,-1 7-128-16,1 2 128 0,-4-2-128 0,1-6 0 15,-1-3 128-15,-1 2-128 0,0-4 160 0,0-6-160 0,0-4 160 16,1 1-160-16,-1-9 128 0,2-2-128 0,-1-5 128 15,3-5-128-15,1-4 192 0,1-2-192 0,1-4 192 16,1-2-192-16,3-4 0 0,-2 0 0 0,7-9 0 31,1-3-400-31,2-8-16 0,3 0 0 0,1-9-14496 0,4-2-2912 0</inkml:trace>
  <inkml:trace contextRef="#ctx0" brushRef="#br0" timeOffset="21983.87">32252 15065 43311 0,'6'-6'3840'0,"-4"1"-3072"0,0 0-608 16,-1 3-160-16,-1-1 368 0,-3 2 32 0,2-1 16 0,-1-5 0 0,-1 0-160 0,-4-4-48 0,-3 1 0 0,-2 0 0 0,-3-2-208 0,-3 3 0 0,1 4 0 0,-1 0 0 0,-5 4 352 0,1 5 32 0,6-2 0 0,-1 3 0 0,-4 6-112 0,1 3-16 0,5-2 0 0,1 3 0 0,1 5 16 0,2 2 0 15,3 3 0-15,2-2 0 0,5 4-80 0,0 3 0 16,3-3-16-16,5-1 0 0,5 5-48 0,4-7-128 16,-2-3 192-16,6-3-64 0,6 5-128 0,5-1 192 0,-2-6-192 15,3-4 192-15,4-4-192 0,-1-3 192 0,-2-8-192 0,-2-3 192 16,-1-8-192-16,-2-3 0 0,-6 0-160 0,-1-6 160 15,-5-1-320-15,-4-2 16 0,-4-1 16 16,-2-3 0-16,-4-1 144 0,-4-4 144 0,-2 3-208 16,-2-2 80-16,-5-10 128 0,-5-3 128 0,1 3-128 0,-4-1 176 15,0 4 0-15,-5 6 0 0,3 10 0 0,-1 5 0 16,-3 8-176-16,2 6 192 0,2 3-192 0,0 8 192 16,-5 9-192-16,0 5 0 0,7 2 0 0,-3 10 0 15,-4 15 0-15,4 5 0 0,4-8-192 0,4 2 192 16,1 5-128-16,5-9 128 0,4-12 0 0,4-4 0 15,6 0 0-15,5-6 256 0,0-7-32 0,5-1-16 0,7-2-64 16,0-7-16-16,-3 2 0 0,3-4 0 0,1-6-128 16,1 0 0-16,-3-7 0 0,-2 0-176 0,-1-6 16 15,-1-7 0-15,-3 4 0 0,-3-6 0 0,-1-3-32 0,-4-4 0 16,0 0 0-16,-4-3 0 0,-1-3 16 0,-4 0 0 16,0 6 0-16,-3 4 0 0,-2 6 176 0,-5 6-128 15,1 8 128-15,-1 5-128 0,-4 4 128 0,-3 5 0 16,4 2 0-16,-3 5 128 0,-3 9 64 0,-1 7 0 15,6-2 16-15,-3 11 0 0,0 13 32 0,2 3 0 16,4-10 0-16,3 0 0 0,3 1-64 0,5-8-16 16,3-7 0-16,7-7 0 0,3-1-160 0,5-7 192 15,-3-4-192-15,5-2 192 0,3-4-192 0,4-4 0 16,-3-1 0-16,3-4 128 0,2-3-352 0,-4-6-80 16,-2-3-16-16,-2-3 0 0,-2-3-48 0,-3-1-16 0,-3 2 0 15,-4-5 0-15,-4-3 80 0,-2-5 16 0,-2 6 0 16,-3 1 0-16,-3-4 288 0,-5 5 0 0,4 7 176 15,-5 6-176-15,2 5 464 0,-4 6-16 0,2 5 0 16,-3 7 0-16,0 6-48 0,1 5-16 0,3 2 0 0,0 11 0 16,1 11-192-16,0 7-64 0,4-8 0 0,3 4 0 15,2-1-128-15,4-3 0 0,2-9 0 0,6 0 0 16,8 2-816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0:16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14136 1038 20735 0 0,'-120'-110'3654'0'0,"29"36"-3537"0"0,-124-76 0 0 0,170 122-153 0 0,-168-102 10 0 0,164 104 4 0 0,-2 1 0 0 0,-77-25 0 0 0,-330-74-170 0 0,-558-60 192 0 0,-848 48 53 0 0,1304 139-215 0 0,3 18 15 0 0,421-15 146 0 0,-1208 41 22 0 0,1136-44 87 0 0,-672 14 486 0 0,7 31-252 0 0,-115 91-198 0 0,523-42-144 0 0,-666 195 0 0 0,524-63 0 0 0,373-128 51 0 0,121-53-38 0 0,-306 163 126 0 0,125-23-145 0 0,12 22-101 0 0,170-125 65 0 0,60-45 39 0 0,1 2 1 0 0,2 2-1 0 0,3 3 0 0 0,1 1 1 0 0,2 2-1 0 0,-52 82 0 0 0,-95 190 3 0 0,172-286-14 0 0,1 0-1 0 0,2 1 0 0 0,1 1 0 0 0,2 0 0 0 0,2 1 0 0 0,-10 69 0 0 0,17-81 15 0 0,1 1 0 0 0,1 0 0 0 0,1 0 0 0 0,2 0 0 0 0,1 0 0 0 0,1 0 0 0 0,1-1 0 0 0,2 0 0 0 0,0 0 0 0 0,2 0 0 0 0,17 35 0 0 0,2-8-3 0 0,3 0 0 0 0,1-2 0 0 0,59 70-1 0 0,-60-86-8 0 0,2-1 0 0 0,1-2 0 0 0,1-2 0 0 0,2-1 0 0 0,48 30 0 0 0,32 6 7 0 0,180 75-1 0 0,-19-37-57 0 0,8-16-2 0 0,-205-64 60 0 0,102 25 35 0 0,221 31 0 0 0,803 57 54 0 0,-20-70 156 0 0,1694 30 107 0 0,-1230-69-230 0 0,-851-35 16 0 0,-152-1-21 0 0,767-34-101 0 0,179-89 53 0 0,-1062 62 95 0 0,-212 26-126 0 0,649-130 95 0 0,-943 166-124 0 0,424-106 74 0 0,-7-17-32 0 0,-65-3 93 0 0,-180 63-86 0 0,-91 31-13 0 0,167-86 0 0 0,-25-21 157 0 0,-17-24 89 0 0,-198 140-370 0 0,57-63 1 0 0,-76 75 64 0 0,-1-1 1 0 0,0-1 0 0 0,-2 0-1 0 0,0-1 1 0 0,12-30-1 0 0,-18 36 27 0 0,-1-2-1 0 0,-1 1 0 0 0,0 0 1 0 0,-1-1-1 0 0,-1 0 0 0 0,-1 0 0 0 0,0 0 1 0 0,-1 1-1 0 0,-1-1 0 0 0,0 0 1 0 0,-2 0-1 0 0,-4-18 0 0 0,-2 2 38 0 0,-2 1 0 0 0,-1 0 0 0 0,-2 0 1 0 0,-22-37-1 0 0,9 26 16 0 0,-2 1 0 0 0,-44-50 0 0 0,-16-5-57 0 0,-5 4 0 0 0,-126-98-1 0 0,153 140 17 0 0,-2 4 0 0 0,-101-52 0 0 0,66 43-18 0 0,-417-200-136 0 0,-184 5 1 0 0,184 124 351 0 0,-7 25 1 0 0,-183-9 4 0 0,-7 28 50 0 0,-912-17 162 0 0,937 111-386 0 0,-3 37-245 0 0,327-16-404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41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41 7367 0 0,'1'-1'200'0'0,"0"0"-1"0"0,0 0 0 0 0,0 0 0 0 0,0 0 0 0 0,0 0 1 0 0,0 0-1 0 0,-1 0 0 0 0,1-1 0 0 0,0 1 0 0 0,-1 0 1 0 0,1 0-1 0 0,-1-1 0 0 0,1 1 0 0 0,-1-2 1 0 0,0 2-11 0 0,1-1 1 0 0,-1 1 0 0 0,1 0 0 0 0,-1 0 0 0 0,1-1 0 0 0,-1 1 0 0 0,1 0 0 0 0,-1 0 0 0 0,1-1 0 0 0,0 1 0 0 0,0 0 0 0 0,0 0 0 0 0,0 0 0 0 0,0 0 0 0 0,0 0 0 0 0,0 0 0 0 0,2-1 0 0 0,-3 2-147 0 0,1 0-1 0 0,-1 0 1 0 0,1 0-1 0 0,-1 0 0 0 0,1 1 1 0 0,-1-1-1 0 0,1 0 1 0 0,-1 0-1 0 0,1 0 1 0 0,-1 1-1 0 0,1-1 0 0 0,-1 0 1 0 0,1 0-1 0 0,-1 1 1 0 0,0-1-1 0 0,1 0 1 0 0,-1 1-1 0 0,1-1 0 0 0,-1 1 1 0 0,0-1-1 0 0,0 0 1 0 0,1 1-1 0 0,-1-1 1 0 0,0 1-1 0 0,0-1 1 0 0,1 1-1 0 0,-1-1 0 0 0,0 1 1 0 0,0-1-1 0 0,0 1 1 0 0,0 0-1 0 0,6 17 652 0 0,-3 13 49 0 0,-1-1 0 0 0,-1 1-1 0 0,-4 34 1 0 0,-17 92 442 0 0,16-124-892 0 0,2 43 1 0 0,1-22-33 0 0,3 11-21 0 0,-3-40-70 0 0,-2 0 0 0 0,0 0 0 0 0,-10 38 0 0 0,10-52-139 0 0,1-1-1 0 0,1 1 0 0 0,0 0 1 0 0,1 17-1 0 0,-4-8-42 0 0,2-6-144 0 0,3-14 5 0 0,0-5-62 0 0,0-12 84 0 0,17-198-362 0 0,-16 177 412 0 0,0-113-52 0 0,-2 123 102 0 0,0 0 1 0 0,8-45-1 0 0,-8 69 46 0 0,1 1 0 0 0,0 0-1 0 0,-1-1 1 0 0,1 1 0 0 0,0-1 0 0 0,1 1 0 0 0,-1 0-1 0 0,1 0 1 0 0,-1 0 0 0 0,1 0 0 0 0,0 0-1 0 0,0 0 1 0 0,0 0 0 0 0,1 0 0 0 0,-1 1-1 0 0,0-1 1 0 0,1 1 0 0 0,0 0 0 0 0,0 0-1 0 0,0 0 1 0 0,0 0 0 0 0,0 0 0 0 0,0 1-1 0 0,0-1 1 0 0,0 1 0 0 0,1 0 0 0 0,5-2 0 0 0,5 0 85 0 0,-1 1 1 0 0,1 1 0 0 0,-1 0 0 0 0,1 1 0 0 0,-1 0 0 0 0,1 1 0 0 0,-1 0 0 0 0,1 1 0 0 0,-1 1 0 0 0,1 0 0 0 0,-1 1 0 0 0,22 10 0 0 0,-23-8-15 0 0,-1 1 0 0 0,1 0 0 0 0,17 16 0 0 0,-13-11-29 0 0,-12-8-44 0 0,-1 0 1 0 0,1 0-1 0 0,-1 0 1 0 0,1 0 0 0 0,-1 0-1 0 0,-1 0 1 0 0,1 1-1 0 0,0 0 1 0 0,-1-1-1 0 0,0 1 1 0 0,0 0-1 0 0,-1 0 1 0 0,1 0-1 0 0,-1 1 1 0 0,1 5 0 0 0,-1-4 9 0 0,-1 0 1 0 0,1 0 0 0 0,-1 0 0 0 0,0 0 0 0 0,-1 0 0 0 0,0 0 0 0 0,0 0 0 0 0,-1 0-1 0 0,1 0 1 0 0,-6 11 0 0 0,-1 1 69 0 0,2-4 23 0 0,-13 21 0 0 0,17-33-102 0 0,0 1 0 0 0,0-1 0 0 0,0 0 0 0 0,-1 0 0 0 0,1 0 1 0 0,-1 0-1 0 0,0-1 0 0 0,0 1 0 0 0,0-1 0 0 0,0 0 0 0 0,0 0 0 0 0,0 0 0 0 0,-1 0 1 0 0,1 0-1 0 0,-1-1 0 0 0,1 1 0 0 0,-1-1 0 0 0,0 0 0 0 0,1 0 0 0 0,-5 0 0 0 0,-21 0 71 0 0,21 0-36 0 0,1-1-1 0 0,-1 1 1 0 0,0-1-1 0 0,0-1 1 0 0,0 0-1 0 0,0 0 1 0 0,1 0-1 0 0,-1-1 1 0 0,0 0 0 0 0,-7-4-1 0 0,-6-3-50 0 0,-8-4 0 0 0,20 8 28 0 0,6 3-1 0 0,0 0-1 0 0,0 1 0 0 0,0-1 0 0 0,1 0 0 0 0,-1 0 0 0 0,0-1 0 0 0,1 1 0 0 0,0 0 1 0 0,-1-1-1 0 0,1 0 0 0 0,0 1 0 0 0,-2-5 0 0 0,-3-6 34 0 0,5 11-52 0 0,1 0 1 0 0,0 0 0 0 0,0 0-1 0 0,-1-1 1 0 0,1 1-1 0 0,0 0 1 0 0,1-1-1 0 0,-1 1 1 0 0,0-1 0 0 0,1 1-1 0 0,0-1 1 0 0,-1 1-1 0 0,1-1 1 0 0,0 1-1 0 0,0-1 1 0 0,1-4-1 0 0,0-12 138 0 0,0 8-89 0 0,-1 10 11 0 0,1 5 48 0 0,2 13-131 0 0,-3-17 2 0 0,0 0 0 0 0,1 1 0 0 0,-1-1 0 0 0,0 0-1 0 0,0 1 1 0 0,1-1 0 0 0,-1 0 0 0 0,0 1 0 0 0,1-1-1 0 0,-1 0 1 0 0,0 1 0 0 0,1-1 0 0 0,-1 0 0 0 0,0 0-1 0 0,1 0 1 0 0,-1 1 0 0 0,0-1 0 0 0,1 0 0 0 0,-1 0-1 0 0,1 0 1 0 0,-1 0 0 0 0,0 0 0 0 0,1 0 0 0 0,-1 0-1 0 0,1 0 1 0 0,-1 1 0 0 0,1-2 0 0 0,-1 1 0 0 0,0 0-1 0 0,1 0 1 0 0,-1 0 0 0 0,1 0 0 0 0,0 0-40 0 0,0 0-1 0 0,0 0 1 0 0,0-1 0 0 0,-1 1-1 0 0,1 0 1 0 0,0 0 0 0 0,0-1 0 0 0,-1 1-1 0 0,1 0 1 0 0,0-1 0 0 0,0 1 0 0 0,-1-1-1 0 0,1 1 1 0 0,0-2 0 0 0,9-12-6886 0 0,1-2-497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42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 13359 0 0,'18'-9'1970'0'0,"-4"-5"252"0"0,-10 9-1943 0 0,1 0-79 0 0,1 1 0 0 0,-1-1 0 0 0,1 1-1 0 0,0 1 1 0 0,0-1 0 0 0,0 1 0 0 0,0 0 0 0 0,0 0 0 0 0,1 1 0 0 0,-1 0 0 0 0,1 0 0 0 0,8-1 0 0 0,-2 1-9 0 0,1 1 0 0 0,0 0 0 0 0,0 1 0 0 0,0 1 0 0 0,14 2 0 0 0,-23-3-113 0 0,1 1 0 0 0,-1 0 0 0 0,0 0 0 0 0,0 1 0 0 0,0-1 0 0 0,0 1 0 0 0,7 4 0 0 0,-12-6-125 0 0,1 0-1 0 0,-1 1 1 0 0,0-1-1 0 0,0 0 0 0 0,1 0 1 0 0,-1 1-1 0 0,0-1 1 0 0,0 0-1 0 0,0 1 1 0 0,1-1-1 0 0,-1 0 1 0 0,0 1-1 0 0,0-1 1 0 0,0 0-1 0 0,0 1 1 0 0,0-1-1 0 0,1 1 0 0 0,-1-1 1 0 0,0 0-1 0 0,0 1 1 0 0,0-1-1 0 0,0 0 1 0 0,0 1-1 0 0,0-1 1 0 0,0 1-1 0 0,-1-1 1 0 0,1 0-1 0 0,0 1 1 0 0,0-1-1 0 0,0 0 0 0 0,0 1 1 0 0,0-1-1 0 0,-1 1 1 0 0,-7 9-4767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42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11975 0 0,'1'0'26'0'0,"-1"0"-1"0"0,0 0 1 0 0,0 0-1 0 0,0 0 1 0 0,0 0-1 0 0,0 0 1 0 0,0 0-1 0 0,0 0 1 0 0,0 0-1 0 0,1 0 1 0 0,-1 0-1 0 0,0 0 1 0 0,0 0-1 0 0,0 0 1 0 0,0 0-1 0 0,0 0 1 0 0,0 0-1 0 0,0 0 1 0 0,0 0-1 0 0,0 0 1 0 0,0 0-1 0 0,1 0 1 0 0,-1 0-1 0 0,0 0 1 0 0,0 0-1 0 0,0 0 1 0 0,0 1-1 0 0,0-1 1 0 0,0 0-1 0 0,0 0 1 0 0,0 0-1 0 0,0 0 1 0 0,0 0-1 0 0,0 0 1 0 0,0 0-1 0 0,0 0 1 0 0,0 0-1 0 0,0 1 1 0 0,0-1-1 0 0,0 0 1 0 0,0 0-1 0 0,0 0 1 0 0,0 0-1 0 0,0 0 1 0 0,0 0-1 0 0,0 0 1 0 0,0 0-1 0 0,0 0 1 0 0,0 1-1 0 0,0-1 1 0 0,0 0-1 0 0,0 0 1 0 0,0 0-1 0 0,0 0 1 0 0,0 0-1 0 0,0 0 1 0 0,0 0 0 0 0,0 0-1 0 0,0 1 1 0 0,0-1 19 0 0,0 0 1 0 0,-1 0 0 0 0,1 0-1 0 0,0 0 1 0 0,0 0 0 0 0,0 0-1 0 0,0 1 1 0 0,0-1 0 0 0,0 0 0 0 0,0 0-1 0 0,-1 0 1 0 0,1 0 0 0 0,0 1-1 0 0,0-1 1 0 0,0 0 0 0 0,0 0 0 0 0,0 0-1 0 0,0 1 1 0 0,0-1 0 0 0,0 0-1 0 0,0 0 1 0 0,0 0 0 0 0,0 0 0 0 0,0 1-1 0 0,0-1 1 0 0,0 0 0 0 0,0 0-1 0 0,0 0 1 0 0,0 0 0 0 0,0 1 0 0 0,1-1-1 0 0,-1 0 1 0 0,1 3 79 0 0,-1-1-1 0 0,1 0 1 0 0,1 1-1 0 0,-1-1 1 0 0,0 0 0 0 0,0 0-1 0 0,1 0 1 0 0,0 0 0 0 0,-1 0-1 0 0,1 0 1 0 0,0 0-1 0 0,0-1 1 0 0,0 1 0 0 0,0 0-1 0 0,0-1 1 0 0,0 0-1 0 0,4 3 1 0 0,-1-3 18 0 0,-1 1 0 0 0,1-1 0 0 0,-1 0 0 0 0,1 0 0 0 0,-1-1 0 0 0,1 1 0 0 0,-1-1 0 0 0,1 0 0 0 0,6-1 0 0 0,106-15 2476 0 0,-88 12-2326 0 0,-6 1-1048 0 0,34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47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 6911 0 0,'0'0'59'0'0,"0"1"0"0"0,0-1 0 0 0,0 1 0 0 0,0 0 0 0 0,0-1-1 0 0,0 1 1 0 0,0-1 0 0 0,0 1 0 0 0,0-1 0 0 0,0 1 0 0 0,-1 0-1 0 0,1-1 1 0 0,0 1 0 0 0,0-1 0 0 0,-1 1 0 0 0,1-1 0 0 0,0 1 0 0 0,-1-1-1 0 0,1 1 1 0 0,0-1 0 0 0,-1 1 0 0 0,0 0 0 0 0,-1 20 275 0 0,-1 62 10 0 0,2-60-12 0 0,-2-20-71 0 0,0-2-92 0 0,1 4 177 0 0,-3 3 84 0 0,5-9-412 0 0,-1 1 1 0 0,1-1 0 0 0,0 1 0 0 0,-1-1 0 0 0,1 1 0 0 0,0-1 0 0 0,-1 0-1 0 0,1 1 1 0 0,0-1 0 0 0,0 1 0 0 0,0-1 0 0 0,0 1 0 0 0,-1-1-1 0 0,1 0 1 0 0,0 1 0 0 0,0-1 0 0 0,0 0 0 0 0,0 1 0 0 0,0-1 0 0 0,1 1-1 0 0,-1-2 1 0 0,-3-72 389 0 0,0 62-108 0 0,3 12-294 0 0,0 0 0 0 0,0-1 0 0 0,0 1 0 0 0,0 0 0 0 0,0 0 1 0 0,0 0-1 0 0,0 0 0 0 0,0 0 0 0 0,0 0 0 0 0,0 0 0 0 0,0 0 0 0 0,0 0 0 0 0,0 0 1 0 0,0 0-1 0 0,0 0 0 0 0,0 0 0 0 0,0 0 0 0 0,0 0 0 0 0,0-1 0 0 0,-1 1 0 0 0,1 0 1 0 0,0 0-1 0 0,0 0 0 0 0,0 0 0 0 0,0 0 0 0 0,0 0 0 0 0,0 0 0 0 0,0 0 0 0 0,0 0 1 0 0,0 0-1 0 0,0 0 0 0 0,0 0 0 0 0,-1 0 0 0 0,1 0 0 0 0,0 0 0 0 0,0 0 0 0 0,0 0 1 0 0,0 0-1 0 0,0 0 0 0 0,0 0 0 0 0,0 0 0 0 0,0 1 0 0 0,0-1 0 0 0,0 0 0 0 0,0 0 1 0 0,0 0-1 0 0,-1 0 0 0 0,1 0 0 0 0,0 0 0 0 0,0 0 0 0 0,0 0 0 0 0,0 0 0 0 0,0 0 1 0 0,-6 14 581 0 0,4-11-432 0 0,-12 14 274 0 0,0 1 0 0 0,1 1 1 0 0,1 0-1 0 0,1 1 0 0 0,1 0 1 0 0,0 1-1 0 0,2 0 0 0 0,0 0 0 0 0,-8 41 1 0 0,6-20-138 0 0,-4 36 232 0 0,11-54-388 0 0,-2 14 178 0 0,0 46 0 0 0,5-83-311 0 0,11 171 705 0 0,-10-165-682 0 0,28 151 577 0 0,-17-113-443 0 0,19 60 238 0 0,-18-66-260 0 0,-4-13-23 0 0,0-1 1 0 0,14 24 0 0 0,-1-7 69 0 0,71 115 351 0 0,-80-139-438 0 0,0 0 0 0 0,2-1 0 0 0,0 0 0 0 0,1-2 0 0 0,1 0 0 0 0,19 15 0 0 0,-16-16 3 0 0,-5-3 18 0 0,23 13-1 0 0,12-4 45 0 0,-6-2-37 0 0,-39-15-102 0 0,-4-2-13 0 0,-7-8-65 0 0,-11-13-179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48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0 178 11975 0 0,'1'0'105'0'0,"0"-1"-1"0"0,0 1 1 0 0,0 0-1 0 0,0-1 1 0 0,0 1-1 0 0,0 0 1 0 0,-1-1-1 0 0,1 1 1 0 0,0-1-1 0 0,0 1 0 0 0,-1-1 1 0 0,1 1-1 0 0,0-1 1 0 0,-1 0-1 0 0,1 1 1 0 0,0-1-1 0 0,-1 0 1 0 0,1 1-1 0 0,-1-1 1 0 0,1 0-1 0 0,-1 0 1 0 0,0 0-1 0 0,1-1 1 0 0,10-29 1653 0 0,-2 5-856 0 0,-7 23-751 0 0,0-1-1 0 0,0 1 0 0 0,0-1 0 0 0,1 1 1 0 0,-1 0-1 0 0,1 0 0 0 0,0 0 0 0 0,0 0 1 0 0,5-3-1 0 0,-4 3-53 0 0,16-12 472 0 0,26-15 0 0 0,-40 27-482 0 0,0-1 0 0 0,0 1 0 0 0,1 1 0 0 0,-1-1 0 0 0,1 1 0 0 0,0 1 0 0 0,-1-1 0 0 0,1 1 0 0 0,10-1 0 0 0,-16 2-65 0 0,0 0 0 0 0,0 0-1 0 0,0 0 1 0 0,0 0 0 0 0,1 1 0 0 0,-1-1 0 0 0,0 0-1 0 0,0 0 1 0 0,0 1 0 0 0,0-1 0 0 0,0 1-1 0 0,0-1 1 0 0,0 1 0 0 0,0-1 0 0 0,0 1 0 0 0,-1-1-1 0 0,1 1 1 0 0,0 0 0 0 0,0 0 0 0 0,0-1-1 0 0,-1 1 1 0 0,2 2 0 0 0,-1-1 6 0 0,0 0 1 0 0,0 0 0 0 0,0 0-1 0 0,-1 0 1 0 0,1 0-1 0 0,-1 1 1 0 0,1-1 0 0 0,-1 0-1 0 0,0 0 1 0 0,0 4-1 0 0,-1 5 37 0 0,0-1 0 0 0,-1 0-1 0 0,-5 17 1 0 0,7-24-59 0 0,-59 189 602 0 0,46-155-489 0 0,2 1-1 0 0,2 0 0 0 0,1 1 1 0 0,-2 42-1 0 0,10-77-94 0 0,0 0 0 0 0,0 0 0 0 0,0 0 1 0 0,0 0-1 0 0,1 0 0 0 0,-1 0 0 0 0,1 0 0 0 0,3 7 0 0 0,-4-11-18 0 0,0 1 0 0 0,1 0 0 0 0,-1-1 0 0 0,0 1 0 0 0,1-1 0 0 0,-1 1 0 0 0,1 0 1 0 0,-1-1-1 0 0,1 1 0 0 0,-1-1 0 0 0,1 1 0 0 0,-1-1 0 0 0,1 0 0 0 0,0 1 0 0 0,-1-1 0 0 0,1 0 0 0 0,0 1 0 0 0,-1-1 0 0 0,1 0 0 0 0,1 1 0 0 0,-1-1 5 0 0,1 0 0 0 0,-1 0 0 0 0,0-1 0 0 0,1 1 0 0 0,-1 0-1 0 0,0 0 1 0 0,1-1 0 0 0,-1 1 0 0 0,0-1 0 0 0,0 1-1 0 0,1-1 1 0 0,-1 0 0 0 0,0 1 0 0 0,0-1 0 0 0,1-1-1 0 0,9-7 48 0 0,0-1 0 0 0,-1 0-1 0 0,0-1 1 0 0,-1 0-1 0 0,-1-1 1 0 0,1 1 0 0 0,8-19-1 0 0,8-11 69 0 0,91-123 85 0 0,-70 90-126 0 0,-8 14 28 0 0,-25 39-56 0 0,-8 13-26 0 0,0 0-1 0 0,9-11 0 0 0,-11 16-25 0 0,-2 1-5 0 0,0 0 1 0 0,1 1 0 0 0,-1-1 0 0 0,1 1 0 0 0,0-1 0 0 0,0 1 0 0 0,3-3 0 0 0,-4 4-1 0 0,-1 0 0 0 0,1 0 0 0 0,-1 0 0 0 0,1 0 0 0 0,-1 0 0 0 0,1 0 0 0 0,-1 0 0 0 0,1 0 0 0 0,0 0 0 0 0,-1 0 0 0 0,1 1 0 0 0,-1-1 0 0 0,1 0 0 0 0,-1 0 0 0 0,1 1 0 0 0,-1-1 0 0 0,1 0-1 0 0,-1 0 1 0 0,0 1 0 0 0,1-1 0 0 0,-1 1 0 0 0,1-1 0 0 0,-1 0 0 0 0,0 1 0 0 0,1-1 0 0 0,-1 1 0 0 0,0-1 0 0 0,1 1 0 0 0,-1-1 0 0 0,0 1 0 0 0,0-1 0 0 0,1 1 0 0 0,-1 0 0 0 0,4 7 10 0 0,-1 1 1 0 0,0-1-1 0 0,-1 1 0 0 0,0 0 0 0 0,0-1 0 0 0,0 14 1 0 0,3 10 34 0 0,6 40 51 0 0,3-1 62 0 0,3-10-41 0 0,-9-34-86 0 0,-5-17 3 0 0,0 1-1 0 0,8 16 1 0 0,-2-9-5 0 0,1 0-1 0 0,0-1 0 0 0,2 0 1 0 0,15 18-1 0 0,-23-31-23 0 0,-1 0-1 0 0,1-1 1 0 0,-1 1 0 0 0,1-1-1 0 0,0 0 1 0 0,0 0 0 0 0,1-1-1 0 0,-1 1 1 0 0,1-1 0 0 0,-1 0-1 0 0,1 0 1 0 0,0 0 0 0 0,-1-1-1 0 0,1 0 1 0 0,0 1 0 0 0,0-2-1 0 0,0 1 1 0 0,0-1 0 0 0,0 1-1 0 0,0-2 1 0 0,0 1 0 0 0,8-1-1 0 0,-3-2 15 0 0,-1 0-1 0 0,1 0 0 0 0,-1-1 0 0 0,1 0 0 0 0,-1 0 0 0 0,0-1 0 0 0,-1-1 1 0 0,1 1-1 0 0,-1-1 0 0 0,0-1 0 0 0,13-13 0 0 0,-11 9 18 0 0,0-1 0 0 0,-1 0 1 0 0,-1 0-1 0 0,0 0 0 0 0,0-1 0 0 0,-1-1 0 0 0,7-21 0 0 0,-12 31-28 0 0,0 0-1 0 0,-1-1 1 0 0,1 0-1 0 0,-1 1 0 0 0,0-1 1 0 0,-1 0-1 0 0,1 0 1 0 0,-1 1-1 0 0,0-1 1 0 0,0 0-1 0 0,0 0 1 0 0,-1 1-1 0 0,1-1 1 0 0,-4-8-1 0 0,4 13-31 0 0,0-1 0 0 0,-1 0 0 0 0,1 1 0 0 0,-1-1 0 0 0,1 0 0 0 0,-1 1 0 0 0,1-1 0 0 0,-1 1 0 0 0,1-1 0 0 0,-1 1 0 0 0,0-1 0 0 0,1 1 0 0 0,-1 0-1 0 0,0-1 1 0 0,1 1 0 0 0,-1 0 0 0 0,0 0 0 0 0,0-1 0 0 0,1 1 0 0 0,-1 0 0 0 0,-1 0 0 0 0,1-1-35 0 0,-6 0-393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5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9 10591 0 0,'-2'-1'66'0'0,"1"0"0"0"0,-1 0 0 0 0,0 0 0 0 0,1 0 0 0 0,-1 1 0 0 0,0-1 0 0 0,0 0 0 0 0,0 1 0 0 0,0-1-1 0 0,0 1 1 0 0,0 0 0 0 0,0-1 0 0 0,0 1 0 0 0,0 0 0 0 0,0 0 0 0 0,0 1 0 0 0,0-1 0 0 0,1 0 0 0 0,-1 1 0 0 0,0-1 0 0 0,-3 2-1 0 0,0 0 41 0 0,-1 1-1 0 0,1 0 0 0 0,0 1 0 0 0,0-1 0 0 0,-8 9 1 0 0,3-3 25 0 0,1 1 1 0 0,0 0-1 0 0,1 1 0 0 0,0 0 1 0 0,1 0-1 0 0,0 1 1 0 0,1 0-1 0 0,0 0 1 0 0,-4 16-1 0 0,-5 17 179 0 0,-10 58 1 0 0,25-102-304 0 0,-9 47 251 0 0,3 0-1 0 0,-1 72 0 0 0,12 99 358 0 0,-2-165-498 0 0,7 112 345 0 0,-1-113-229 0 0,-5-30-176 0 0,-4-22-78 0 0,0-1-1 0 0,0 0 0 0 0,0 0 1 0 0,0 0-1 0 0,0 1 1 0 0,0-1-1 0 0,0 0 0 0 0,0 0 1 0 0,0 0-1 0 0,0 0 1 0 0,1 1-1 0 0,-1-1 1 0 0,0 0-1 0 0,0 0 0 0 0,0 0 1 0 0,0 0-1 0 0,0 0 1 0 0,0 1-1 0 0,1-1 0 0 0,-1 0 1 0 0,0 0-1 0 0,0 0 1 0 0,0 0-1 0 0,0 0 0 0 0,1 0 1 0 0,-1 0-1 0 0,0 0 1 0 0,0 0-1 0 0,0 0 0 0 0,1 0 1 0 0,-1 1-1 0 0,0-1 1 0 0,0 0-1 0 0,0 0 0 0 0,0 0 1 0 0,1 0-1 0 0,-1 0 1 0 0,0-1-1 0 0,0 1 0 0 0,0 0 1 0 0,1 0-1 0 0,-1 0 1 0 0,0 0-1 0 0,0 0 0 0 0,0 0 1 0 0,0 0-1 0 0,1 0 1 0 0,-1 0-1 0 0,0 0 1 0 0,0-1-1 0 0,0 1 0 0 0,0 0 1 0 0,1 0-1 0 0,-1 0 1 0 0,0 0-1 0 0,0 0 0 0 0,0-1 1 0 0,0 1-1 0 0,0 0 1 0 0,0 0-1 0 0,0 0 0 0 0,0 0 1 0 0,0-1-1 0 0,1 1 1 0 0,8-12-3761 0 0,-5 3-1249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0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351 1 12439 0 0,'-36'16'3463'0'0,"31"-13"-3334"0"0,1 0 1 0 0,1 0-1 0 0,-1 0 0 0 0,0 1 1 0 0,1-1-1 0 0,0 1 0 0 0,0 0 1 0 0,0 0-1 0 0,-4 7 0 0 0,-1 4 284 0 0,-9 22 0 0 0,-67 168 1247 0 0,25-64-822 0 0,41-94-585 0 0,-15 43 245 0 0,18-38-208 0 0,2 0 0 0 0,3 1-1 0 0,2 0 1 0 0,-2 106 0 0 0,11-129-149 0 0,2-1 0 0 0,1 1 0 0 0,2-1-1 0 0,16 54 1 0 0,-12-61-24 0 0,0 1 0 0 0,1-2 0 0 0,1 0-1 0 0,28 36 1 0 0,-23-34 12 0 0,13 16 18 0 0,55 55 0 0 0,-64-71-69 0 0,8 7 213 0 0,1-2 0 0 0,1 0-1 0 0,43 28 1 0 0,-65-49-331 0 0,1-1 0 0 0,0-1 0 0 0,0 0 0 0 0,0 0 0 0 0,1-1 0 0 0,0 0 0 0 0,21 4 0 0 0,0-3-61 0 0,-30-5 107 0 0,-1 1 1 0 0,0-1-1 0 0,1 0 1 0 0,-1 0-1 0 0,0 0 1 0 0,1 0-1 0 0,-1 0 1 0 0,0-1-1 0 0,1 1 1 0 0,1-1-1 0 0,0-3-240 0 0,-8-4-519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0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15199 0 0,'1'11'3848'0'0,"11"41"-2920"0"0,21 152 283 0 0,-16 3-12 0 0,-12-127-836 0 0,4 101 272 0 0,-9-169-539 0 0,1-9-47 0 0,-1 0 1 0 0,0 0-1 0 0,0 0 0 0 0,0 0 1 0 0,0 0-1 0 0,-1 0 0 0 0,1 0 1 0 0,-1 0-1 0 0,0 0 0 0 0,0 0 1 0 0,-1 3-1 0 0,3-18 258 0 0,6-12-943 0 0,1 3 2 0 0,-2 10 53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1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0 10591 0 0,'6'1'909'0'0,"-2"1"1282"0"0,-9 5 443 0 0,2-3-2272 0 0,-5 8 180 0 0,0 0-1 0 0,-18 17 0 0 0,10-12-41 0 0,-1-2 0 0 0,-1 1 0 0 0,-31 19 0 0 0,-43 22 1116 0 0,90-56-1525 0 0,0 1 0 0 0,0-1 0 0 0,0 0 0 0 0,0 1 0 0 0,0 0 0 0 0,0-1 0 0 0,0 1 0 0 0,1 0 0 0 0,-1 0 0 0 0,1 0 0 0 0,-1 0 0 0 0,1 0 0 0 0,-2 5 0 0 0,3-6-51 0 0,-1 0 1 0 0,1 0 0 0 0,0 1 0 0 0,0-1-1 0 0,0 0 1 0 0,0 0 0 0 0,0 1 0 0 0,1-1 0 0 0,-1 0-1 0 0,0 0 1 0 0,0 0 0 0 0,1 1 0 0 0,-1-1-1 0 0,1 0 1 0 0,-1 0 0 0 0,1 0 0 0 0,0 0 0 0 0,-1 0-1 0 0,1 0 1 0 0,0 0 0 0 0,0 0 0 0 0,-1 0-1 0 0,1 0 1 0 0,0 0 0 0 0,0-1 0 0 0,0 1 0 0 0,0 0-1 0 0,2 0 1 0 0,15 13 152 0 0,2-2 0 0 0,26 14 0 0 0,-18-11-48 0 0,-1 1 0 0 0,43 33-1 0 0,-8-1 56 0 0,26 12 83 0 0,-80-54-303 0 0,-8-6 17 0 0,0 1 1 0 0,0-1-1 0 0,1 1 0 0 0,-1-1 0 0 0,0 0 1 0 0,1 1-1 0 0,-1-1 0 0 0,0 0 0 0 0,1 0 0 0 0,-1 1 1 0 0,1-1-1 0 0,-1 0 0 0 0,0 0 0 0 0,1 1 1 0 0,-1-1-1 0 0,1 0 0 0 0,-1 0 0 0 0,1 0 0 0 0,-1 0 1 0 0,1 0-1 0 0,-1 0 0 0 0,1 0 0 0 0,-1 0 1 0 0,1 0-1 0 0,0 0 0 0 0,-7-4-1377 0 0,-8-10 1031 0 0,7 7-182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7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0 202 8751 0 0,'3'-5'390'0'0,"0"0"0"0"0,-1 0 0 0 0,0 0 0 0 0,0 0 0 0 0,0 0-1 0 0,-1 0 1 0 0,1-6 0 0 0,3-8 615 0 0,6-26 205 0 0,-9 32-667 0 0,1-1 1 0 0,1 1 0 0 0,10-24-1 0 0,-14 36-508 0 0,1 0 0 0 0,-1 0-1 0 0,0 0 1 0 0,1 1 0 0 0,0-1-1 0 0,-1 0 1 0 0,1 0 0 0 0,-1 1 0 0 0,1-1-1 0 0,0 0 1 0 0,-1 1 0 0 0,1-1-1 0 0,0 1 1 0 0,0-1 0 0 0,-1 1 0 0 0,1-1-1 0 0,0 1 1 0 0,0-1 0 0 0,0 1-1 0 0,0 0 1 0 0,-1-1 0 0 0,1 1-1 0 0,0 0 1 0 0,0 0 0 0 0,0 0 0 0 0,0 0-1 0 0,0 0 1 0 0,2 0 0 0 0,0 1 53 0 0,1 0 0 0 0,-1 0-1 0 0,1 0 1 0 0,-1 0 0 0 0,7 4 0 0 0,3 2 94 0 0,-4-4-60 0 0,-1 1-1 0 0,0 0 0 0 0,0 1 0 0 0,0 0 1 0 0,11 10-1 0 0,32 34 551 0 0,-48-46-625 0 0,0 1 0 0 0,0-1-1 0 0,0 0 1 0 0,-1 1 0 0 0,0 0-1 0 0,1 0 1 0 0,-1-1 0 0 0,0 1-1 0 0,1 5 1 0 0,-3-7-15 0 0,1 0-1 0 0,-1 0 1 0 0,0 0-1 0 0,0 0 1 0 0,0 0-1 0 0,0 0 1 0 0,0 0-1 0 0,0 0 1 0 0,-1 0-1 0 0,1 0 1 0 0,-1 0-1 0 0,1 0 1 0 0,-1-1-1 0 0,0 1 1 0 0,0 0-1 0 0,0 0 1 0 0,0 0-1 0 0,0-1 1 0 0,0 1-1 0 0,0-1 1 0 0,-3 4-1 0 0,-101 122 253 0 0,92-108-243 0 0,1 1 0 0 0,1 0-1 0 0,0 0 1 0 0,2 1 0 0 0,-9 27-1 0 0,8-17 48 0 0,-8 52 0 0 0,16-72-68 0 0,1 1-1 0 0,0-1 1 0 0,1 1-1 0 0,0-1 1 0 0,1 1 0 0 0,0-1-1 0 0,1 1 1 0 0,3 11-1 0 0,-3-17-35 0 0,0 2 27 0 0,1 0-1 0 0,0-1 1 0 0,6 13-1 0 0,-7-17-32 0 0,0 0-1 0 0,0-1 0 0 0,0 0 1 0 0,0 1-1 0 0,0-1 0 0 0,0 0 0 0 0,1 0 1 0 0,-1 0-1 0 0,1 0 0 0 0,-1-1 0 0 0,1 1 1 0 0,0-1-1 0 0,3 2 0 0 0,-5-3-51 0 0,1 1 0 0 0,-1-1 0 0 0,0 1-1 0 0,0-1 1 0 0,0 0 0 0 0,1 1 0 0 0,-1-1 0 0 0,0 0 0 0 0,1 0-1 0 0,-1 0 1 0 0,0 0 0 0 0,0 0 0 0 0,1-1 0 0 0,-1 1-1 0 0,0 0 1 0 0,0 0 0 0 0,1-1 0 0 0,-1 1 0 0 0,0-1 0 0 0,0 1-1 0 0,2-2 1 0 0,7-2-1106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8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10591 0 0,'-20'15'2540'0'0,"17"-13"-2367"0"0,0 0-1 0 0,0 0 1 0 0,0 0 0 0 0,0 0 0 0 0,0 1 0 0 0,0-1-1 0 0,1 1 1 0 0,-4 4 0 0 0,0 5 74 0 0,0 1-1 0 0,0-1 1 0 0,2 1 0 0 0,-1 0 0 0 0,2 0 0 0 0,0 0-1 0 0,0 1 1 0 0,2-1 0 0 0,-1 1 0 0 0,2-1-1 0 0,1 25 1 0 0,0-28-111 0 0,0-1 0 0 0,1 1 0 0 0,1-1 0 0 0,0 1 0 0 0,0-1 0 0 0,1 0 0 0 0,0 0 0 0 0,8 15 0 0 0,-11-23-110 0 0,0 1 0 0 0,1 0 0 0 0,-1 0 0 0 0,0-1 0 0 0,0 1 0 0 0,1-1 0 0 0,-1 1 0 0 0,1-1 0 0 0,0 0 0 0 0,-1 1 0 0 0,1-1 0 0 0,0 0 0 0 0,0 0 0 0 0,-1 0 0 0 0,1 0 0 0 0,0-1 0 0 0,0 1 0 0 0,0 0 0 0 0,0-1 0 0 0,0 1 0 0 0,0-1 0 0 0,0 0 0 0 0,0 0 0 0 0,3 0 0 0 0,-3 0 2 0 0,1-1 0 0 0,0 1 0 0 0,-1-1 0 0 0,1 0 0 0 0,0 0 0 0 0,-1 0 1 0 0,1 0-1 0 0,-1 0 0 0 0,0-1 0 0 0,1 1 0 0 0,-1-1 0 0 0,0 0 0 0 0,0 1 1 0 0,0-1-1 0 0,0 0 0 0 0,0 0 0 0 0,2-4 0 0 0,1-1 10 0 0,0-1 0 0 0,-1 0 0 0 0,0 0 0 0 0,-1 0 0 0 0,0 0 1 0 0,0 0-1 0 0,0-1 0 0 0,-1 0 0 0 0,-1 1 0 0 0,1-1 0 0 0,-2 0 0 0 0,1-17 0 0 0,-2 12 26 0 0,0 0 0 0 0,-1 0 0 0 0,0 0 0 0 0,-1 0 0 0 0,-1 1 0 0 0,0-1 0 0 0,-9-18 0 0 0,12 29-27 0 0,-1-1 0 0 0,0 1 0 0 0,0 0 0 0 0,0 0 0 0 0,0 0 0 0 0,0 0 0 0 0,-1 0 0 0 0,0 1 0 0 0,1-1 0 0 0,-4-2 0 0 0,5 4-19 0 0,-1 1 1 0 0,1-1-1 0 0,0 0 0 0 0,0 1 0 0 0,0-1 0 0 0,-1 1 0 0 0,1 0 0 0 0,0-1 1 0 0,0 1-1 0 0,-1 0 0 0 0,1 0 0 0 0,0 0 0 0 0,-1 0 0 0 0,1 0 0 0 0,0 0 1 0 0,-1 0-1 0 0,1 0 0 0 0,0 1 0 0 0,-1-1 0 0 0,1 0 0 0 0,0 1 0 0 0,0-1 1 0 0,0 1-1 0 0,-1-1 0 0 0,1 1 0 0 0,0 0 0 0 0,0-1 0 0 0,0 1 0 0 0,0 0 1 0 0,0 0-1 0 0,-1 1 0 0 0,-5 5 8 0 0,1 0 0 0 0,0 0 0 0 0,0 1 0 0 0,1 0 0 0 0,0 0 1 0 0,0 1-1 0 0,1-1 0 0 0,-6 18 0 0 0,3-3 45 0 0,0 0 1 0 0,-4 33-1 0 0,10-51-66 0 0,0 1-1 0 0,1-1 1 0 0,0 0 0 0 0,0 1-1 0 0,0-1 1 0 0,2 10-1 0 0,-2-13 2 0 0,1-1-1 0 0,-1 0 1 0 0,0 0-1 0 0,1 1 0 0 0,-1-1 1 0 0,1 0-1 0 0,-1 0 0 0 0,1 0 1 0 0,0 0-1 0 0,-1 0 0 0 0,1 0 1 0 0,0 0-1 0 0,0 0 1 0 0,0 0-1 0 0,0 0 0 0 0,0 0 1 0 0,0-1-1 0 0,0 1 0 0 0,0 0 1 0 0,0 0-1 0 0,0-1 0 0 0,0 1 1 0 0,0-1-1 0 0,1 1 1 0 0,-1-1-1 0 0,0 0 0 0 0,0 1 1 0 0,0-1-1 0 0,1 0 0 0 0,-1 0 1 0 0,0 0-1 0 0,1 0 0 0 0,-1 0 1 0 0,2 0-1 0 0,0-1-1 0 0,0 1-1 0 0,0-1 1 0 0,1 0 0 0 0,-1 0-1 0 0,0 0 1 0 0,0 0 0 0 0,0 0-1 0 0,0-1 1 0 0,0 1-1 0 0,0-1 1 0 0,0 0 0 0 0,-1 0-1 0 0,1 0 1 0 0,3-3 0 0 0,-2 1 6 0 0,-1-1 1 0 0,0 1 0 0 0,0 0 0 0 0,0-1-1 0 0,0 1 1 0 0,-1-1 0 0 0,0 0-1 0 0,3-8 1 0 0,-3 4 2 0 0,1 0 1 0 0,-2 0-1 0 0,1-1 0 0 0,-1 1 1 0 0,-1 0-1 0 0,1-1 0 0 0,-2 1 1 0 0,1-1-1 0 0,-5-17 0 0 0,4 21 18 0 0,-1 0-1 0 0,-1 1 0 0 0,1 0 1 0 0,-1-1-1 0 0,0 1 1 0 0,0 0-1 0 0,-6-7 0 0 0,8 11-19 0 0,0 0-1 0 0,0 0 0 0 0,0 0 0 0 0,0 0 0 0 0,0 0 1 0 0,0 0-1 0 0,0 0 0 0 0,0 1 0 0 0,0-1 0 0 0,0 1 0 0 0,-1-1 1 0 0,1 0-1 0 0,0 1 0 0 0,0 0 0 0 0,-1-1 0 0 0,-2 1 0 0 0,3 0-6 0 0,0 0 0 0 0,0 1 0 0 0,0-1 0 0 0,0 0 0 0 0,-1 1 0 0 0,1-1 0 0 0,0 1 0 0 0,0-1 0 0 0,0 1 0 0 0,0 0 0 0 0,0 0 0 0 0,0-1-1 0 0,0 1 1 0 0,1 0 0 0 0,-1 0 0 0 0,0 0 0 0 0,0 0 0 0 0,1 0 0 0 0,-1 0 0 0 0,0 0 0 0 0,1 0 0 0 0,-1 2 0 0 0,-5 9 3 0 0,1 1 0 0 0,1 0 0 0 0,0 0 0 0 0,0 0 0 0 0,2 0 0 0 0,-1 0 0 0 0,2 1 0 0 0,0-1 0 0 0,0 1 0 0 0,3 21 0 0 0,-1-29-8 0 0,0 1 0 0 0,0-1 0 0 0,0 0 0 0 0,1 0 0 0 0,0 1 0 0 0,4 7 0 0 0,-6-13 4 0 0,1 1 0 0 0,-1-1 0 0 0,1 1 0 0 0,0-1 0 0 0,0 1 0 0 0,0-1 0 0 0,0 1 0 0 0,0-1 0 0 0,0 0 0 0 0,0 1 0 0 0,0-1 0 0 0,0 0 0 0 0,1 0 0 0 0,-1 0 0 0 0,1 0 0 0 0,-1 0 0 0 0,0 0 0 0 0,1 0 0 0 0,-1-1 0 0 0,1 1 0 0 0,0 0 0 0 0,-1-1 0 0 0,1 1 0 0 0,0-1 0 0 0,-1 0 0 0 0,1 1 0 0 0,0-1 0 0 0,1 0 0 0 0,-1-1 2 0 0,0 1 0 0 0,-1-1 0 0 0,1 0 0 0 0,-1 0 1 0 0,1 0-1 0 0,-1 0 0 0 0,0 0 0 0 0,1 0 0 0 0,-1 0 0 0 0,0 0 0 0 0,0 0 0 0 0,0-1 0 0 0,0 1 0 0 0,0 0 0 0 0,0-1 0 0 0,0 1 0 0 0,0-1 1 0 0,0 1-1 0 0,-1-1 0 0 0,1 1 0 0 0,0-1 0 0 0,-1 0 0 0 0,1-2 0 0 0,1-5-8 0 0,0 0-1 0 0,0-17 1 0 0,-1 5 32 0 0,-2 1 1 0 0,-1-1-1 0 0,-5-22 0 0 0,7 40-27 0 0,-1 0-1 0 0,1 1 0 0 0,-1-1 0 0 0,0 0 0 0 0,0 0 0 0 0,0 0 0 0 0,0 1 0 0 0,0-1 0 0 0,-3-4 0 0 0,4 7-1 0 0,0 0 0 0 0,-1 0 0 0 0,1 0 0 0 0,0 0 0 0 0,0 0 0 0 0,0 0 0 0 0,0 0 0 0 0,-1 0 0 0 0,1 0 0 0 0,0 0 0 0 0,0 0 0 0 0,0 0 0 0 0,0 0 0 0 0,0 0 0 0 0,-1 0 0 0 0,1 0 0 0 0,0 0 0 0 0,0 0 0 0 0,0 0 0 0 0,0 0 0 0 0,-1 0 0 0 0,1 0 0 0 0,0 1 0 0 0,0-1 0 0 0,0 0 0 0 0,0 0 0 0 0,0 0 0 0 0,0 0 0 0 0,0 0 0 0 0,-1 0 0 0 0,1 0 0 0 0,0 1 0 0 0,0-1 0 0 0,0 0 0 0 0,0 0 0 0 0,0 0 0 0 0,0 0 0 0 0,0 0 0 0 0,0 1 0 0 0,0-1 0 0 0,0 0 0 0 0,0 0 0 0 0,0 0 0 0 0,0 0 0 0 0,0 1 0 0 0,0-1 0 0 0,0 0 0 0 0,0 0 0 0 0,0 0 0 0 0,0 0 0 0 0,0 0 0 0 0,0 1 0 0 0,-2 8 0 0 0,2-8 0 0 0,0 4-21 0 0,-1 1 1 0 0,1-1-1 0 0,0 1 0 0 0,0 0 1 0 0,0-1-1 0 0,1 1 0 0 0,-1 0 1 0 0,2-1-1 0 0,-1 1 0 0 0,1-1 1 0 0,3 9-1 0 0,-5-13 19 0 0,0-1 1 0 0,0 0-1 0 0,1 1 0 0 0,-1-1 1 0 0,0 0-1 0 0,0 0 0 0 0,0 1 0 0 0,1-1 1 0 0,-1 0-1 0 0,0 0 0 0 0,0 1 0 0 0,0-1 1 0 0,1 0-1 0 0,-1 0 0 0 0,0 0 1 0 0,1 1-1 0 0,-1-1 0 0 0,0 0 0 0 0,0 0 1 0 0,1 0-1 0 0,-1 0 0 0 0,0 0 0 0 0,1 0 1 0 0,-1 0-1 0 0,0 0 0 0 0,1 0 1 0 0,-1 0-1 0 0,0 0 0 0 0,1 0 0 0 0,-1 0 1 0 0,0 0-1 0 0,1 0 0 0 0,-1 0 0 0 0,0 0 1 0 0,1 0-1 0 0,-1 0 0 0 0,1 0 1 0 0,0-1-3 0 0,-1 0 1 0 0,1 0-1 0 0,0 0 1 0 0,-1 0-1 0 0,1 0 1 0 0,-1 0-1 0 0,1 0 1 0 0,-1 0-1 0 0,0-1 1 0 0,1 1-1 0 0,-1 0 1 0 0,0 0-1 0 0,0 0 1 0 0,0 0-1 0 0,1 0 1 0 0,-1-1-1 0 0,0 1 1 0 0,-1-1-1 0 0,1-3-7 0 0,0 0 0 0 0,0 1 0 0 0,-1-1 0 0 0,1 0-1 0 0,-1 1 1 0 0,0-1 0 0 0,-1 1 0 0 0,1-1 0 0 0,-1 1 0 0 0,0 0 0 0 0,0 0-1 0 0,0 0 1 0 0,-3-5 0 0 0,5 9 11 0 0,-1 0 0 0 0,1 0 0 0 0,0 0 0 0 0,0 0-1 0 0,0 0 1 0 0,0-1 0 0 0,0 1 0 0 0,-1 0 0 0 0,1 0 0 0 0,0 0 0 0 0,0 0-1 0 0,0 0 1 0 0,0 0 0 0 0,-1 0 0 0 0,1 0 0 0 0,0 0 0 0 0,0 0 0 0 0,0 0-1 0 0,0 0 1 0 0,-1 0 0 0 0,1 0 0 0 0,0 0 0 0 0,0 0 0 0 0,0 0 0 0 0,0 0-1 0 0,-1 0 1 0 0,1 0 0 0 0,0 0 0 0 0,0 0 0 0 0,0 0 0 0 0,0 0 0 0 0,-1 0-1 0 0,1 0 1 0 0,0 0 0 0 0,0 1 0 0 0,-5 6 15 0 0,-1 11 50 0 0,5-11-50 0 0,0 1 1 0 0,0 0-1 0 0,1 0 0 0 0,1 10 1 0 0,-1-15-39 0 0,0 1 0 0 0,1-1 1 0 0,-1 0-1 0 0,1 0 0 0 0,0 0 0 0 0,0 0 1 0 0,0 0-1 0 0,0 0 0 0 0,1 0 0 0 0,-1 0 1 0 0,1 0-1 0 0,0 0 0 0 0,2 2 0 0 0,2 0-250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9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118 171 14279 0 0,'3'-12'284'0'0,"0"1"0"0"0,1 0-1 0 0,1 0 1 0 0,0 0 0 0 0,0 0-1 0 0,1 1 1 0 0,0 0 0 0 0,1 0-1 0 0,0 1 1 0 0,1 0 0 0 0,0 0 0 0 0,16-13-1 0 0,-21 19-222 0 0,0 1 1 0 0,0-1-1 0 0,0 1 0 0 0,1 0 1 0 0,-1 0-1 0 0,1 0 0 0 0,-1 1 0 0 0,1-1 1 0 0,0 1-1 0 0,-1 0 0 0 0,1 0 0 0 0,0 0 1 0 0,0 1-1 0 0,0-1 0 0 0,0 1 1 0 0,0 0-1 0 0,0 0 0 0 0,0 0 0 0 0,0 1 1 0 0,-1-1-1 0 0,1 1 0 0 0,0 0 0 0 0,0 0 1 0 0,0 0-1 0 0,-1 1 0 0 0,1-1 0 0 0,0 1 1 0 0,-1 0-1 0 0,0 0 0 0 0,1 0 1 0 0,-1 1-1 0 0,0-1 0 0 0,0 1 0 0 0,0-1 1 0 0,0 1-1 0 0,-1 0 0 0 0,1 0 0 0 0,-1 0 1 0 0,0 1-1 0 0,3 5 0 0 0,1 1 0 0 0,-1 0-1 0 0,-1 0 1 0 0,0 0-1 0 0,0 1 1 0 0,-1-1-1 0 0,-1 1 1 0 0,1 0-1 0 0,-2-1 1 0 0,0 1-1 0 0,0 0 1 0 0,-1 0-1 0 0,0 0 1 0 0,0 0-1 0 0,-2 0 1 0 0,1 0 0 0 0,-1 0-1 0 0,-1 0 1 0 0,0-1-1 0 0,-1 1 1 0 0,0-1-1 0 0,0 0 1 0 0,-8 13-1 0 0,-225 307 155 0 0,228-319-295 0 0,4-3-87 0 0,-1 0 0 0 0,0 0 0 0 0,-1-1 0 0 0,0 0 0 0 0,0 0 0 0 0,-1 0 0 0 0,-15 9 0 0 0,22-15 93 0 0,1-1 0 0 0,-1 1-1 0 0,0-1 1 0 0,0 0 0 0 0,0 1 0 0 0,0-1 0 0 0,0 0 0 0 0,0 0 0 0 0,0 0-1 0 0,0 0 1 0 0,0 0 0 0 0,0 0 0 0 0,0 0 0 0 0,0 0 0 0 0,0 0 0 0 0,0 0-1 0 0,-1-1 1 0 0,1 1-317 0 0,0-1 0 0 0,0 1 0 0 0,1-1 0 0 0,-1 1 0 0 0,0-1-1 0 0,1 1 1 0 0,-1-1 0 0 0,0 1 0 0 0,1-1 0 0 0,-1 0 0 0 0,0 0 0 0 0,1 1-1 0 0,-1-2 1 0 0,-6-13-5581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2:59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0 11975 0 0,'-7'16'1768'0'0,"-48"272"2551"0"0,20-87-3062 0 0,28-168-1085 0 0,-23 99 464 0 0,15-78-382 0 0,-17 54 228 0 0,23-82-329 0 0,2 0 1 0 0,-6 40-1 0 0,8-41-61 0 0,3-2-12 0 0,0 0-1 0 0,2 0 0 0 0,0 0 1 0 0,5 27-1 0 0,-5-46-68 0 0,3 14 44 0 0,1-1-1 0 0,0 1 1 0 0,1-1 0 0 0,9 21-1 0 0,-7-22-7 0 0,-4-7-73 0 0,1 0 1 0 0,1 0-1 0 0,-1-1 0 0 0,2 1 0 0 0,-1-1 1 0 0,1 0-1 0 0,0 0 0 0 0,1-1 1 0 0,12 11-1 0 0,-18-17 13 0 0,0-1 0 0 0,-1 1 0 0 0,1-1 0 0 0,0 1 1 0 0,0-1-1 0 0,0 1 0 0 0,0-1 0 0 0,0 0 0 0 0,0 0 0 0 0,0 1 1 0 0,0-1-1 0 0,0 0 0 0 0,0 0 0 0 0,0 0 0 0 0,0 0 0 0 0,0 0 1 0 0,0 0-1 0 0,0 0 0 0 0,0-1 0 0 0,0 1 0 0 0,0 0 0 0 0,-1 0 0 0 0,1-1 1 0 0,0 1-1 0 0,0-1 0 0 0,0 1 0 0 0,0-1 0 0 0,0 1 0 0 0,-1-1 1 0 0,1 1-1 0 0,0-1 0 0 0,0 0 0 0 0,-1 1 0 0 0,1-1 0 0 0,0 0 1 0 0,-1 0-1 0 0,1 1 0 0 0,0-3 0 0 0,2-2-1071 0 0,1-1-1 0 0,-1 1 1 0 0,-1-1-1 0 0,4-9 1 0 0,-6 13 143 0 0,7-18-5522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0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382 2 11975 0 0,'-16'-2'3727'0'0,"12"4"-3526"0"0,1 0 1 0 0,-1 0-1 0 0,1 0 0 0 0,0 0 0 0 0,0 0 1 0 0,0 1-1 0 0,0-1 0 0 0,0 1 1 0 0,0 0-1 0 0,-3 5 0 0 0,-2 4 97 0 0,-10 21 0 0 0,9-16 29 0 0,-47 104 999 0 0,19-37-756 0 0,19-45-336 0 0,-39 75 508 0 0,14-32-249 0 0,9-14-82 0 0,25-49-284 0 0,1-1-1 0 0,0 1 0 0 0,1 1 1 0 0,-4 21-1 0 0,10-32-82 0 0,-1 0 1 0 0,1 0-1 0 0,0 0 0 0 0,1 0 1 0 0,0 0-1 0 0,1 0 0 0 0,0 0 1 0 0,0 0-1 0 0,1 0 0 0 0,3 9 1 0 0,-1-5 13 0 0,1 0 1 0 0,0 0-1 0 0,1-1 1 0 0,1 0-1 0 0,15 23 1 0 0,-8-19 7 0 0,0 0 1 0 0,0 0-1 0 0,33 25 1 0 0,58 30 172 0 0,-82-58-184 0 0,0 0 0 0 0,1-2 0 0 0,1 0 1 0 0,0-2-1 0 0,28 7 0 0 0,-53-16-63 0 0,0 0 0 0 0,0 1 0 0 0,1-1 1 0 0,-1 0-1 0 0,0 0 0 0 0,0 0 0 0 0,1 0 0 0 0,-1 0 1 0 0,0 0-1 0 0,0 0 0 0 0,1 0 0 0 0,-1 0 0 0 0,0 0 1 0 0,0 0-1 0 0,0 0 0 0 0,1 0 0 0 0,-1 0 0 0 0,0 0 1 0 0,0 0-1 0 0,1 0 0 0 0,-1 0 0 0 0,0 0 0 0 0,0 0 1 0 0,1 0-1 0 0,-1 0 0 0 0,0-1 0 0 0,0 1 0 0 0,0 0 1 0 0,1 0-1 0 0,-1 0 0 0 0,0 0 0 0 0,0 0 0 0 0,0-1 1 0 0,0 1-1 0 0,1 0 0 0 0,-1 0 0 0 0,0 0 0 0 0,0-1 0 0 0,0 1 1 0 0,0 0-1 0 0,0 0 0 0 0,0-1 0 0 0,0 1 0 0 0,1 0 1 0 0,-1 0-1 0 0,0 0 0 0 0,0-1 0 0 0,0 1 0 0 0,0 0 1 0 0,0 0-1 0 0,0-1 0 0 0,0 1 0 0 0,0 0 0 0 0,0 0 1 0 0,0-1-1 0 0,-1 1 0 0 0,1 0 0 0 0,0 0 0 0 0,0-1 1 0 0,0 1-1 0 0,0 0 0 0 0,0 0 0 0 0,0-1 0 0 0,-12-21-974 0 0,3 6-5420 0 0,5 4-925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0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13823 0 0,'-1'5'1422'0'0,"1"-5"-1397"0"0,0 0-1 0 0,0 0 1 0 0,0 0-1 0 0,0 0 0 0 0,0 0 1 0 0,0 0-1 0 0,-1 1 1 0 0,1-1-1 0 0,0 0 1 0 0,0 0-1 0 0,0 0 1 0 0,0 0-1 0 0,0 0 0 0 0,0 0 1 0 0,0 0-1 0 0,0 1 1 0 0,0-1-1 0 0,0 0 1 0 0,0 0-1 0 0,0 0 0 0 0,0 0 1 0 0,0 0-1 0 0,0 1 1 0 0,0-1-1 0 0,0 0 1 0 0,0 0-1 0 0,0 0 1 0 0,0 0-1 0 0,0 0 0 0 0,0 0 1 0 0,0 1-1 0 0,0-1 1 0 0,0 0-1 0 0,0 0 1 0 0,1 0-1 0 0,-1 0 1 0 0,0 0-1 0 0,0 0 0 0 0,0 0 1 0 0,0 0-1 0 0,0 1 1 0 0,0-1-1 0 0,0 0 1 0 0,0 0-1 0 0,1 0 0 0 0,-1 0 1 0 0,5 21 2019 0 0,0-7-1738 0 0,0 0 1 0 0,1 0-1 0 0,0 0 0 0 0,1-1 1 0 0,1 0-1 0 0,0 0 1 0 0,10 11-1 0 0,76 76 731 0 0,-3-4-372 0 0,-70-69-518 0 0,140 162 1231 0 0,-145-175-1175 0 0,30 22-1 0 0,-1-2 36 0 0,41 46-1265 0 0,-82-75 1011 0 0,7 6-870 0 0,-21-17-43 0 0,3 1 515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1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599 0 7367 0 0,'-15'18'8556'0'0,"6"-5"-8112"0"0,-30 54 1245 0 0,-46 83 266 0 0,45-75-1469 0 0,-5 11 187 0 0,-78 112-1 0 0,41-100-276 0 0,58-72-211 0 0,1 1 0 0 0,1 0 0 0 0,-32 55 0 0 0,22-21-267 0 0,27-54-272 0 0,4-14-474 0 0,3 0 297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6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10 9671 0 0,'0'0'57'0'0,"0"0"1"0"0,0-1-1 0 0,0 1 0 0 0,0-1 0 0 0,0 1 0 0 0,0 0 0 0 0,0-1 0 0 0,0 1 0 0 0,0 0 0 0 0,0-1 0 0 0,0 1 1 0 0,0-1-1 0 0,0 1 0 0 0,-1 0 0 0 0,1-1 0 0 0,0 1 0 0 0,0 0 0 0 0,0-1 0 0 0,0 1 0 0 0,-1 0 1 0 0,1-1-1 0 0,0 1 0 0 0,0 0 0 0 0,-1 0 0 0 0,1-1 0 0 0,0 1 0 0 0,-1 0 0 0 0,1 0 0 0 0,-1-1 0 0 0,1 1 27 0 0,-1 0 0 0 0,0 0 0 0 0,1 0 0 0 0,-1 0 0 0 0,0 1 0 0 0,1-1 0 0 0,-1 0 0 0 0,0 0 0 0 0,1 0 0 0 0,-1 1 0 0 0,1-1 0 0 0,-1 0 0 0 0,1 1 0 0 0,-1-1 0 0 0,0 1 0 0 0,-2 1 119 0 0,0 1 0 0 0,0 0 0 0 0,0-1 0 0 0,-4 7 0 0 0,-45 88 1323 0 0,0-1-732 0 0,25-51-401 0 0,2 1-1 0 0,3 1 1 0 0,-24 69-1 0 0,36-83-304 0 0,1 0 0 0 0,2 0-1 0 0,1 1 1 0 0,1 0 0 0 0,2 0 0 0 0,2 40-1 0 0,2-64-63 0 0,0 1-1 0 0,1 0 0 0 0,0-1 1 0 0,0 0-1 0 0,1 0 0 0 0,0 1 1 0 0,7 11-1 0 0,-8-16-9 0 0,2 0-1 0 0,-1-1 1 0 0,1 1-1 0 0,0 0 1 0 0,0-1-1 0 0,0 0 1 0 0,1 0-1 0 0,0-1 1 0 0,0 1-1 0 0,0-1 1 0 0,0 0-1 0 0,9 5 1 0 0,-5-4 5 0 0,0-1 0 0 0,0 0 0 0 0,0-1 0 0 0,1 0 0 0 0,-1 0 0 0 0,1-1 0 0 0,0 0 0 0 0,0-1 0 0 0,0 0 0 0 0,0-1 0 0 0,0 0 0 0 0,18-2 0 0 0,-21 1-89 0 0,0-1 0 0 0,0 0 1 0 0,-1 0-1 0 0,1 0 1 0 0,-1-1-1 0 0,1 0 0 0 0,-1 0 1 0 0,0 0-1 0 0,0-1 1 0 0,0 0-1 0 0,-1 0 0 0 0,1-1 1 0 0,-1 0-1 0 0,0 1 1 0 0,-1-2-1 0 0,1 1 0 0 0,-1 0 1 0 0,0-1-1 0 0,4-6 1 0 0,-2-1-4186 0 0,-4 0-1420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2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11975 0 0,'-6'6'626'0'0,"-1"2"1541"0"0,8-6-1022 0 0,6-2-260 0 0,27-3-408 0 0,0 1 1 0 0,0 2-1 0 0,-1 1 1 0 0,1 1-1 0 0,0 3 1 0 0,-1 0-1 0 0,0 2 1 0 0,40 14-1 0 0,-54-15-297 0 0,1-1-1 0 0,-1-1 1 0 0,1-1-1 0 0,0-1 1 0 0,39 0 0 0 0,-43-3-67 0 0,-1-1 1 0 0,0 0-1 0 0,0-1 0 0 0,0 0 1 0 0,0-1-1 0 0,-1-1 1 0 0,0-1-1 0 0,19-9 1 0 0,-17 4 72 0 0,-16 11-175 0 0,0 0-1 0 0,1-1 1 0 0,-1 1 0 0 0,0 0 0 0 0,1 0 0 0 0,-1-1 0 0 0,0 1-1 0 0,1 0 1 0 0,-1-1 0 0 0,0 1 0 0 0,0 0 0 0 0,0-1 0 0 0,1 1-1 0 0,-1 0 1 0 0,0-1 0 0 0,0 1 0 0 0,0-1 0 0 0,0 1-1 0 0,0 0 1 0 0,1-1 0 0 0,-1 1 0 0 0,0-1 0 0 0,0 1 0 0 0,0 0-1 0 0,0-1 1 0 0,0 1 0 0 0,0-1 0 0 0,-1 1 0 0 0,1-1 0 0 0,0 1-1 0 0,0 0 1 0 0,0-1 0 0 0,0 1 0 0 0,0 0 0 0 0,-1-1 0 0 0,1 1-1 0 0,0-1 1 0 0,-1 1-29 0 0,0 0 0 0 0,1 0 1 0 0,-1 0-1 0 0,0-1 0 0 0,1 1 0 0 0,-1 0 0 0 0,0 1 0 0 0,0-1 0 0 0,1 0 1 0 0,-1 0-1 0 0,0 0 0 0 0,1 0 0 0 0,-1 0 0 0 0,0 1 0 0 0,1-1 1 0 0,-1 0-1 0 0,0 1 0 0 0,1-1 0 0 0,-1 0 0 0 0,1 1 0 0 0,-1-1 0 0 0,1 1 1 0 0,-2 0-1 0 0,-13 12-881 0 0,11-7 298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2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27 13359 0 0,'-2'-3'306'0'0,"-1"1"-1"0"0,0-1 1 0 0,1 1-1 0 0,-1 0 0 0 0,0 0 1 0 0,0 0-1 0 0,0 0 1 0 0,-1 1-1 0 0,1-1 0 0 0,0 1 1 0 0,-1 0-1 0 0,1 0 1 0 0,0 0-1 0 0,-1 0 0 0 0,-5 0 1 0 0,9 1-281 0 0,-1 0 0 0 0,1 0 1 0 0,-1 0-1 0 0,1 0 0 0 0,0 1 0 0 0,-1-1 1 0 0,1 0-1 0 0,-1 0 0 0 0,1 0 0 0 0,0 0 1 0 0,-1 0-1 0 0,1 1 0 0 0,0-1 0 0 0,-1 0 1 0 0,1 0-1 0 0,0 1 0 0 0,-1-1 0 0 0,1 0 1 0 0,0 1-1 0 0,0-1 0 0 0,-1 0 0 0 0,1 1 1 0 0,0-1-1 0 0,0 0 0 0 0,-1 1 0 0 0,1-1 1 0 0,0 0-1 0 0,0 1 0 0 0,0-1 0 0 0,0 1 1 0 0,0-1-1 0 0,0 0 0 0 0,0 1 0 0 0,0-1 1 0 0,0 1-1 0 0,0-1 0 0 0,0 0 0 0 0,0 1 1 0 0,0-1-1 0 0,0 1 0 0 0,0-1 0 0 0,0 0 1 0 0,0 1-1 0 0,0-1 0 0 0,1 1 0 0 0,-1-1 1 0 0,0 0-1 0 0,0 1 0 0 0,1 0 0 0 0,9 18 529 0 0,8 2-67 0 0,1-2 0 0 0,1 0 0 0 0,30 23-1 0 0,-3-3 40 0 0,235 181 1330 0 0,-257-203-1710 0 0,-1 2 0 0 0,39 38-1 0 0,-61-54-122 0 0,1 0 0 0 0,-1 0-1 0 0,0 0 1 0 0,0 0 0 0 0,-1 1-1 0 0,1-1 1 0 0,-1 1 0 0 0,1 0-1 0 0,-1-1 1 0 0,0 1-1 0 0,-1 0 1 0 0,1-1 0 0 0,-1 1-1 0 0,1 0 1 0 0,-1 0 0 0 0,0 0-1 0 0,0-1 1 0 0,-1 1 0 0 0,1 0-1 0 0,-1 0 1 0 0,0 0-1 0 0,0-1 1 0 0,0 1 0 0 0,-3 6-1 0 0,-3 5 53 0 0,-1 0-1 0 0,0-1 1 0 0,-1-1 0 0 0,-15 19-1 0 0,-70 98 260 0 0,76-101-268 0 0,1 0 1 0 0,-21 54-1 0 0,25-51-64 0 0,2-5-13 0 0,0 1 0 0 0,2 0 0 0 0,1 0 0 0 0,-6 40 0 0 0,13-57 3 0 0,-2 12 25 0 0,3-22-24 0 0,0 0 0 0 0,-1 0-1 0 0,2 0 1 0 0,-1 0-1 0 0,0 1 1 0 0,0-1-1 0 0,0 0 1 0 0,0 0 0 0 0,1 0-1 0 0,-1 0 1 0 0,0 0-1 0 0,1 0 1 0 0,-1 0 0 0 0,1 0-1 0 0,1 2 1 0 0,-2-3-3 0 0,1 0 1 0 0,-1 0-1 0 0,0 1 0 0 0,1-1 1 0 0,-1 0-1 0 0,1 0 0 0 0,-1 0 1 0 0,1 0-1 0 0,-1 0 0 0 0,1 0 1 0 0,-1 0-1 0 0,1 0 1 0 0,-1 0-1 0 0,1 0 0 0 0,-1 0 1 0 0,1 0-1 0 0,-1 0 0 0 0,1 0 1 0 0,-1 0-1 0 0,0-1 1 0 0,1 1-1 0 0,-1 0 0 0 0,1 0 1 0 0,-1 0-1 0 0,1-1 0 0 0,-1 1 1 0 0,0 0-1 0 0,1-1 0 0 0,-1 1 1 0 0,0 0-1 0 0,1-1 1 0 0,-1 1-1 0 0,13-14-323 0 0,-4 2-153 0 0,0-2-1 0 0,10-18 1 0 0,1-13-6213 0 0,-6 6-759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3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494 2 7367 0 0,'0'0'60'0'0,"0"1"1"0"0,1-1-1 0 0,-1 0 0 0 0,0 0 0 0 0,0 1 0 0 0,1-1 0 0 0,-1 0 0 0 0,0 1 0 0 0,0-1 0 0 0,0 1 1 0 0,1-1-1 0 0,-1 0 0 0 0,0 1 0 0 0,0-1 0 0 0,0 1 0 0 0,0-1 0 0 0,0 0 0 0 0,0 1 0 0 0,0-1 0 0 0,0 1 1 0 0,0-1-1 0 0,0 0 0 0 0,0 1 0 0 0,0-1 0 0 0,0 1 0 0 0,-1-1 0 0 0,1 0 0 0 0,0 1 0 0 0,0-1 1 0 0,-10-1 3226 0 0,5-1-2658 0 0,4 2 574 0 0,-3-1-686 0 0,-2-1-239 0 0,-1 0 0 0 0,1 1 0 0 0,0-1 0 0 0,0 2 0 0 0,-1-1 0 0 0,1 1 0 0 0,0 0 0 0 0,-1 0-1 0 0,1 0 1 0 0,0 1 0 0 0,-1 0 0 0 0,1 0 0 0 0,0 1 0 0 0,0 0 0 0 0,-7 3 0 0 0,-8 5 14 0 0,1 2 0 0 0,0 0 0 0 0,0 1 0 0 0,2 1 0 0 0,-1 1 0 0 0,2 0 1 0 0,0 1-1 0 0,1 1 0 0 0,1 1 0 0 0,0 0 0 0 0,2 1 0 0 0,0 1 0 0 0,-13 25 0 0 0,5-4 7 0 0,3 1-1 0 0,1 0 0 0 0,2 1 1 0 0,2 0-1 0 0,-12 68 1 0 0,21-89-216 0 0,2 0-1 0 0,0 0 1 0 0,1 0 0 0 0,1 0 0 0 0,1 0 0 0 0,0 0-1 0 0,2 0 1 0 0,11 40 0 0 0,-5-33 4 0 0,2 0 0 0 0,27 53 0 0 0,-30-67-53 0 0,1-1-1 0 0,1 0 0 0 0,0 0 0 0 0,0-1 0 0 0,2-1 0 0 0,24 22 0 0 0,-33-31-27 0 0,1 0-1 0 0,0-1 0 0 0,0 1 0 0 0,0-1 0 0 0,0 0 0 0 0,0 0 0 0 0,0-1 0 0 0,1 1 0 0 0,-1-1 0 0 0,1 0 0 0 0,-1 0 1 0 0,1-1-1 0 0,-1 1 0 0 0,1-1 0 0 0,7 0 0 0 0,-5-1 0 0 0,-1 0-1 0 0,1-1 1 0 0,0 0 0 0 0,-1 0-1 0 0,0 0 1 0 0,0-1 0 0 0,0 1-1 0 0,0-2 1 0 0,11-6 0 0 0,-7 2 19 0 0,1-1 0 0 0,-1 0 0 0 0,-1 0 1 0 0,1-1-1 0 0,-2 0 0 0 0,0-1 0 0 0,0 0 0 0 0,0 0 1 0 0,-2-1-1 0 0,8-15 0 0 0,-8 13-14 0 0,-1-1 0 0 0,0 0 0 0 0,-1 0 0 0 0,-1-1-1 0 0,3-23 1 0 0,-5 32 6 0 0,-1 0 0 0 0,0 0-1 0 0,-1 1 1 0 0,0-1-1 0 0,0 0 1 0 0,0 0 0 0 0,-1 1-1 0 0,0-1 1 0 0,0 1 0 0 0,0 0-1 0 0,-1-1 1 0 0,0 1 0 0 0,-1 0-1 0 0,1 1 1 0 0,-7-9-1 0 0,-7-6 31 0 0,0 2-1 0 0,-1 0 1 0 0,0 2 0 0 0,-2 0-1 0 0,0 1 1 0 0,-40-24-1 0 0,53 36-44 0 0,0 0 1 0 0,0 0-1 0 0,0 1 0 0 0,0 0 0 0 0,0 0 0 0 0,-1 1 1 0 0,1 0-1 0 0,0 0 0 0 0,-1 0 0 0 0,1 1 0 0 0,-1 0 1 0 0,1 1-1 0 0,-9 1 0 0 0,7 0-36 0 0,0 0 0 0 0,0 1 0 0 0,0 0 0 0 0,0 0-1 0 0,1 1 1 0 0,-1 0 0 0 0,1 1 0 0 0,0 0 0 0 0,0 0 0 0 0,-7 7 0 0 0,13-10-8 0 0,-4 2-3 0 0,2 0-1 0 0,-1 1 0 0 0,0 0 0 0 0,-3 5 1 0 0,7-9 23 0 0,1-1 0 0 0,-1 1 0 0 0,1-1 0 0 0,-1 1 0 0 0,1-1-1 0 0,-1 1 1 0 0,1 0 0 0 0,0-1 0 0 0,-1 1 0 0 0,1 0 0 0 0,0-1 0 0 0,0 1 0 0 0,0 0 0 0 0,-1-1 0 0 0,1 1 0 0 0,0 0 0 0 0,0 0 0 0 0,0-1 0 0 0,0 1 0 0 0,0 0 0 0 0,0-1 0 0 0,0 1 0 0 0,0 0 0 0 0,1 0 0 0 0,-1-1 0 0 0,0 1 0 0 0,0 0 0 0 0,1-1 0 0 0,-1 1 0 0 0,0 0 0 0 0,1-1 0 0 0,-1 1 0 0 0,0-1 0 0 0,1 1 0 0 0,-1-1 0 0 0,1 1 0 0 0,-1-1 0 0 0,1 1 0 0 0,-1-1 0 0 0,1 1 0 0 0,0-1 0 0 0,-1 1 0 0 0,1-1 0 0 0,-1 0 0 0 0,1 1 0 0 0,0-1 0 0 0,-1 0 0 0 0,2 1 0 0 0,0-1-35 0 0,-1 0 0 0 0,0 1 0 0 0,0-1 0 0 0,0 0 0 0 0,1 0 0 0 0,-1 0 0 0 0,0 0 0 0 0,0 0 0 0 0,0 0 0 0 0,1 0 0 0 0,-1 0 0 0 0,0-1 0 0 0,0 1 0 0 0,2-1 0 0 0,14-6-839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04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13359 0 0,'2'-2'394'0'0,"0"0"0"0"0,0 0 0 0 0,1 0 0 0 0,-1 0 0 0 0,0 0 0 0 0,1 1 0 0 0,-1-1 0 0 0,4 0 0 0 0,-5 1-319 0 0,0 1-1 0 0,0 0 0 0 0,0 0 1 0 0,0 0-1 0 0,0 0 1 0 0,0 0-1 0 0,0 0 1 0 0,0 0-1 0 0,0 0 1 0 0,0 0-1 0 0,0 0 1 0 0,0 1-1 0 0,0-1 0 0 0,0 0 1 0 0,0 1-1 0 0,-1-1 1 0 0,1 1-1 0 0,0-1 1 0 0,0 1-1 0 0,0-1 1 0 0,0 1-1 0 0,0-1 1 0 0,-1 1-1 0 0,1 0 0 0 0,0-1 1 0 0,-1 1-1 0 0,2 1 1 0 0,18 24 618 0 0,-1 1 1 0 0,24 44-1 0 0,-30-48-369 0 0,0 0 0 0 0,2 0 0 0 0,1-2 0 0 0,33 37 0 0 0,-25-33 117 0 0,-1 2-1 0 0,-1 0 1 0 0,34 57 0 0 0,-49-73-338 0 0,5 11-12 0 0,-1-1-1 0 0,-2 2 0 0 0,9 25 0 0 0,1 2 64 0 0,-7-18-39 0 0,0 0 0 0 0,-2 0 0 0 0,7 45 0 0 0,-15-63-44 0 0,0 0 0 0 0,-1 0 0 0 0,0 0 0 0 0,-2 0 0 0 0,1 0 0 0 0,-2 0 0 0 0,0-1-1 0 0,0 1 1 0 0,-2 0 0 0 0,-9 25 0 0 0,-15 21 137 0 0,-2-2 0 0 0,-50 72 0 0 0,-25 16 261 0 0,35-51-146 0 0,58-78-221 0 0,2-4-97 0 0,-16 28 0 0 0,23-36 1 0 0,-2 2 124 0 0,5-7-137 0 0,0 0 0 0 0,0 0 1 0 0,0 0-1 0 0,0 0 0 0 0,0 0 0 0 0,-1 0 0 0 0,1 0 0 0 0,0 0 0 0 0,0 0 0 0 0,0 0 0 0 0,0 0 0 0 0,0 0 1 0 0,0 0-1 0 0,0 0 0 0 0,0 0 0 0 0,0 0 0 0 0,0 1 0 0 0,0-1 0 0 0,0 0 0 0 0,0 0 0 0 0,0 0 0 0 0,0 0 1 0 0,0 0-1 0 0,0 0 0 0 0,0 0 0 0 0,0 0 0 0 0,0 0 0 0 0,0 0 0 0 0,0 0 0 0 0,0 1 0 0 0,0-1 0 0 0,0 0 1 0 0,0 0-1 0 0,0 0 0 0 0,0 0 0 0 0,0 0 0 0 0,0 0 0 0 0,0 0 0 0 0,0 0 0 0 0,0 0 0 0 0,0 0 0 0 0,0 0 1 0 0,0 0-1 0 0,1 1 0 0 0,-1-1 0 0 0,0 0 0 0 0,0 0 0 0 0,0 0 0 0 0,0 0 0 0 0,0 0 0 0 0,0 0 0 0 0,0 0 1 0 0,0 0-1 0 0,0 0 0 0 0,0 0 0 0 0,0 0 0 0 0,1 0 0 0 0,1-4-197 0 0,-1 2 112 0 0,0 1 0 0 0,0-1-1 0 0,-1 0 1 0 0,1 0 0 0 0,0 0 0 0 0,-1-1 0 0 0,1 1-1 0 0,-1 0 1 0 0,0 0 0 0 0,0 0 0 0 0,0 0-1 0 0,0 0 1 0 0,0 0 0 0 0,0 0 0 0 0,0-1 0 0 0,-1 1-1 0 0,0-3 1 0 0,-2-10-1292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16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446 5 11519 0 0,'-1'-1'396'0'0,"-1"1"-1"0"0,1-1 1 0 0,-1 0-1 0 0,0 1 1 0 0,0-1-1 0 0,1 1 1 0 0,-1 0-1 0 0,0-1 0 0 0,-2 1 1 0 0,0 1-301 0 0,1-1 0 0 0,0 0 0 0 0,-1 1 0 0 0,1 0 1 0 0,0 0-1 0 0,0 0 0 0 0,0 0 0 0 0,-1 1 0 0 0,1-1 0 0 0,-4 4 0 0 0,-31 23 1254 0 0,12-7-763 0 0,-3-3 282 0 0,-37 17-1 0 0,-22 14 422 0 0,77-42-1201 0 0,1 1 0 0 0,-1 0 0 0 0,1 1 0 0 0,1 0 0 0 0,-15 18 0 0 0,14-14-55 0 0,2 0 1 0 0,0 0-1 0 0,0 1 0 0 0,-8 20 0 0 0,13-26-19 0 0,0 0-1 0 0,1 0 1 0 0,0 0-1 0 0,0 1 1 0 0,1-1-1 0 0,0 0 1 0 0,1 1-1 0 0,-1-1 1 0 0,1 0-1 0 0,2 10 1 0 0,-1-14 13 0 0,0 0 1 0 0,0 0-1 0 0,1 0 1 0 0,-1 0 0 0 0,1 0-1 0 0,0 0 1 0 0,0-1-1 0 0,1 1 1 0 0,-1 0-1 0 0,1-1 1 0 0,0 0-1 0 0,-1 0 1 0 0,2 1 0 0 0,-1-2-1 0 0,0 1 1 0 0,0 0-1 0 0,1-1 1 0 0,0 1-1 0 0,4 1 1 0 0,2 1 52 0 0,-1-1 0 0 0,1 0 0 0 0,0-1 0 0 0,0 0 1 0 0,1 0-1 0 0,17 1 0 0 0,-24-4 35 0 0,1 0-709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17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42 149 8287 0 0,'-1'0'210'0'0,"0"0"-1"0"0,0 0 1 0 0,0 0 0 0 0,1-1-1 0 0,-1 1 1 0 0,0 0-1 0 0,0-1 1 0 0,1 1-1 0 0,-1 0 1 0 0,0-1-1 0 0,0 1 1 0 0,1-1-1 0 0,-1 1 1 0 0,0-1-1 0 0,1 1 1 0 0,-1-1 0 0 0,1 0-1 0 0,-1 1 1 0 0,0-1-1 0 0,0-1 1 0 0,-7-15 1148 0 0,8 17-1341 0 0,0-1-1 0 0,0 1 1 0 0,0 0 0 0 0,0 0-1 0 0,0-1 1 0 0,0 1 0 0 0,0 0-1 0 0,0 0 1 0 0,-1-1 0 0 0,1 1-1 0 0,0 0 1 0 0,0 0 0 0 0,0 0 0 0 0,0-1-1 0 0,0 1 1 0 0,0 0 0 0 0,0 0-1 0 0,-1 0 1 0 0,1-1 0 0 0,0 1-1 0 0,0 0 1 0 0,0 0 0 0 0,-1 0-1 0 0,1 0 1 0 0,0-1 0 0 0,0 1-1 0 0,0 0 1 0 0,-1 0 0 0 0,1 0-1 0 0,0 0 1 0 0,0 0 0 0 0,-1 0-1 0 0,1 0 1 0 0,0 0 0 0 0,0 0 0 0 0,0 0-1 0 0,-1 0 1 0 0,1 0 0 0 0,0 0-1 0 0,0 0 1 0 0,-1 0 0 0 0,1 0-1 0 0,0 0 1 0 0,0 0 0 0 0,-1 0-1 0 0,1 0 1 0 0,0 0 0 0 0,0 0-1 0 0,-1 0 1 0 0,1 0 0 0 0,0 1-1 0 0,0-1 1 0 0,-1 0 0 0 0,1 0 34 0 0,0 0-1 0 0,0 1 1 0 0,0-1 0 0 0,-1 0 0 0 0,1 0 0 0 0,0 0-1 0 0,0 0 1 0 0,0 0 0 0 0,-1 0 0 0 0,1 0 0 0 0,0 0-1 0 0,0 0 1 0 0,-1 1 0 0 0,1-1 0 0 0,0 0 0 0 0,0 0-1 0 0,-1 0 1 0 0,1 0 0 0 0,0 0 0 0 0,0 0 0 0 0,0-1-1 0 0,-1 1 1 0 0,1 0 0 0 0,0 0 0 0 0,0 0 0 0 0,-1 0-1 0 0,1 0 1 0 0,0 0 0 0 0,0 0 0 0 0,0 0 0 0 0,-1 0-1 0 0,1-1 1 0 0,1-1 202 0 0,1 0 0 0 0,0 1 0 0 0,0-1 0 0 0,0 0 0 0 0,0 1 0 0 0,0-1 0 0 0,3 0 0 0 0,98-58 1851 0 0,-77 42-1826 0 0,-20 14-148 0 0,0 0 0 0 0,0 0 0 0 0,1 0 0 0 0,8-3 0 0 0,-13 6-104 0 0,1 1 1 0 0,-1 0-1 0 0,0 0 0 0 0,1 0 1 0 0,-1 0-1 0 0,0 0 0 0 0,1 0 1 0 0,-1 1-1 0 0,0-1 0 0 0,1 1 0 0 0,-1 0 1 0 0,0-1-1 0 0,0 1 0 0 0,1 0 1 0 0,-1 0-1 0 0,0 1 0 0 0,0-1 1 0 0,0 0-1 0 0,3 4 0 0 0,0-1 32 0 0,1 1-1 0 0,-1-1 1 0 0,0 1 0 0 0,0 1-1 0 0,5 7 1 0 0,-7-7 14 0 0,0-1 0 0 0,0 1 0 0 0,-1-1 0 0 0,0 1 0 0 0,0 0 0 0 0,-1 0 0 0 0,1 0 0 0 0,-1 0 0 0 0,-1 1 0 0 0,1-1 0 0 0,-1 0 0 0 0,0 0 0 0 0,0 0-1 0 0,-2 9 1 0 0,-2 9 78 0 0,-2-1-1 0 0,-11 33 1 0 0,0-1-119 0 0,10-28 30 0 0,-64 225 287 0 0,70-250-342 0 0,-6 25 76 0 0,6-25-71 0 0,1-1 0 0 0,0 1-1 0 0,-1 0 1 0 0,1 0 0 0 0,0-1-1 0 0,0 1 1 0 0,0 0 0 0 0,0 0-1 0 0,1-1 1 0 0,-1 1-1 0 0,0 0 1 0 0,1-1 0 0 0,0 3-1 0 0,0-3-8 0 0,-1-1-1 0 0,1 0 0 0 0,-1 1 0 0 0,0-1 0 0 0,1 0 0 0 0,-1 1 1 0 0,1-1-1 0 0,-1 0 0 0 0,1 0 0 0 0,-1 1 0 0 0,1-1 0 0 0,0 0 1 0 0,-1 0-1 0 0,1 0 0 0 0,-1 0 0 0 0,1 0 0 0 0,-1 0 0 0 0,1 0 1 0 0,0 0-1 0 0,-1 0 0 0 0,1 0 0 0 0,-1 0 0 0 0,1 0 0 0 0,-1 0 1 0 0,1 0-1 0 0,-1 0 0 0 0,1-1 0 0 0,-1 1 0 0 0,1 0 0 0 0,-1 0 0 0 0,1-1 1 0 0,-1 1-1 0 0,1 0 0 0 0,-1-1 0 0 0,1 1 0 0 0,-1 0 0 0 0,0-1 1 0 0,1 0-1 0 0,18-15 28 0 0,-6 0 22 0 0,0 0 1 0 0,-1-1-1 0 0,-1 0 0 0 0,-1-1 1 0 0,9-21-1 0 0,35-98 390 0 0,-36 88-390 0 0,-16 44-40 0 0,48-115 218 0 0,-50 120-225 0 0,0 0 1 0 0,0 0-1 0 0,0-1 0 0 0,0 1 0 0 0,0 0 1 0 0,0 0-1 0 0,0 0 0 0 0,0 0 0 0 0,0 0 1 0 0,0 0-1 0 0,0 0 0 0 0,1-1 0 0 0,-1 1 1 0 0,0 0-1 0 0,0 0 0 0 0,0 0 0 0 0,0 0 1 0 0,0 0-1 0 0,0 0 0 0 0,0 0 1 0 0,1 0-1 0 0,-1 0 0 0 0,0 0 0 0 0,0 0 1 0 0,0 0-1 0 0,0 0 0 0 0,0-1 0 0 0,1 1 1 0 0,-1 0-1 0 0,0 0 0 0 0,0 0 0 0 0,0 0 1 0 0,0 0-1 0 0,0 0 0 0 0,1 1 0 0 0,-1-1 1 0 0,0 0-1 0 0,0 0 0 0 0,0 0 0 0 0,0 0 1 0 0,0 0-1 0 0,0 0 0 0 0,1 0 0 0 0,-1 0 1 0 0,0 0-1 0 0,0 0 0 0 0,0 0 0 0 0,0 0 1 0 0,0 0-1 0 0,0 1 0 0 0,0-1 1 0 0,1 0-1 0 0,5 11 31 0 0,4 16-56 0 0,33 214 221 0 0,-37-208 67 0 0,19 59 0 0 0,-21-80-238 0 0,0 0 1 0 0,2-1 0 0 0,-1 1-1 0 0,1-1 1 0 0,1 0-1 0 0,0-1 1 0 0,1 0-1 0 0,9 11 1 0 0,-14-18-25 0 0,1-1 0 0 0,-1 1 0 0 0,0-1 0 0 0,1 0 0 0 0,0 0 0 0 0,-1 0 0 0 0,1 0 0 0 0,0 0 0 0 0,0-1 0 0 0,0 0 0 0 0,0 0 0 0 0,0 0 0 0 0,0 0 0 0 0,0-1 0 0 0,1 1-1 0 0,-1-1 1 0 0,0 0 0 0 0,0-1 0 0 0,0 1 0 0 0,0-1 0 0 0,0 1 0 0 0,1-1 0 0 0,-1-1 0 0 0,6-1 0 0 0,-1-1 11 0 0,0 0-1 0 0,0 0 1 0 0,0-1 0 0 0,0 0-1 0 0,-1-1 1 0 0,0 0-1 0 0,0 0 1 0 0,0-1-1 0 0,7-7 1 0 0,-10 7 31 0 0,1 0 0 0 0,-1-1 0 0 0,0 0 0 0 0,0 0 0 0 0,-1 0 0 0 0,0 0 0 0 0,-1 0 0 0 0,3-11 0 0 0,5-25-1409 0 0,-6-2-5605 0 0,-4 11-1407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18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9 16183 0 0,'-3'-4'945'0'0,"1"0"-229"0"0,0 7 1079 0 0,0 26-1313 0 0,1-1-1 0 0,1 1 1 0 0,7 41-1 0 0,23 86 233 0 0,-1-62-473 0 0,-24-80-149 0 0,1-1 0 0 0,0 0 0 0 0,1 0 0 0 0,15 21 0 0 0,-19-31-45 0 0,-1 0 0 0 0,1 0-1 0 0,-1 0 1 0 0,1-1 0 0 0,0 1-1 0 0,0-1 1 0 0,1 1 0 0 0,-1-1-1 0 0,0 0 1 0 0,1 0 0 0 0,-1-1-1 0 0,1 1 1 0 0,0-1 0 0 0,-1 1-1 0 0,6 0 1 0 0,-4-1 18 0 0,0 1 1 0 0,0 0-1 0 0,0 1 0 0 0,7 4 0 0 0,-8-4-61 0 0,1-1-1 0 0,0 1 1 0 0,-1-1 0 0 0,1 0-1 0 0,8 2 1 0 0,-7-2-46 0 0,1-1 1 0 0,0 0-1 0 0,0 0 1 0 0,13 0-1 0 0,-17-2 47 0 0,1 1 0 0 0,-1-1 1 0 0,0 0-1 0 0,0 0 0 0 0,0 0 0 0 0,1 0 1 0 0,-1 0-1 0 0,0-1 0 0 0,0 1 0 0 0,-1-1 1 0 0,1 0-1 0 0,3-2 0 0 0,-3 1 53 0 0,0 1-1 0 0,0-1 1 0 0,-1 0-1 0 0,1 0 1 0 0,-1 0-1 0 0,0 0 1 0 0,0 0-1 0 0,0 0 1 0 0,0 0-1 0 0,1-4 1 0 0,0-2-93 0 0,0 0 0 0 0,2-15 1 0 0,0-2-1178 0 0,-1 13-4445 0 0,5-4-1907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19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62 7367 0 0,'0'0'138'0'0,"-1"-1"0"0"0,1 1 0 0 0,0 0 0 0 0,0-1-1 0 0,-1 1 1 0 0,1 0 0 0 0,0-1 0 0 0,-1 1 0 0 0,1 0 0 0 0,0 0-1 0 0,-1 0 1 0 0,1-1 0 0 0,-1 1 0 0 0,1 0 0 0 0,0 0-1 0 0,-1 0 1 0 0,1 0 0 0 0,-1-1 0 0 0,1 1 0 0 0,-1 0 0 0 0,1 0-1 0 0,0 0 1 0 0,-1 0 0 0 0,1 0 0 0 0,-1 0 0 0 0,1 0 0 0 0,-1 0-1 0 0,1 1 1 0 0,0-1 0 0 0,-1 0 0 0 0,1 0 0 0 0,-1 0-1 0 0,1 0 1 0 0,-1 1 0 0 0,1-1 0 0 0,0 0 0 0 0,-1 0 0 0 0,1 0-1 0 0,0 1 1 0 0,-1-1 0 0 0,1 0 0 0 0,0 1 0 0 0,-1-1-1 0 0,1 0 1 0 0,0 1 0 0 0,0-1 0 0 0,-1 1 0 0 0,1-1 0 0 0,0 0-1 0 0,0 1 1 0 0,0-1 0 0 0,0 1 0 0 0,0-1 0 0 0,-1 0-1 0 0,1 1 1 0 0,0 0 0 0 0,-5 24 1284 0 0,5-23-1641 0 0,-1 4 326 0 0,0 0 0 0 0,1 0 0 0 0,0 0 0 0 0,0 0 0 0 0,1 9 0 0 0,1 8 183 0 0,20 270 2265 0 0,-6-118-1405 0 0,-14-118-699 0 0,-6 59 0 0 0,-1-3-201 0 0,6-90 213 0 0,0-20 153 0 0,-2-14-354 0 0,-22-216-238 0 0,13 145 138 0 0,3 9 33 0 0,4 0 1 0 0,2 0-1 0 0,3 0 1 0 0,16-90-1 0 0,-15 142-160 0 0,2 0-1 0 0,7-22 1 0 0,-10 37-33 0 0,0 1 0 0 0,0-1 0 0 0,1 1 0 0 0,0-1 0 0 0,0 1 0 0 0,0 0 0 0 0,1 0 0 0 0,0 0 0 0 0,-1 1 0 0 0,2-1 0 0 0,8-6 0 0 0,-10 9 19 0 0,1 0-1 0 0,0 0 1 0 0,-1 1-1 0 0,1-1 1 0 0,0 1-1 0 0,0 0 1 0 0,0 0-1 0 0,-1 1 0 0 0,1-1 1 0 0,0 1-1 0 0,0 0 1 0 0,0 0-1 0 0,0 0 1 0 0,0 0-1 0 0,0 1 1 0 0,7 1-1 0 0,5 2 133 0 0,0 1 0 0 0,23 10 1 0 0,-34-13-139 0 0,3 2 22 0 0,0 0 0 0 0,0 0 0 0 0,0 0 1 0 0,-1 1-1 0 0,0 0 0 0 0,0 1 0 0 0,0-1 1 0 0,-1 2-1 0 0,0-1 0 0 0,0 0 0 0 0,0 1 1 0 0,-1 0-1 0 0,7 13 0 0 0,-6-8-4 0 0,0 0 0 0 0,-1 1 0 0 0,-1 0 0 0 0,0 0 0 0 0,0 0-1 0 0,-2 0 1 0 0,0 0 0 0 0,1 16 0 0 0,-1-8 69 0 0,-1 0-1 0 0,-2 0 0 0 0,0 0 1 0 0,0 0-1 0 0,-8 28 1 0 0,8-42-41 0 0,-1-1 0 0 0,0-1 0 0 0,0 1 0 0 0,0 0 0 0 0,-1 0 0 0 0,0-1 0 0 0,0 1 0 0 0,0-1 0 0 0,-1 0 0 0 0,0 0 0 0 0,0 0 1 0 0,0-1-1 0 0,-1 1 0 0 0,1-1 0 0 0,-1 0 0 0 0,0 0 0 0 0,0-1 0 0 0,0 0 0 0 0,-1 0 0 0 0,1 0 0 0 0,-1 0 0 0 0,-9 2 0 0 0,0-1 26 0 0,-1 0 0 0 0,1-2-1 0 0,-1 0 1 0 0,1-1 0 0 0,-30-1-1 0 0,39-1-84 0 0,-1-1 0 0 0,1 0-1 0 0,0 0 1 0 0,0-1-1 0 0,1 0 1 0 0,-1 0-1 0 0,-8-6 1 0 0,4 4 7 0 0,9 4 1 0 0,-1-1 0 0 0,0 1 0 0 0,0 0 0 0 0,1-1-1 0 0,-1 1 1 0 0,1-1 0 0 0,0 0 0 0 0,-1 1 0 0 0,1-1 0 0 0,0 0 0 0 0,0 0 0 0 0,0 0 0 0 0,0 0 0 0 0,0 0 0 0 0,0 0 0 0 0,1 0 0 0 0,-2-4 0 0 0,0-16-1408 0 0,3 1-4241 0 0,-1 17 4112 0 0,1-20-7355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6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12 15375 0 0,'6'1'1205'0'0,"-4"0"-1089"0"0,0-1-1 0 0,0 1 1 0 0,0-1 0 0 0,0 1-1 0 0,0-1 1 0 0,0 0 0 0 0,0 0-1 0 0,0 0 1 0 0,0 0 0 0 0,-1 0-1 0 0,1 0 1 0 0,0-1 0 0 0,0 1 0 0 0,4-2-1 0 0,-2 1-52 0 0,1 1 0 0 0,-1-1 0 0 0,1 1 1 0 0,-1 0-1 0 0,0 0 0 0 0,1 1 0 0 0,-1-1 0 0 0,7 3 0 0 0,17 0 341 0 0,3-2-59 0 0,-20 0-254 0 0,-1-1 0 0 0,1 0-1 0 0,0 0 1 0 0,16-3 0 0 0,-77-6 1350 0 0,-35 2-1441 0 0,71 7 0 0 0,0 0 0 0 0,0 1 0 0 0,0 1 0 0 0,-15 3 0 0 0,26-5 35 0 0,0 1 0 0 0,1 0 0 0 0,-1 0-1 0 0,0 0 1 0 0,1 1 0 0 0,-1-1 0 0 0,1 1 0 0 0,-1-1-1 0 0,1 1 1 0 0,0 0 0 0 0,-1 0 0 0 0,1 0 0 0 0,0 0-1 0 0,0 0 1 0 0,1 0 0 0 0,-1 1 0 0 0,0-1 0 0 0,1 1-1 0 0,-1-1 1 0 0,1 1 0 0 0,0-1 0 0 0,0 1 0 0 0,0 0-1 0 0,0 0 1 0 0,1-1 0 0 0,-2 7 0 0 0,1 4 235 0 0,1 1 1 0 0,0-1 0 0 0,0 1 0 0 0,4 20-1 0 0,-1-8-107 0 0,17 134 49 0 0,-13-90-26 0 0,9 68 480 0 0,-11-105-234 0 0,-10-77-1713 0 0,-1-158-2502 0 0,6 166 2554 0 0,0 32 1121 0 0,0-4-160 0 0,0 7 285 0 0,1 1 1 0 0,-1 0-1 0 0,0 0 0 0 0,0 0 0 0 0,0 0 1 0 0,0 0-1 0 0,0 0 0 0 0,0 0 1 0 0,0 0-1 0 0,0-1 0 0 0,0 1 1 0 0,1 0-1 0 0,-1 0 0 0 0,0 0 0 0 0,0 0 1 0 0,0 0-1 0 0,0 0 0 0 0,0 0 1 0 0,0 0-1 0 0,0 0 0 0 0,1 0 1 0 0,-1 0-1 0 0,0 0 0 0 0,0 0 0 0 0,0 0 1 0 0,0 0-1 0 0,0 0 0 0 0,1 0 1 0 0,-1 0-1 0 0,0 0 0 0 0,0 0 1 0 0,0 0-1 0 0,0 0 0 0 0,0 0 0 0 0,0 0 1 0 0,0 0-1 0 0,1 0 0 0 0,0 1 1411 0 0,3 1-1252 0 0,34 15 780 0 0,-15-6-555 0 0,1-1-1 0 0,28 7 0 0 0,-39-15-1139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6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13471 0 0,'-2'5'267'0'0,"1"-2"-147"0"0,0-1 0 0 0,1 1 0 0 0,-1-1 1 0 0,1 1-1 0 0,-1 0 0 0 0,1 0 0 0 0,0-1 0 0 0,0 1 0 0 0,1 2 0 0 0,-1 11 433 0 0,0-14-458 0 0,-1-1 0 0 0,1 0 1 0 0,0 1-1 0 0,0-1 0 0 0,0 0 1 0 0,0 0-1 0 0,0 1 0 0 0,0-1 0 0 0,1 0 1 0 0,-1 1-1 0 0,0-1 0 0 0,0 0 1 0 0,1 0-1 0 0,-1 1 0 0 0,2 1 1 0 0,0-1 129 0 0,0 0 1 0 0,0 0 0 0 0,0-1-1 0 0,0 1 1 0 0,0 0 0 0 0,0-1 0 0 0,0 0-1 0 0,1 1 1 0 0,-1-1 0 0 0,1 0 0 0 0,-1 0-1 0 0,1 0 1 0 0,-1-1 0 0 0,1 1-1 0 0,0 0 1 0 0,-1-1 0 0 0,4 0 0 0 0,7 1 45 0 0,0 0 0 0 0,15-2 0 0 0,-27 1-282 0 0,5-1 48 0 0,-1 1-1 0 0,1-1 1 0 0,0 0 0 0 0,-1-1-1 0 0,1 1 1 0 0,0-1 0 0 0,-1 0 0 0 0,0 0-1 0 0,0-1 1 0 0,1 0 0 0 0,-1 0-1 0 0,7-6 1 0 0,14-3 42 0 0,0 0-1324 0 0,-25 11 507 0 0,1 0-1 0 0,-1 0 1 0 0,1-1 0 0 0,-1 1 0 0 0,1 0 0 0 0,-1-1-1 0 0,2-3 1 0 0,4-8-5838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08:36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379 12 12895 0 0,'9'-9'1114'0'0,"-6"6"-543"0"0,-5 9-81 0 0,-10 31-213 0 0,-95 252 639 0 0,18-66-661 0 0,12-26-126 0 0,-26 24-493 0 0,102-218 39 0 0,5-4-540 0 0,4-8-3109 0 0,-1-2-818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6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14279 0 0,'3'61'3826'0'0,"13"60"-2533"0"0,6 35 174 0 0,-20-139-1265 0 0,-1-12-54 0 0,-1 0 1 0 0,1 0 0 0 0,0 0 0 0 0,0 0-1 0 0,3 5 1 0 0,-4-10-127 0 0,0 1 0 0 0,0-1 0 0 0,0 0 0 0 0,0 0 0 0 0,0 0-1 0 0,0 0 1 0 0,0 0 0 0 0,0 1 0 0 0,0-1 0 0 0,0 0 0 0 0,0 0 0 0 0,0 0 0 0 0,0 0 0 0 0,0 0-1 0 0,1 0 1 0 0,-1 1 0 0 0,0-1 0 0 0,0 0 0 0 0,0 0 0 0 0,0 0 0 0 0,0 0 0 0 0,0 0 0 0 0,1 0-1 0 0,-1 0 1 0 0,0 0 0 0 0,0 0 0 0 0,0 0 0 0 0,0 0 0 0 0,1 0 0 0 0,-1 0 0 0 0,0 0 0 0 0,0 0-1 0 0,0 0 1 0 0,0 0 0 0 0,0 0 0 0 0,1 0 0 0 0,-1 0 0 0 0,0 0 0 0 0,0 0 0 0 0,0 0-1 0 0,0 0 1 0 0,0 0 0 0 0,1 0 0 0 0,-1 0 0 0 0,0 0 0 0 0,6-9-22 0 0,1-12 84 0 0,4-22 162 0 0,72-241 561 0 0,-82 280-825 0 0,1 1-1 0 0,-1 1 0 0 0,0-1 1 0 0,1 0-1 0 0,0 0 1 0 0,0 0-1 0 0,-1 1 0 0 0,2-1 1 0 0,-1 1-1 0 0,0-1 1 0 0,3-1-1 0 0,-4 3 18 0 0,0 1 1 0 0,0-1-1 0 0,-1 1 1 0 0,1 0-1 0 0,0-1 1 0 0,0 1-1 0 0,-1 0 1 0 0,1 0-1 0 0,0-1 1 0 0,0 1-1 0 0,0 0 1 0 0,-1 0-1 0 0,1 0 1 0 0,0 0-1 0 0,0 0 1 0 0,0 0-1 0 0,-1 1 1 0 0,3-1-1 0 0,-2 1 48 0 0,0-1 0 0 0,1 1 0 0 0,-1 0 0 0 0,1 0 1 0 0,-1 0-1 0 0,0 0 0 0 0,0 0 0 0 0,0 0 0 0 0,1 0 0 0 0,-1 0 0 0 0,0 0 0 0 0,1 3 0 0 0,9 13 91 0 0,-2-1 0 0 0,0 2 0 0 0,-1-1 0 0 0,9 26-1 0 0,16 79 74 0 0,-18-63-474 0 0,-10-38 487 0 0,4 37 0 0 0,-9-58-224 0 0,0 1 0 0 0,0-1 1 0 0,0 0-1 0 0,0 1 0 0 0,0-1 0 0 0,1 0 0 0 0,-1 1 0 0 0,0-1 0 0 0,0 0 0 0 0,0 1 1 0 0,0-1-1 0 0,0 0 0 0 0,0 1 0 0 0,0-1 0 0 0,0 0 0 0 0,0 1 0 0 0,-1-1 1 0 0,1 0-1 0 0,0 1 0 0 0,0-1 0 0 0,0 0 0 0 0,0 1 0 0 0,0-1 0 0 0,0 0 0 0 0,-1 1 1 0 0,1-1-1 0 0,0 0 0 0 0,0 0 0 0 0,-1 1 0 0 0,1-1 0 0 0,0 0 0 0 0,0 0 1 0 0,-1 1-1 0 0,1-1 0 0 0,-1 0 0 0 0,-2-3-1884 0 0,-1-5-4051 0 0,2-3-1699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1 210 16783 0 0,'4'7'626'0'0,"1"0"-1"0"0,-1-1 1 0 0,1 0-1 0 0,1 0 1 0 0,-1-1 0 0 0,1 0-1 0 0,9 7 1 0 0,-11-9-549 0 0,1-1 0 0 0,-1 0 1 0 0,0 0-1 0 0,1 0 1 0 0,0-1-1 0 0,-1 1 0 0 0,1-1 1 0 0,0 0-1 0 0,0-1 1 0 0,0 1-1 0 0,0-1 0 0 0,-1 0 1 0 0,7 0-1 0 0,2-1 11 0 0,0 0 0 0 0,0-1 0 0 0,0 0 0 0 0,19-7 0 0 0,-29 8-114 0 0,0 0 0 0 0,0 0 0 0 0,0-1 0 0 0,0 1-1 0 0,-1-1 1 0 0,1 0 0 0 0,0 0 0 0 0,-1 0 0 0 0,1 0-1 0 0,2-4 1 0 0,-4 4-23 0 0,1 0-1 0 0,-1 0 1 0 0,0 1 0 0 0,0-1-1 0 0,0 0 1 0 0,-1 0 0 0 0,1-1-1 0 0,0 1 1 0 0,-1 0 0 0 0,1 0-1 0 0,-1 0 1 0 0,0 0 0 0 0,0 0-1 0 0,0-1 1 0 0,0 1 0 0 0,0 0-1 0 0,-1-3 1 0 0,-5-23-1208 0 0,0 10-4316 0 0,1 2-1021 0 0</inkml:trace>
  <inkml:trace contextRef="#ctx0" brushRef="#br0" timeOffset="1">95 1 12959 0 0,'-2'1'167'0'0,"0"1"1"0"0,0 0-1 0 0,0 0 0 0 0,1 0 0 0 0,-1 0 0 0 0,1 0 0 0 0,-1 0 1 0 0,1 1-1 0 0,0-1 0 0 0,0 0 0 0 0,0 1 0 0 0,0-1 0 0 0,0 1 0 0 0,0-1 1 0 0,1 1-1 0 0,-1 0 0 0 0,1-1 0 0 0,0 4 0 0 0,-1 17 680 0 0,2 0-1 0 0,6 42 1 0 0,15 47 384 0 0,1-2-967 0 0,-22-100-734 0 0,6 26 1313 0 0,0-15-6867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16415 0 0,'39'301'3710'0'0,"-39"-301"-3710"0"0,3 23 178 0 0,0 0 0 0 0,1 0 0 0 0,2-1 0 0 0,9 27 0 0 0,-14-47-126 0 0,-1 0 1 0 0,1-1-1 0 0,0 1 0 0 0,0 0 0 0 0,0-1 0 0 0,1 1 1 0 0,-1-1-1 0 0,0 1 0 0 0,3 1 0 0 0,-4-2-34 0 0,1-1-1 0 0,0 1 1 0 0,-1-1 0 0 0,1 0-1 0 0,0 1 1 0 0,-1-1-1 0 0,1 0 1 0 0,0 0-1 0 0,-1 1 1 0 0,1-1 0 0 0,0 0-1 0 0,0 0 1 0 0,-1 0-1 0 0,1 0 1 0 0,0 0-1 0 0,0 0 1 0 0,-1 0 0 0 0,2 0-1 0 0,0-1-14 0 0,0 0 0 0 0,-1 0-1 0 0,1 0 1 0 0,-1 0 0 0 0,1 0 0 0 0,-1 0-1 0 0,1 0 1 0 0,-1-1 0 0 0,0 1 0 0 0,1 0-1 0 0,-1-1 1 0 0,0 1 0 0 0,0-1-1 0 0,0 1 1 0 0,0-1 0 0 0,0 0 0 0 0,-1 1-1 0 0,2-4 1 0 0,6-17-32 0 0,-1 0 0 0 0,-1-1-1 0 0,3-23 1 0 0,4-71 343 0 0,-9 71-106 0 0,19-87-1 0 0,-22 128-187 0 0,0 1-1 0 0,0 0 1 0 0,1 0-1 0 0,0 0 1 0 0,0 0-1 0 0,0 0 1 0 0,0 0 0 0 0,5-5-1 0 0,-6 7-5 0 0,1 1-1 0 0,-1 0 1 0 0,0 0 0 0 0,0 0-1 0 0,1 0 1 0 0,-1 0 0 0 0,1 1-1 0 0,-1-1 1 0 0,0 0-1 0 0,1 0 1 0 0,-1 1 0 0 0,1-1-1 0 0,0 1 1 0 0,-1 0 0 0 0,1-1-1 0 0,-1 1 1 0 0,1 0-1 0 0,0 0 1 0 0,-1 0 0 0 0,1 0-1 0 0,0 0 1 0 0,-1 1 0 0 0,1-1-1 0 0,-1 0 1 0 0,1 1 0 0 0,1 0-1 0 0,4 1 150 0 0,-1 0-1 0 0,1 1 1 0 0,-1 0-1 0 0,0 0 0 0 0,9 7 1 0 0,2 7-1126 0 0,-15-14-82 0 0,0 0-1 0 0,0 1 1 0 0,0-1 0 0 0,-1 0 0 0 0,2 5-1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8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35 209 17591 0 0,'0'0'94'0'0,"-1"1"0"0"0,1-1 0 0 0,-1 0 0 0 0,1 0 0 0 0,-1 1 0 0 0,1-1 0 0 0,-1 0 0 0 0,1 0 0 0 0,-1 1 0 0 0,1-1 0 0 0,-1 1 0 0 0,1-1 0 0 0,0 0 0 0 0,-1 1 0 0 0,1-1 0 0 0,0 1 0 0 0,-1-1 0 0 0,1 1 0 0 0,0-1 0 0 0,-1 1 0 0 0,1-1 0 0 0,0 1 0 0 0,0-1 0 0 0,0 1 0 0 0,0 0 0 0 0,-1-1 0 0 0,1 2-1 0 0,1-1-18 0 0,-1-1-1 0 0,0 1 0 0 0,1 0 0 0 0,-1 0 0 0 0,1 0 0 0 0,-1-1 0 0 0,1 1 0 0 0,-1 0 0 0 0,1 0 0 0 0,0-1 0 0 0,-1 1 0 0 0,1-1 0 0 0,0 1 0 0 0,-1 0 0 0 0,2 0 0 0 0,2 1 15 0 0,0 0 0 0 0,-1 0 0 0 0,1 0 0 0 0,0 0 0 0 0,0-1 0 0 0,5 1 0 0 0,-1-1-39 0 0,-1-1 0 0 0,1 0 1 0 0,0-1-1 0 0,-1 0 0 0 0,1 0 1 0 0,-1-1-1 0 0,0 0 0 0 0,1 0 1 0 0,-1-1-1 0 0,10-4 0 0 0,1 0 86 0 0,-11 4-75 0 0,0-1 0 0 0,-1 1 0 0 0,1-1 0 0 0,-1 0-1 0 0,0 0 1 0 0,0-1 0 0 0,0 0 0 0 0,0 0 0 0 0,-1-1 0 0 0,0 1 0 0 0,0-1-1 0 0,-1 0 1 0 0,7-11 0 0 0,-9 14-29 0 0,0-1-1 0 0,0 0 1 0 0,0 0-1 0 0,-1 0 1 0 0,1-1-1 0 0,-1 1 1 0 0,0 0-1 0 0,0 0 1 0 0,-1-1-1 0 0,1 1 1 0 0,-1 0-1 0 0,0-1 1 0 0,0 1-1 0 0,0-1 1 0 0,-1 1-1 0 0,1 0 1 0 0,-1-1 0 0 0,0 1-1 0 0,-1 0 1 0 0,1 0-1 0 0,-1 0 1 0 0,1-1-1 0 0,-1 2 1 0 0,-4-6-1 0 0,4 6-2 0 0,-1 0-1 0 0,1 0 1 0 0,-1 0-1 0 0,0 1 1 0 0,0-1 0 0 0,0 1-1 0 0,-1 0 1 0 0,1 0-1 0 0,0 0 1 0 0,-1 0-1 0 0,0 0 1 0 0,1 1 0 0 0,-1 0-1 0 0,0 0 1 0 0,1 0-1 0 0,-1 0 1 0 0,0 0-1 0 0,0 1 1 0 0,0 0 0 0 0,-5 0-1 0 0,2 0 27 0 0,0 0-1 0 0,0 1 1 0 0,0 0-1 0 0,0 0 1 0 0,1 1-1 0 0,-1 0 1 0 0,0 0-1 0 0,1 1 1 0 0,-1-1 0 0 0,-8 6-1 0 0,10-3-54 0 0,-1-1-1 0 0,0 1 1 0 0,1 1 0 0 0,0-1-1 0 0,0 1 1 0 0,0 0 0 0 0,1 0-1 0 0,0 0 1 0 0,0 0 0 0 0,1 1-1 0 0,-1 0 1 0 0,-3 12-1 0 0,-1 6 21 0 0,1 1-1 0 0,-5 30 0 0 0,7-25 70 0 0,1 1-1 0 0,2-1 1 0 0,1 1-1 0 0,1 0 1 0 0,6 42-1 0 0,-6-72-88 0 0,1 0 0 0 0,-1 0 0 0 0,0 0 0 0 0,0 0 0 0 0,1 0 0 0 0,0 0 0 0 0,-1 0 0 0 0,1 0 0 0 0,0 0 0 0 0,0-1 0 0 0,0 1 0 0 0,0 0 0 0 0,0-1 0 0 0,0 1 0 0 0,0 0 0 0 0,0-1 0 0 0,1 0 0 0 0,-1 1 0 0 0,1-1 0 0 0,-1 0 0 0 0,1 0 0 0 0,0 1 0 0 0,-1-1 0 0 0,4 1 0 0 0,-1 0 0 0 0,1 1 0 0 0,-1-1 0 0 0,1 0 0 0 0,0 0 0 0 0,0 0 0 0 0,0-1 0 0 0,0 0 0 0 0,0 0 0 0 0,0 0 0 0 0,1-1 0 0 0,-1 1 0 0 0,0-1 0 0 0,0-1 0 0 0,0 1 0 0 0,1-1 0 0 0,-1 1 0 0 0,0-1 0 0 0,0-1 0 0 0,0 1 0 0 0,5-3 0 0 0,3-1-131 0 0,0-1 1 0 0,-1 0-1 0 0,14-9 0 0 0,13-16-6772 0 0,-5-1-1143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8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20 17967 0 0,'-24'-7'1839'0'0,"14"4"-1589"0"0,0 0 0 0 0,1 1 0 0 0,-1 0 0 0 0,-19 0 1 0 0,24 2-163 0 0,0 0 1 0 0,0 1-1 0 0,0-1 1 0 0,0 1 0 0 0,1 1-1 0 0,-1-1 1 0 0,0 1 0 0 0,1-1-1 0 0,-1 1 1 0 0,1 1 0 0 0,-1-1-1 0 0,1 1 1 0 0,0-1 0 0 0,0 1-1 0 0,-7 7 1 0 0,9-8-59 0 0,-1 1-1 0 0,2-1 1 0 0,-1 1-1 0 0,0-1 1 0 0,0 1 0 0 0,1-1-1 0 0,0 1 1 0 0,-1 0 0 0 0,1 0-1 0 0,0 0 1 0 0,0 0 0 0 0,1 0-1 0 0,-1 0 1 0 0,0 0-1 0 0,1 0 1 0 0,0 0 0 0 0,0 0-1 0 0,0 0 1 0 0,0 0 0 0 0,0 0-1 0 0,1 0 1 0 0,-1 0 0 0 0,1 0-1 0 0,0 0 1 0 0,0 0-1 0 0,3 5 1 0 0,-2-3-2 0 0,1 0-1 0 0,0 0 1 0 0,1-1-1 0 0,-1 1 1 0 0,1-1-1 0 0,0 0 1 0 0,0 0-1 0 0,0 0 1 0 0,9 6-1 0 0,6 1 194 0 0,23 13 0 0 0,-14-10-54 0 0,-14-6-102 0 0,0 0 0 0 0,0 0 0 0 0,-1 1 0 0 0,0 1 0 0 0,0 0 0 0 0,-2 1 0 0 0,12 12 0 0 0,-21-20-56 0 0,0 0 0 0 0,0 0 1 0 0,-1 0-1 0 0,1 0 0 0 0,-1 0 0 0 0,1 1 0 0 0,-1-1 1 0 0,0 0-1 0 0,0 1 0 0 0,-1-1 0 0 0,1 1 0 0 0,-1-1 0 0 0,0 1 1 0 0,0-1-1 0 0,0 0 0 0 0,0 1 0 0 0,0-1 0 0 0,-1 1 1 0 0,0-1-1 0 0,1 1 0 0 0,-1-1 0 0 0,-1 0 0 0 0,1 1 0 0 0,0-1 1 0 0,-1 0-1 0 0,-3 6 0 0 0,1-4 27 0 0,1 0 0 0 0,-1 0 0 0 0,-1 0 0 0 0,1 0 0 0 0,-1-1 0 0 0,0 1 0 0 0,1-1 0 0 0,-2 0 0 0 0,1-1 0 0 0,0 1 0 0 0,-1-1 0 0 0,0 0 0 0 0,-10 3 0 0 0,4-2 16 0 0,0 0 0 0 0,-1-1 0 0 0,-21 2-1 0 0,29-5-23 0 0,0 0-1 0 0,0 0 0 0 0,0 0 0 0 0,1-1 0 0 0,-1 0 0 0 0,0 0 0 0 0,0 0 0 0 0,1 0 1 0 0,-1-1-1 0 0,0 0 0 0 0,1 0 0 0 0,-7-4 0 0 0,-9-2-99 0 0,17 7-71 0 0,0 0 1 0 0,0 0 0 0 0,0-1 0 0 0,-1 1-1 0 0,-3-4 1 0 0,6 4-346 0 0,0 1 1 0 0,0-1-1 0 0,0 0 1 0 0,1 0-1 0 0,-1 1 1 0 0,0-1-1 0 0,1 0 1 0 0,-1 0-1 0 0,1 0 0 0 0,-1 0 1 0 0,1 0-1 0 0,0 0 1 0 0,-1-2-1 0 0,-1-12-7360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9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0 20735 0 0,'-17'6'1254'0'0,"-28"6"0"0"0,31-9-1023 0 0,0 0 1 0 0,1 1 0 0 0,-15 7-1 0 0,23-9-192 0 0,1 0 0 0 0,-1 1-1 0 0,1 0 1 0 0,0 0-1 0 0,0 0 1 0 0,0 0 0 0 0,1 0-1 0 0,-1 1 1 0 0,1 0-1 0 0,0 0 1 0 0,0 0 0 0 0,-5 7-1 0 0,2 2 66 0 0,1-1-1 0 0,0 1 0 0 0,1 0 1 0 0,0 0-1 0 0,1 0 0 0 0,0 1 1 0 0,-1 13-1 0 0,3-3 66 0 0,0 0-1 0 0,1-1 1 0 0,4 29-1 0 0,-3-47-150 0 0,0-1 0 0 0,0 0 0 0 0,0 1 0 0 0,0-1 0 0 0,1 0 0 0 0,-1 1 0 0 0,1-1 0 0 0,0 0 0 0 0,1 0-1 0 0,-1 0 1 0 0,1-1 0 0 0,-1 1 0 0 0,1-1 0 0 0,4 4 0 0 0,-6-5-17 0 0,1-1-1 0 0,0 1 1 0 0,0-1 0 0 0,0 0 0 0 0,0 0 0 0 0,0 0-1 0 0,0 0 1 0 0,1 0 0 0 0,-1 0 0 0 0,0-1-1 0 0,0 1 1 0 0,1-1 0 0 0,-1 1 0 0 0,0-1-1 0 0,1 0 1 0 0,-1 0 0 0 0,1 0 0 0 0,-1 0-1 0 0,0 0 1 0 0,1-1 0 0 0,-1 1 0 0 0,0-1 0 0 0,0 1-1 0 0,1-1 1 0 0,-1 0 0 0 0,0 0 0 0 0,0 0-1 0 0,3-2 1 0 0,10-6-111 0 0,1-2-1 0 0,-1 0 0 0 0,-1-1 1 0 0,0 0-1 0 0,-1-1 1 0 0,0-1-1 0 0,-1 0 1 0 0,-1-1-1 0 0,13-20 1 0 0,-4 0-1435 0 0,-1-1-4193 0 0,-1-3-2042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9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7 8287 0 0,'2'-7'2342'0'0,"-6"17"375"0"0,-9 46-1360 0 0,2 0 0 0 0,3 1 0 0 0,-1 96 0 0 0,20 174 134 0 0,-10-298-1287 0 0,3 31 505 0 0,13 62 0 0 0,-17-121-688 0 0,0 0-1 0 0,0 0 1 0 0,0 0-1 0 0,1 0 1 0 0,-1 1-1 0 0,0-1 1 0 0,1 0-1 0 0,-1 0 1 0 0,1 0-1 0 0,-1 0 1 0 0,1 0-1 0 0,1 2 1 0 0,-2-3-10 0 0,0 0 0 0 0,1 0 0 0 0,-1 0 0 0 0,0-1 1 0 0,0 1-1 0 0,1 0 0 0 0,-1 0 0 0 0,0 0 0 0 0,0 0 0 0 0,0 0 0 0 0,1 0 0 0 0,-1 0 0 0 0,0 0 1 0 0,0 0-1 0 0,0-1 0 0 0,1 1 0 0 0,-1 0 0 0 0,0 0 0 0 0,0 0 0 0 0,0 0 0 0 0,1-1 1 0 0,-1 1-1 0 0,0 0 0 0 0,0 0 0 0 0,0 0 0 0 0,0-1 0 0 0,0 1 0 0 0,0 0 0 0 0,0 0 1 0 0,1 0-1 0 0,-1-1 0 0 0,0 1 0 0 0,0 0 0 0 0,0-1 0 0 0,8-32 493 0 0,8-96-189 0 0,-7 51 151 0 0,24-101 1 0 0,-32 173-441 0 0,0 0-1 0 0,1 1 1 0 0,0-1 0 0 0,0 1-1 0 0,1 0 1 0 0,-1-1-1 0 0,1 1 1 0 0,0 0 0 0 0,4-4-1 0 0,-6 8-21 0 0,-1 1-1 0 0,1 0 0 0 0,-1 0 1 0 0,1-1-1 0 0,0 1 0 0 0,-1 0 1 0 0,1 0-1 0 0,-1 0 1 0 0,1 0-1 0 0,-1 0 0 0 0,1-1 1 0 0,-1 1-1 0 0,1 0 1 0 0,0 1-1 0 0,-1-1 0 0 0,1 0 1 0 0,-1 0-1 0 0,1 0 1 0 0,-1 0-1 0 0,1 0 0 0 0,0 0 1 0 0,-1 1-1 0 0,1-1 1 0 0,-1 0-1 0 0,1 0 0 0 0,-1 1 1 0 0,1-1-1 0 0,-1 0 1 0 0,0 1-1 0 0,1-1 0 0 0,-1 1 1 0 0,1-1-1 0 0,-1 1 1 0 0,0-1-1 0 0,1 0 0 0 0,-1 1 1 0 0,0-1-1 0 0,1 1 1 0 0,-1 0-1 0 0,13 21-11 0 0,2 11-72 0 0,-2 2 0 0 0,-1-1 0 0 0,-2 2 0 0 0,-1-1 0 0 0,-2 1 0 0 0,4 62 0 0 0,-11-78-47 0 0,-2 28 1 0 0,1-20-62 0 0,-6 3-618 0 0,3-14-5159 0 0,1-6-1303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39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90 10591 0 0,'-29'84'5752'0'0,"26"-75"-5492"0"0,-22 83 1783 0 0,23-82-1815 0 0,1 1 0 0 0,0-1 0 0 0,0 1 0 0 0,1 0 0 0 0,0-1 0 0 0,3 21 0 0 0,-2-28-175 0 0,-1 0-1 0 0,1-1 1 0 0,0 1-1 0 0,0-1 1 0 0,-1 0 0 0 0,2 1-1 0 0,-1-1 1 0 0,0 0 0 0 0,0 1-1 0 0,1-1 1 0 0,-1 0 0 0 0,4 3-1 0 0,-4-4-19 0 0,0 0 0 0 0,1 0 0 0 0,-1 0 1 0 0,1 0-1 0 0,0-1 0 0 0,-1 1 0 0 0,1-1 0 0 0,-1 1 0 0 0,1-1 0 0 0,0 1 0 0 0,-1-1 0 0 0,1 0 0 0 0,0 0 0 0 0,-1 0 0 0 0,1 0 0 0 0,0 0 0 0 0,-1 0 0 0 0,1 0 0 0 0,2-1 0 0 0,4-1 60 0 0,0 0 0 0 0,0 0-1 0 0,-1-1 1 0 0,1 0 0 0 0,-1 0-1 0 0,1-1 1 0 0,-1 0 0 0 0,0 0 0 0 0,11-9-1 0 0,-14 9-60 0 0,1 0 0 0 0,-1 0 0 0 0,0-1-1 0 0,-1 1 1 0 0,1-1 0 0 0,-1 0 0 0 0,0 0 0 0 0,0 0-1 0 0,0 0 1 0 0,-1 0 0 0 0,0-1 0 0 0,0 1 0 0 0,0-1-1 0 0,1-8 1 0 0,-2 1 56 0 0,0-1 0 0 0,0 1 0 0 0,-2-1 0 0 0,1 1-1 0 0,-2-1 1 0 0,-5-22 0 0 0,3 18 23 0 0,-2 1-1 0 0,0 0 1 0 0,0 0 0 0 0,-16-26-1 0 0,17 35-48 0 0,0 1 0 0 0,0-1 0 0 0,-10-10 0 0 0,14 16-51 0 0,-1 1-1 0 0,1 0 0 0 0,-1-1 1 0 0,1 1-1 0 0,-1 0 0 0 0,1-1 0 0 0,-1 1 1 0 0,0 0-1 0 0,1 0 0 0 0,-1 0 1 0 0,0 1-1 0 0,0-1 0 0 0,0 0 1 0 0,1 1-1 0 0,-1-1 0 0 0,0 1 1 0 0,0-1-1 0 0,0 1 0 0 0,0 0 1 0 0,0 0-1 0 0,0 0 0 0 0,-4 1 0 0 0,4 0 3 0 0,0 0-1 0 0,1 0 0 0 0,-1 0 1 0 0,0 0-1 0 0,0 0 0 0 0,1 1 0 0 0,-1-1 1 0 0,0 1-1 0 0,1-1 0 0 0,0 1 1 0 0,-1 0-1 0 0,1 0 0 0 0,0-1 0 0 0,0 1 1 0 0,0 0-1 0 0,0 0 0 0 0,0 0 1 0 0,0 0-1 0 0,1 0 0 0 0,-1 0 0 0 0,0 4 1 0 0,-1 3-35 0 0,1-1 0 0 0,0 1 0 0 0,1-1 1 0 0,0 10-1 0 0,2 3-1283 0 0,2 0-4310 0 0,2 1-2072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40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92 152 17967 0 0,'-13'16'1153'0'0,"9"-12"-918"0"0,0 0 0 0 0,0 0-1 0 0,1 1 1 0 0,-6 8 0 0 0,-1 6 328 0 0,1 1 0 0 0,1 0 0 0 0,-11 39 0 0 0,17-49-439 0 0,0 1-1 0 0,0-1 1 0 0,1 1 0 0 0,0 0-1 0 0,1-1 1 0 0,0 1-1 0 0,1 0 1 0 0,0 0-1 0 0,4 18 1 0 0,-4-26-96 0 0,0 0 0 0 0,1 1 1 0 0,-1-1-1 0 0,0 0 0 0 0,1 0 1 0 0,0 0-1 0 0,-1 0 0 0 0,1 0 0 0 0,3 3 1 0 0,-4-5-23 0 0,1 0 1 0 0,-1 0 0 0 0,0 0 0 0 0,1 0 0 0 0,-1 0-1 0 0,0 0 1 0 0,1-1 0 0 0,-1 1 0 0 0,1 0 0 0 0,0-1-1 0 0,-1 1 1 0 0,1-1 0 0 0,-1 0 0 0 0,1 1-1 0 0,0-1 1 0 0,-1 0 0 0 0,1 0 0 0 0,0 0 0 0 0,-1 0-1 0 0,3-1 1 0 0,-1 1 18 0 0,1 0 0 0 0,-1 0 0 0 0,1 1 1 0 0,-1-1-1 0 0,1 1 0 0 0,-1 0 0 0 0,0 0 0 0 0,7 2 0 0 0,-7-2 1 0 0,0 1 1 0 0,0-1-1 0 0,1 0 0 0 0,-1-1 1 0 0,1 1-1 0 0,-1 0 0 0 0,1-1 0 0 0,-1 0 1 0 0,1 0-1 0 0,-1 0 0 0 0,7-1 0 0 0,-4-1 33 0 0,-1 1-1 0 0,1-1 1 0 0,-1 0-1 0 0,1-1 1 0 0,-1 0-1 0 0,0 1 1 0 0,0-2-1 0 0,0 1 1 0 0,0-1-1 0 0,-1 1 1 0 0,6-6-1 0 0,-5 2-61 0 0,1 0 0 0 0,-1 0 0 0 0,0 0 0 0 0,0 0 0 0 0,-1-1 0 0 0,6-15 0 0 0,-3 5-18 0 0,-2 0 1 0 0,0-1 0 0 0,-2 0 0 0 0,0 1 0 0 0,-1-1-1 0 0,0-26 1 0 0,-2 25 49 0 0,-2 0-1 0 0,0 1 1 0 0,-5-24-1 0 0,4 32 22 0 0,0 0-1 0 0,-1 0 1 0 0,0 1-1 0 0,0-1 1 0 0,-1 1 0 0 0,0 0-1 0 0,-8-10 1 0 0,10 16-15 0 0,-1 0 0 0 0,1 0 0 0 0,-1 0 0 0 0,0 0 0 0 0,0 1 0 0 0,0 0 0 0 0,-8-5 0 0 0,11 7-40 0 0,-1 0 0 0 0,0 0-1 0 0,0 0 1 0 0,0 1 0 0 0,0-1 0 0 0,0 0-1 0 0,0 1 1 0 0,0-1 0 0 0,0 1-1 0 0,0 0 1 0 0,0 0 0 0 0,0-1-1 0 0,0 1 1 0 0,0 1 0 0 0,0-1 0 0 0,0 0-1 0 0,0 0 1 0 0,0 1 0 0 0,0-1-1 0 0,0 1 1 0 0,-4 1 0 0 0,3 1-204 0 0,-1-1-1 0 0,1 0 1 0 0,-1 1 0 0 0,1 0 0 0 0,-5 5 0 0 0,-7 11-5963 0 0,0 4-1796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12:13:40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11 18287 0 0,'0'-1'76'0'0,"0"1"0"0"0,0-1 0 0 0,-1 1 0 0 0,1-1-1 0 0,0 1 1 0 0,0-1 0 0 0,0 0 0 0 0,-1 1 0 0 0,1-1-1 0 0,0 1 1 0 0,0 0 0 0 0,-1-1 0 0 0,1 1 0 0 0,-1-1 0 0 0,1 1-1 0 0,0-1 1 0 0,-1 1 0 0 0,1 0 0 0 0,-1-1 0 0 0,0 1 0 0 0,1 0-52 0 0,0 0 0 0 0,-1 0 0 0 0,1 0 1 0 0,0 0-1 0 0,0 1 0 0 0,-1-1 0 0 0,1 0 1 0 0,0 0-1 0 0,-1 0 0 0 0,1 1 0 0 0,0-1 1 0 0,0 0-1 0 0,0 0 0 0 0,-1 1 0 0 0,1-1 1 0 0,0 0-1 0 0,0 1 0 0 0,0-1 0 0 0,0 0 1 0 0,0 1-1 0 0,-1-1 0 0 0,1 0 0 0 0,0 1 0 0 0,-5 24 589 0 0,2 7-53 0 0,3 40 0 0 0,1-28-403 0 0,-2 0 230 0 0,-1 0 0 0 0,-14 75 0 0 0,-59 322 1196 0 0,75-435-1557 0 0,-1-3 0 0 0,0 0 0 0 0,1 1-1 0 0,0-1 1 0 0,0 1 0 0 0,0-1-1 0 0,0 1 1 0 0,0-1 0 0 0,2 7-1 0 0,-2-10-51 0 0,0 0 0 0 0,0 1-1 0 0,1-1 1 0 0,-1 0 0 0 0,0 0-1 0 0,0 0 1 0 0,0 0-1 0 0,0 0 1 0 0,0 0 0 0 0,1 1-1 0 0,-1-1 1 0 0,0 0-1 0 0,0 0 1 0 0,0 0 0 0 0,0 0-1 0 0,1 0 1 0 0,-1 0 0 0 0,0 0-1 0 0,0 0 1 0 0,0 0-1 0 0,0 0 1 0 0,1 0 0 0 0,-1 0-1 0 0,0 0 1 0 0,0 0-1 0 0,0 0 1 0 0,1 0 0 0 0,-1 0-1 0 0,0 0 1 0 0,0 0 0 0 0,0 0-1 0 0,0 0 1 0 0,1 0-1 0 0,-1 0 1 0 0,0-1 0 0 0,0 1-1 0 0,0 0 1 0 0,0 0-1 0 0,0 0 1 0 0,1 0 0 0 0,-1 0-1 0 0,0 0 1 0 0,0 0 0 0 0,0-1-1 0 0,0 1 1 0 0,0 0-1 0 0,0 0 1 0 0,9-9-4499 0 0,-8 7 3214 0 0,12-14-6532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3084-2CDE-AAA1-7603-CD38F541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CC99-2F33-6267-D12B-18822CF9C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1923-142A-05DA-5805-F5616B7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F9B6-7AB6-A90E-9683-9BE7AAE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8947-4DB0-92A5-900F-339192B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3312-C0E8-B36B-F560-307430A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5297-A490-6601-947B-55186A0C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E0-B9B4-D814-5EF5-9DB9842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9410-8FFC-D74F-4F7E-E317D90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606F-8063-78CE-94E1-B6F185D5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4DDBC-4333-0969-00AB-640A05EE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5F79-55EB-8FFB-0BF8-31AF6CAD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52EF-F3FF-D72D-D75A-F28F6B2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E7ED-0D54-4F01-99AF-E4FCCCB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CB1A-3791-3E5B-066A-5ADF452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4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F4C-165E-5C20-F1AC-8C04D06E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FB07-CCE5-6205-884B-646DC9F4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885-98DA-63F4-529B-4A10812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B104-B10A-9390-0DF1-9FD08345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07D8-A2F2-2551-7E9B-2CC244B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7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F32-0489-8094-356A-C4A8C1D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F8FE-A580-CB39-73A2-9658EF0A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F718-F919-AB03-F38C-A0AEB41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E0C3-C200-143E-6DE9-B34A07F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2141-4242-3CA1-EBDB-086D7641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B52-E2F3-9551-1C14-2D4912EC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C55-408D-B4AD-C30C-FA18E3C8D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F17A-DD57-1CC5-0B66-1780AD35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316-B3E4-03D9-8E51-CA5D297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F76A-ACD3-2E1F-14DA-4920BFE4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F5A-89CE-6EBA-AC33-C91D1D2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EF81-D7A9-8AE8-6C60-8FF89B2B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86FD-7361-292D-D679-CBDBA629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4189-FF5B-D27C-5AEF-1B89F3CD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B1035-B9AB-3A1F-20B2-858D6D48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270D-B8D1-AD79-994A-A592AB62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09E8-B527-1F17-EAA4-250B82F8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5D31-38FC-55CB-B17F-9E7DCB8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3FD84-9BB3-9284-7002-ABF1CE9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62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96CF-72A0-92FB-B2FA-4D48CB5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523CE-4A79-32F2-5476-C0C1AC7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4487-A4D5-B6ED-9E2A-3059B4E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F66A-237E-C1E4-9340-A9E7F1D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5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8CB50-EDCB-8D73-79B0-664E0675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FBD4-01B8-3769-84AD-FF1BA3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7482-0261-9FFB-A3B6-4DF7CCC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4EEA-1945-4711-00FF-DB83D344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484F-A2F5-993F-1E5D-1388C041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7585-8E87-3D8B-5090-F730D890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42FE-9FF3-DD72-D492-E7F60AD9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496AE-B929-EDB3-334A-88AF0CE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A7DF-E73A-7F99-56FC-7BF83B95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4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8C1A-9F5F-8D84-782A-C1BB5CF0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91A15-ED37-C64C-6D69-93C42587D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1A95-973F-4255-8A65-C95951B0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6CE1-78D4-19CD-87D4-37D5F54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63F0-0246-3B06-A64A-7F27A45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CB34-0D0D-432E-1D0C-1AF448A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5F9BE-6506-7E47-9AE4-60703997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4D6A-8A05-1646-594A-448F9E98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218-A924-A430-0213-840514D3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EF9EA-3C15-4F61-9426-A085414A184C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2612-31F1-8044-6EE6-E888A877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084-6529-2A2C-6FAC-6B0B7491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62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customXml" Target="../ink/ink74.xml"/><Relationship Id="rId42" Type="http://schemas.openxmlformats.org/officeDocument/2006/relationships/image" Target="../media/image102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115.png"/><Relationship Id="rId84" Type="http://schemas.openxmlformats.org/officeDocument/2006/relationships/image" Target="../media/image123.png"/><Relationship Id="rId89" Type="http://schemas.openxmlformats.org/officeDocument/2006/relationships/customXml" Target="../ink/ink108.xml"/><Relationship Id="rId16" Type="http://schemas.openxmlformats.org/officeDocument/2006/relationships/image" Target="../media/image89.png"/><Relationship Id="rId11" Type="http://schemas.openxmlformats.org/officeDocument/2006/relationships/customXml" Target="../ink/ink69.xml"/><Relationship Id="rId32" Type="http://schemas.openxmlformats.org/officeDocument/2006/relationships/image" Target="../media/image97.png"/><Relationship Id="rId37" Type="http://schemas.openxmlformats.org/officeDocument/2006/relationships/customXml" Target="../ink/ink82.xml"/><Relationship Id="rId53" Type="http://schemas.openxmlformats.org/officeDocument/2006/relationships/customXml" Target="../ink/ink90.xml"/><Relationship Id="rId58" Type="http://schemas.openxmlformats.org/officeDocument/2006/relationships/image" Target="../media/image110.png"/><Relationship Id="rId74" Type="http://schemas.openxmlformats.org/officeDocument/2006/relationships/image" Target="../media/image118.png"/><Relationship Id="rId79" Type="http://schemas.openxmlformats.org/officeDocument/2006/relationships/customXml" Target="../ink/ink103.xml"/><Relationship Id="rId102" Type="http://schemas.openxmlformats.org/officeDocument/2006/relationships/image" Target="../media/image132.png"/><Relationship Id="rId5" Type="http://schemas.openxmlformats.org/officeDocument/2006/relationships/customXml" Target="../ink/ink66.xml"/><Relationship Id="rId90" Type="http://schemas.openxmlformats.org/officeDocument/2006/relationships/image" Target="../media/image126.png"/><Relationship Id="rId95" Type="http://schemas.openxmlformats.org/officeDocument/2006/relationships/customXml" Target="../ink/ink111.xml"/><Relationship Id="rId22" Type="http://schemas.openxmlformats.org/officeDocument/2006/relationships/image" Target="../media/image92.png"/><Relationship Id="rId27" Type="http://schemas.openxmlformats.org/officeDocument/2006/relationships/customXml" Target="../ink/ink77.xml"/><Relationship Id="rId43" Type="http://schemas.openxmlformats.org/officeDocument/2006/relationships/customXml" Target="../ink/ink85.xml"/><Relationship Id="rId48" Type="http://schemas.openxmlformats.org/officeDocument/2006/relationships/image" Target="../media/image105.png"/><Relationship Id="rId64" Type="http://schemas.openxmlformats.org/officeDocument/2006/relationships/image" Target="../media/image113.png"/><Relationship Id="rId69" Type="http://schemas.openxmlformats.org/officeDocument/2006/relationships/customXml" Target="../ink/ink98.xml"/><Relationship Id="rId80" Type="http://schemas.openxmlformats.org/officeDocument/2006/relationships/image" Target="../media/image121.png"/><Relationship Id="rId85" Type="http://schemas.openxmlformats.org/officeDocument/2006/relationships/customXml" Target="../ink/ink106.xml"/><Relationship Id="rId12" Type="http://schemas.openxmlformats.org/officeDocument/2006/relationships/image" Target="../media/image87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100.png"/><Relationship Id="rId46" Type="http://schemas.openxmlformats.org/officeDocument/2006/relationships/image" Target="../media/image104.png"/><Relationship Id="rId59" Type="http://schemas.openxmlformats.org/officeDocument/2006/relationships/customXml" Target="../ink/ink93.xml"/><Relationship Id="rId67" Type="http://schemas.openxmlformats.org/officeDocument/2006/relationships/customXml" Target="../ink/ink97.xml"/><Relationship Id="rId20" Type="http://schemas.openxmlformats.org/officeDocument/2006/relationships/image" Target="../media/image91.png"/><Relationship Id="rId41" Type="http://schemas.openxmlformats.org/officeDocument/2006/relationships/customXml" Target="../ink/ink84.xml"/><Relationship Id="rId54" Type="http://schemas.openxmlformats.org/officeDocument/2006/relationships/image" Target="../media/image108.png"/><Relationship Id="rId62" Type="http://schemas.openxmlformats.org/officeDocument/2006/relationships/image" Target="../media/image112.png"/><Relationship Id="rId70" Type="http://schemas.openxmlformats.org/officeDocument/2006/relationships/image" Target="../media/image116.png"/><Relationship Id="rId75" Type="http://schemas.openxmlformats.org/officeDocument/2006/relationships/customXml" Target="../ink/ink101.xml"/><Relationship Id="rId83" Type="http://schemas.openxmlformats.org/officeDocument/2006/relationships/customXml" Target="../ink/ink105.xml"/><Relationship Id="rId88" Type="http://schemas.openxmlformats.org/officeDocument/2006/relationships/image" Target="../media/image125.png"/><Relationship Id="rId91" Type="http://schemas.openxmlformats.org/officeDocument/2006/relationships/customXml" Target="../ink/ink109.xml"/><Relationship Id="rId9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95.png"/><Relationship Id="rId36" Type="http://schemas.openxmlformats.org/officeDocument/2006/relationships/image" Target="../media/image99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86.png"/><Relationship Id="rId31" Type="http://schemas.openxmlformats.org/officeDocument/2006/relationships/customXml" Target="../ink/ink79.xml"/><Relationship Id="rId44" Type="http://schemas.openxmlformats.org/officeDocument/2006/relationships/image" Target="../media/image103.png"/><Relationship Id="rId52" Type="http://schemas.openxmlformats.org/officeDocument/2006/relationships/image" Target="../media/image107.png"/><Relationship Id="rId60" Type="http://schemas.openxmlformats.org/officeDocument/2006/relationships/image" Target="../media/image111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120.png"/><Relationship Id="rId81" Type="http://schemas.openxmlformats.org/officeDocument/2006/relationships/customXml" Target="../ink/ink104.xml"/><Relationship Id="rId86" Type="http://schemas.openxmlformats.org/officeDocument/2006/relationships/image" Target="../media/image124.png"/><Relationship Id="rId94" Type="http://schemas.openxmlformats.org/officeDocument/2006/relationships/image" Target="../media/image128.png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4" Type="http://schemas.openxmlformats.org/officeDocument/2006/relationships/image" Target="../media/image83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90.png"/><Relationship Id="rId39" Type="http://schemas.openxmlformats.org/officeDocument/2006/relationships/customXml" Target="../ink/ink83.xml"/><Relationship Id="rId34" Type="http://schemas.openxmlformats.org/officeDocument/2006/relationships/image" Target="../media/image98.png"/><Relationship Id="rId50" Type="http://schemas.openxmlformats.org/officeDocument/2006/relationships/image" Target="../media/image106.png"/><Relationship Id="rId55" Type="http://schemas.openxmlformats.org/officeDocument/2006/relationships/customXml" Target="../ink/ink91.xml"/><Relationship Id="rId76" Type="http://schemas.openxmlformats.org/officeDocument/2006/relationships/image" Target="../media/image119.png"/><Relationship Id="rId97" Type="http://schemas.openxmlformats.org/officeDocument/2006/relationships/customXml" Target="../ink/ink112.xml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92" Type="http://schemas.openxmlformats.org/officeDocument/2006/relationships/image" Target="../media/image127.png"/><Relationship Id="rId2" Type="http://schemas.openxmlformats.org/officeDocument/2006/relationships/image" Target="../media/image82.png"/><Relationship Id="rId29" Type="http://schemas.openxmlformats.org/officeDocument/2006/relationships/customXml" Target="../ink/ink78.xml"/><Relationship Id="rId24" Type="http://schemas.openxmlformats.org/officeDocument/2006/relationships/image" Target="../media/image93.png"/><Relationship Id="rId40" Type="http://schemas.openxmlformats.org/officeDocument/2006/relationships/image" Target="../media/image101.png"/><Relationship Id="rId45" Type="http://schemas.openxmlformats.org/officeDocument/2006/relationships/customXml" Target="../ink/ink86.xml"/><Relationship Id="rId66" Type="http://schemas.openxmlformats.org/officeDocument/2006/relationships/image" Target="../media/image114.png"/><Relationship Id="rId87" Type="http://schemas.openxmlformats.org/officeDocument/2006/relationships/customXml" Target="../ink/ink107.xml"/><Relationship Id="rId61" Type="http://schemas.openxmlformats.org/officeDocument/2006/relationships/customXml" Target="../ink/ink94.xml"/><Relationship Id="rId82" Type="http://schemas.openxmlformats.org/officeDocument/2006/relationships/image" Target="../media/image122.png"/><Relationship Id="rId19" Type="http://schemas.openxmlformats.org/officeDocument/2006/relationships/customXml" Target="../ink/ink73.xml"/><Relationship Id="rId14" Type="http://schemas.openxmlformats.org/officeDocument/2006/relationships/image" Target="../media/image88.png"/><Relationship Id="rId30" Type="http://schemas.openxmlformats.org/officeDocument/2006/relationships/image" Target="../media/image96.png"/><Relationship Id="rId35" Type="http://schemas.openxmlformats.org/officeDocument/2006/relationships/customXml" Target="../ink/ink81.xml"/><Relationship Id="rId56" Type="http://schemas.openxmlformats.org/officeDocument/2006/relationships/image" Target="../media/image109.png"/><Relationship Id="rId77" Type="http://schemas.openxmlformats.org/officeDocument/2006/relationships/customXml" Target="../ink/ink102.xml"/><Relationship Id="rId100" Type="http://schemas.openxmlformats.org/officeDocument/2006/relationships/image" Target="../media/image131.png"/><Relationship Id="rId8" Type="http://schemas.openxmlformats.org/officeDocument/2006/relationships/image" Target="../media/image85.png"/><Relationship Id="rId51" Type="http://schemas.openxmlformats.org/officeDocument/2006/relationships/customXml" Target="../ink/ink89.xml"/><Relationship Id="rId72" Type="http://schemas.openxmlformats.org/officeDocument/2006/relationships/image" Target="../media/image117.png"/><Relationship Id="rId93" Type="http://schemas.openxmlformats.org/officeDocument/2006/relationships/customXml" Target="../ink/ink110.xml"/><Relationship Id="rId98" Type="http://schemas.openxmlformats.org/officeDocument/2006/relationships/image" Target="../media/image130.png"/><Relationship Id="rId3" Type="http://schemas.openxmlformats.org/officeDocument/2006/relationships/customXml" Target="../ink/ink6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customXml" Target="../ink/ink28.xml"/><Relationship Id="rId50" Type="http://schemas.openxmlformats.org/officeDocument/2006/relationships/image" Target="../media/image34.png"/><Relationship Id="rId55" Type="http://schemas.openxmlformats.org/officeDocument/2006/relationships/customXml" Target="../ink/ink32.xml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23.xml"/><Relationship Id="rId40" Type="http://schemas.openxmlformats.org/officeDocument/2006/relationships/image" Target="../media/image29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38.png"/><Relationship Id="rId5" Type="http://schemas.openxmlformats.org/officeDocument/2006/relationships/customXml" Target="../ink/ink7.xml"/><Relationship Id="rId19" Type="http://schemas.openxmlformats.org/officeDocument/2006/relationships/customXml" Target="../ink/ink14.xml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8.xml"/><Relationship Id="rId30" Type="http://schemas.openxmlformats.org/officeDocument/2006/relationships/image" Target="../media/image24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8" Type="http://schemas.openxmlformats.org/officeDocument/2006/relationships/image" Target="../media/image13.png"/><Relationship Id="rId51" Type="http://schemas.openxmlformats.org/officeDocument/2006/relationships/customXml" Target="../ink/ink30.xml"/><Relationship Id="rId3" Type="http://schemas.openxmlformats.org/officeDocument/2006/relationships/customXml" Target="../ink/ink6.xml"/><Relationship Id="rId12" Type="http://schemas.openxmlformats.org/officeDocument/2006/relationships/image" Target="../media/image15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34.xml"/><Relationship Id="rId20" Type="http://schemas.openxmlformats.org/officeDocument/2006/relationships/image" Target="../media/image19.png"/><Relationship Id="rId41" Type="http://schemas.openxmlformats.org/officeDocument/2006/relationships/customXml" Target="../ink/ink25.xml"/><Relationship Id="rId5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14.png"/><Relationship Id="rId31" Type="http://schemas.openxmlformats.org/officeDocument/2006/relationships/customXml" Target="../ink/ink20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9" Type="http://schemas.openxmlformats.org/officeDocument/2006/relationships/customXml" Target="../ink/ink53.xml"/><Relationship Id="rId21" Type="http://schemas.openxmlformats.org/officeDocument/2006/relationships/customXml" Target="../ink/ink44.xml"/><Relationship Id="rId34" Type="http://schemas.openxmlformats.org/officeDocument/2006/relationships/image" Target="../media/image56.png"/><Relationship Id="rId42" Type="http://schemas.openxmlformats.org/officeDocument/2006/relationships/image" Target="../media/image60.png"/><Relationship Id="rId47" Type="http://schemas.openxmlformats.org/officeDocument/2006/relationships/customXml" Target="../ink/ink57.xml"/><Relationship Id="rId50" Type="http://schemas.openxmlformats.org/officeDocument/2006/relationships/image" Target="../media/image64.png"/><Relationship Id="rId7" Type="http://schemas.openxmlformats.org/officeDocument/2006/relationships/customXml" Target="../ink/ink37.xm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51.png"/><Relationship Id="rId32" Type="http://schemas.openxmlformats.org/officeDocument/2006/relationships/image" Target="../media/image55.png"/><Relationship Id="rId37" Type="http://schemas.openxmlformats.org/officeDocument/2006/relationships/customXml" Target="../ink/ink52.xml"/><Relationship Id="rId40" Type="http://schemas.openxmlformats.org/officeDocument/2006/relationships/image" Target="../media/image59.png"/><Relationship Id="rId45" Type="http://schemas.openxmlformats.org/officeDocument/2006/relationships/customXml" Target="../ink/ink56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58.xml"/><Relationship Id="rId10" Type="http://schemas.openxmlformats.org/officeDocument/2006/relationships/image" Target="../media/image44.png"/><Relationship Id="rId19" Type="http://schemas.openxmlformats.org/officeDocument/2006/relationships/customXml" Target="../ink/ink43.xml"/><Relationship Id="rId31" Type="http://schemas.openxmlformats.org/officeDocument/2006/relationships/customXml" Target="../ink/ink49.xml"/><Relationship Id="rId44" Type="http://schemas.openxmlformats.org/officeDocument/2006/relationships/image" Target="../media/image61.png"/><Relationship Id="rId4" Type="http://schemas.openxmlformats.org/officeDocument/2006/relationships/image" Target="../media/image41.png"/><Relationship Id="rId9" Type="http://schemas.openxmlformats.org/officeDocument/2006/relationships/customXml" Target="../ink/ink38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47.xml"/><Relationship Id="rId30" Type="http://schemas.openxmlformats.org/officeDocument/2006/relationships/image" Target="../media/image54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63.png"/><Relationship Id="rId8" Type="http://schemas.openxmlformats.org/officeDocument/2006/relationships/image" Target="../media/image43.png"/><Relationship Id="rId3" Type="http://schemas.openxmlformats.org/officeDocument/2006/relationships/customXml" Target="../ink/ink35.xml"/><Relationship Id="rId12" Type="http://schemas.openxmlformats.org/officeDocument/2006/relationships/image" Target="../media/image45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20" Type="http://schemas.openxmlformats.org/officeDocument/2006/relationships/image" Target="../media/image49.png"/><Relationship Id="rId41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EF2-C932-CBBE-3C09-99CC1B9FA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FEADF-F530-B3E0-E0EF-0D9F7795D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From Part2-2, Conditional Probability</a:t>
            </a:r>
          </a:p>
          <a:p>
            <a:r>
              <a:rPr lang="en-CA" dirty="0"/>
              <a:t>Bayes Theorem </a:t>
            </a:r>
          </a:p>
          <a:p>
            <a:r>
              <a:rPr lang="en-CA" dirty="0"/>
              <a:t>Random Variable </a:t>
            </a:r>
          </a:p>
        </p:txBody>
      </p:sp>
    </p:spTree>
    <p:extLst>
      <p:ext uri="{BB962C8B-B14F-4D97-AF65-F5344CB8AC3E}">
        <p14:creationId xmlns:p14="http://schemas.microsoft.com/office/powerpoint/2010/main" val="17280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148A-CDD2-594E-E5F9-9EA533AF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9F7-BFA4-E443-15E3-5ECA7A36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D466B-0CB9-6CF4-4E02-7267A093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561975"/>
            <a:ext cx="6334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D9C-3685-6246-9191-E9B98C8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dirty="0"/>
              <a:t> independent?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0E1C7-9F78-CB6A-09AB-C5D41F51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5" y="1487156"/>
            <a:ext cx="11219756" cy="276953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BC917E-C7CF-30EC-847D-FD3B26E8D798}"/>
                  </a:ext>
                </a:extLst>
              </p14:cNvPr>
              <p14:cNvContentPartPr/>
              <p14:nvPr/>
            </p14:nvContentPartPr>
            <p14:xfrm>
              <a:off x="2867400" y="414720"/>
              <a:ext cx="8611200" cy="565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BC917E-C7CF-30EC-847D-FD3B26E8D7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040" y="405360"/>
                <a:ext cx="8629920" cy="56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9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B296-4679-F445-D9E5-EAE7C968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3" y="127130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6C511-76E2-D1BE-0816-AF49C8EE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663" y="1545797"/>
            <a:ext cx="5965400" cy="494707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34ABA7-91B9-74FE-475B-6B2EE08BC759}"/>
                  </a:ext>
                </a:extLst>
              </p14:cNvPr>
              <p14:cNvContentPartPr/>
              <p14:nvPr/>
            </p14:nvContentPartPr>
            <p14:xfrm>
              <a:off x="4137823" y="4290343"/>
              <a:ext cx="1399680" cy="54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34ABA7-91B9-74FE-475B-6B2EE08BC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1703" y="4284223"/>
                <a:ext cx="14119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CFFA4B-13A7-E6B2-D562-E5857410EEFB}"/>
                  </a:ext>
                </a:extLst>
              </p14:cNvPr>
              <p14:cNvContentPartPr/>
              <p14:nvPr/>
            </p14:nvContentPartPr>
            <p14:xfrm>
              <a:off x="4160143" y="5289703"/>
              <a:ext cx="1670400" cy="3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CFFA4B-13A7-E6B2-D562-E5857410EE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4023" y="5283583"/>
                <a:ext cx="16826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361C09-1922-2DE5-5788-AFFEDFFB6825}"/>
                  </a:ext>
                </a:extLst>
              </p14:cNvPr>
              <p14:cNvContentPartPr/>
              <p14:nvPr/>
            </p14:nvContentPartPr>
            <p14:xfrm>
              <a:off x="3101760" y="711000"/>
              <a:ext cx="8576280" cy="495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361C09-1922-2DE5-5788-AFFEDFFB68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2400" y="701640"/>
                <a:ext cx="8595000" cy="49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24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4EC6-2FA7-B329-7CF9-F54EE72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410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5F06F-34DD-DF89-6F12-28DF6046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87" y="1387387"/>
            <a:ext cx="6817225" cy="5470613"/>
          </a:xfrm>
        </p:spPr>
      </p:pic>
    </p:spTree>
    <p:extLst>
      <p:ext uri="{BB962C8B-B14F-4D97-AF65-F5344CB8AC3E}">
        <p14:creationId xmlns:p14="http://schemas.microsoft.com/office/powerpoint/2010/main" val="12365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D44-DA9E-5ACA-B24C-717B502D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334980"/>
            <a:ext cx="4564204" cy="3513539"/>
          </a:xfrm>
        </p:spPr>
        <p:txBody>
          <a:bodyPr/>
          <a:lstStyle/>
          <a:p>
            <a:r>
              <a:rPr lang="en-US" dirty="0"/>
              <a:t>Yet another independence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08E21-9992-9AE2-0BC1-7EC7B2D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58" y="0"/>
            <a:ext cx="606972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497738-1118-5AC3-1114-DFAC8693070E}"/>
                  </a:ext>
                </a:extLst>
              </p14:cNvPr>
              <p14:cNvContentPartPr/>
              <p14:nvPr/>
            </p14:nvContentPartPr>
            <p14:xfrm>
              <a:off x="4097143" y="5245063"/>
              <a:ext cx="6462000" cy="164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497738-1118-5AC3-1114-DFAC869307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023" y="5238943"/>
                <a:ext cx="6474240" cy="16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42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9B9-8A68-6437-A7C7-4C150767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415B-294F-6A79-5FB5-85AEBF9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625F8-31A3-E85C-77A6-AEFF659C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25" y="335159"/>
            <a:ext cx="8797750" cy="65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52CF-A9BE-28B0-4AA9-DAF52C5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02DD-31E4-563F-947A-03B72915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DCEA6-1737-F772-3AD6-0EDAC28C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05" y="202246"/>
            <a:ext cx="8569238" cy="64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A5ED-379A-D8ED-A073-D20FDFF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variable – 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E8A9-BED9-6B6F-ED03-95D56279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40D1-603B-11A1-DBAB-9EB22622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B71-E63D-1117-31E0-58EC1E6C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051C8-6B3E-425C-2BF2-694DB2CE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0" y="63591"/>
            <a:ext cx="9109040" cy="6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DE7-F675-64D6-391C-945AB2B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FF0F-D735-0C5C-4305-9B1811C1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43F8C-1219-1CC6-69B3-70E5E6B9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8" y="198365"/>
            <a:ext cx="8636244" cy="6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FC35-D879-CEA9-F56C-08DDAAD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5934-C99B-55CC-6028-1552E2DD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8138A-9947-CF29-A3AF-167FBA41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63" y="157244"/>
            <a:ext cx="8850451" cy="6543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9650F-90BF-F19B-1F27-02757C7A7DDE}"/>
                  </a:ext>
                </a:extLst>
              </p14:cNvPr>
              <p14:cNvContentPartPr/>
              <p14:nvPr/>
            </p14:nvContentPartPr>
            <p14:xfrm>
              <a:off x="7281343" y="5235703"/>
              <a:ext cx="435600" cy="3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9650F-90BF-F19B-1F27-02757C7A7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223" y="5229583"/>
                <a:ext cx="4478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04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F38D-D3DA-4AB7-FBFC-7D7BCD7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65B-C4DC-77A7-CFCE-C8E3EE8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0B6E5-867D-6127-DC0C-6578E40D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45" y="1443609"/>
            <a:ext cx="6774819" cy="51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5878-C7D9-8FEC-FC8D-CB9A75C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DCB0-1821-82AE-E1C0-B417FCC8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99509-0CC6-5C80-0198-1AE0AC49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38"/>
            <a:ext cx="12192000" cy="64653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2EFDA7-3057-9ED1-9D94-1CF3C0C37B42}"/>
              </a:ext>
            </a:extLst>
          </p:cNvPr>
          <p:cNvGrpSpPr/>
          <p:nvPr/>
        </p:nvGrpSpPr>
        <p:grpSpPr>
          <a:xfrm>
            <a:off x="4606903" y="1211280"/>
            <a:ext cx="327600" cy="293400"/>
            <a:chOff x="4606903" y="1211280"/>
            <a:chExt cx="32760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0D43DF-E064-0E76-0173-642343AC297D}"/>
                    </a:ext>
                  </a:extLst>
                </p14:cNvPr>
                <p14:cNvContentPartPr/>
                <p14:nvPr/>
              </p14:nvContentPartPr>
              <p14:xfrm>
                <a:off x="4606903" y="1211280"/>
                <a:ext cx="150840" cy="293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0D43DF-E064-0E76-0173-642343AC29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00783" y="1205160"/>
                  <a:ext cx="163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0F62EA-7AE0-A4E3-99CA-CDEBE4CEA8C8}"/>
                    </a:ext>
                  </a:extLst>
                </p14:cNvPr>
                <p14:cNvContentPartPr/>
                <p14:nvPr/>
              </p14:nvContentPartPr>
              <p14:xfrm>
                <a:off x="4816063" y="1357800"/>
                <a:ext cx="98280" cy="2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0F62EA-7AE0-A4E3-99CA-CDEBE4CEA8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9943" y="1351680"/>
                  <a:ext cx="110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F45D44-55E0-D42C-D617-282D634D1DEB}"/>
                    </a:ext>
                  </a:extLst>
                </p14:cNvPr>
                <p14:cNvContentPartPr/>
                <p14:nvPr/>
              </p14:nvContentPartPr>
              <p14:xfrm>
                <a:off x="4821823" y="1421520"/>
                <a:ext cx="112680" cy="1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F45D44-55E0-D42C-D617-282D634D1D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15703" y="1415400"/>
                  <a:ext cx="1249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B997AF-BAB9-39B1-008C-68301442A696}"/>
              </a:ext>
            </a:extLst>
          </p:cNvPr>
          <p:cNvGrpSpPr/>
          <p:nvPr/>
        </p:nvGrpSpPr>
        <p:grpSpPr>
          <a:xfrm>
            <a:off x="3576583" y="2237263"/>
            <a:ext cx="676800" cy="727920"/>
            <a:chOff x="3576583" y="2237263"/>
            <a:chExt cx="67680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543DCB-1576-0F83-7298-DF61829F6066}"/>
                    </a:ext>
                  </a:extLst>
                </p14:cNvPr>
                <p14:cNvContentPartPr/>
                <p14:nvPr/>
              </p14:nvContentPartPr>
              <p14:xfrm>
                <a:off x="3576583" y="2237263"/>
                <a:ext cx="198360" cy="58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543DCB-1576-0F83-7298-DF61829F60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70463" y="2231143"/>
                  <a:ext cx="2106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E65B62-062F-A5EC-C56F-B4AD3C1DB339}"/>
                    </a:ext>
                  </a:extLst>
                </p14:cNvPr>
                <p14:cNvContentPartPr/>
                <p14:nvPr/>
              </p14:nvContentPartPr>
              <p14:xfrm>
                <a:off x="3888343" y="2750983"/>
                <a:ext cx="365040" cy="21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E65B62-062F-A5EC-C56F-B4AD3C1DB3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82223" y="2744863"/>
                  <a:ext cx="3772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DD9B9E-9038-BC2F-8FC0-88EF615241BA}"/>
              </a:ext>
            </a:extLst>
          </p:cNvPr>
          <p:cNvGrpSpPr/>
          <p:nvPr/>
        </p:nvGrpSpPr>
        <p:grpSpPr>
          <a:xfrm>
            <a:off x="7075783" y="2189743"/>
            <a:ext cx="548640" cy="709560"/>
            <a:chOff x="7075783" y="2189743"/>
            <a:chExt cx="548640" cy="7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C05850-8FAF-7E13-A577-1B8EE0813930}"/>
                    </a:ext>
                  </a:extLst>
                </p14:cNvPr>
                <p14:cNvContentPartPr/>
                <p14:nvPr/>
              </p14:nvContentPartPr>
              <p14:xfrm>
                <a:off x="7075783" y="2189743"/>
                <a:ext cx="213120" cy="60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C05850-8FAF-7E13-A577-1B8EE08139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9663" y="2183623"/>
                  <a:ext cx="2253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899D00-B452-9C13-575C-2C9B54D65A39}"/>
                    </a:ext>
                  </a:extLst>
                </p14:cNvPr>
                <p14:cNvContentPartPr/>
                <p14:nvPr/>
              </p14:nvContentPartPr>
              <p14:xfrm>
                <a:off x="7418863" y="2604103"/>
                <a:ext cx="34200" cy="28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899D00-B452-9C13-575C-2C9B54D65A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2743" y="2597983"/>
                  <a:ext cx="46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19966C-698A-0D81-E057-2FE9F1229DC3}"/>
                    </a:ext>
                  </a:extLst>
                </p14:cNvPr>
                <p14:cNvContentPartPr/>
                <p14:nvPr/>
              </p14:nvContentPartPr>
              <p14:xfrm>
                <a:off x="7482223" y="2712463"/>
                <a:ext cx="142200" cy="18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19966C-698A-0D81-E057-2FE9F1229D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76103" y="2706343"/>
                  <a:ext cx="1544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7E9739-137E-F588-734C-7A64BCB23ED8}"/>
              </a:ext>
            </a:extLst>
          </p:cNvPr>
          <p:cNvGrpSpPr/>
          <p:nvPr/>
        </p:nvGrpSpPr>
        <p:grpSpPr>
          <a:xfrm>
            <a:off x="8578063" y="2511583"/>
            <a:ext cx="1660320" cy="556920"/>
            <a:chOff x="8578063" y="2511583"/>
            <a:chExt cx="166032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061C63-872A-3357-A8A5-B5A994796EAE}"/>
                    </a:ext>
                  </a:extLst>
                </p14:cNvPr>
                <p14:cNvContentPartPr/>
                <p14:nvPr/>
              </p14:nvContentPartPr>
              <p14:xfrm>
                <a:off x="8578063" y="2548303"/>
                <a:ext cx="92880" cy="27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061C63-872A-3357-A8A5-B5A994796E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1943" y="2542183"/>
                  <a:ext cx="105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B654BE-76AF-3080-1362-79E228ABA8D5}"/>
                    </a:ext>
                  </a:extLst>
                </p14:cNvPr>
                <p14:cNvContentPartPr/>
                <p14:nvPr/>
              </p14:nvContentPartPr>
              <p14:xfrm>
                <a:off x="8591383" y="2897863"/>
                <a:ext cx="64440" cy="12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B654BE-76AF-3080-1362-79E228ABA8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5263" y="2891743"/>
                  <a:ext cx="76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D93688-1F77-4CC7-A4DD-7248C88985D3}"/>
                    </a:ext>
                  </a:extLst>
                </p14:cNvPr>
                <p14:cNvContentPartPr/>
                <p14:nvPr/>
              </p14:nvContentPartPr>
              <p14:xfrm>
                <a:off x="8830423" y="2552623"/>
                <a:ext cx="138960" cy="25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D93688-1F77-4CC7-A4DD-7248C88985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24303" y="2546503"/>
                  <a:ext cx="151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C67286-9222-DE61-1F5E-6B3904FAF36D}"/>
                    </a:ext>
                  </a:extLst>
                </p14:cNvPr>
                <p14:cNvContentPartPr/>
                <p14:nvPr/>
              </p14:nvContentPartPr>
              <p14:xfrm>
                <a:off x="8762383" y="2558383"/>
                <a:ext cx="79200" cy="48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C67286-9222-DE61-1F5E-6B3904FAF3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56263" y="2552263"/>
                  <a:ext cx="91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0222ED-17D0-5CB1-391A-E363ECEFA046}"/>
                    </a:ext>
                  </a:extLst>
                </p14:cNvPr>
                <p14:cNvContentPartPr/>
                <p14:nvPr/>
              </p14:nvContentPartPr>
              <p14:xfrm>
                <a:off x="8962183" y="2621383"/>
                <a:ext cx="156600" cy="41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0222ED-17D0-5CB1-391A-E363ECEFA0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56063" y="2615263"/>
                  <a:ext cx="168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B65905-CC64-2C8C-DD45-69D58FB4183B}"/>
                    </a:ext>
                  </a:extLst>
                </p14:cNvPr>
                <p14:cNvContentPartPr/>
                <p14:nvPr/>
              </p14:nvContentPartPr>
              <p14:xfrm>
                <a:off x="9181423" y="2620303"/>
                <a:ext cx="232920" cy="26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B65905-CC64-2C8C-DD45-69D58FB418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75303" y="2614183"/>
                  <a:ext cx="245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E82872-E877-AD65-E838-82F16AF26E5A}"/>
                    </a:ext>
                  </a:extLst>
                </p14:cNvPr>
                <p14:cNvContentPartPr/>
                <p14:nvPr/>
              </p14:nvContentPartPr>
              <p14:xfrm>
                <a:off x="9163063" y="2612743"/>
                <a:ext cx="216000" cy="33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E82872-E877-AD65-E838-82F16AF26E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56943" y="2606623"/>
                  <a:ext cx="22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1DC911-2AD3-44AA-270F-DE6CE65529EF}"/>
                    </a:ext>
                  </a:extLst>
                </p14:cNvPr>
                <p14:cNvContentPartPr/>
                <p14:nvPr/>
              </p14:nvContentPartPr>
              <p14:xfrm>
                <a:off x="9165583" y="2992903"/>
                <a:ext cx="245160" cy="2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1DC911-2AD3-44AA-270F-DE6CE65529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59463" y="2986783"/>
                  <a:ext cx="257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4389D8-14FF-9560-4549-E5AE597D92C3}"/>
                    </a:ext>
                  </a:extLst>
                </p14:cNvPr>
                <p14:cNvContentPartPr/>
                <p14:nvPr/>
              </p14:nvContentPartPr>
              <p14:xfrm>
                <a:off x="9452143" y="2591863"/>
                <a:ext cx="209520" cy="43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4389D8-14FF-9560-4549-E5AE597D92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46023" y="2585743"/>
                  <a:ext cx="2217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042265-F9C7-365C-66E5-ADFC100EBCE2}"/>
                    </a:ext>
                  </a:extLst>
                </p14:cNvPr>
                <p14:cNvContentPartPr/>
                <p14:nvPr/>
              </p14:nvContentPartPr>
              <p14:xfrm>
                <a:off x="9755623" y="2596183"/>
                <a:ext cx="178920" cy="39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042265-F9C7-365C-66E5-ADFC100EB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49503" y="2590063"/>
                  <a:ext cx="191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4C89C8-38E1-5335-AA59-78CF72625478}"/>
                    </a:ext>
                  </a:extLst>
                </p14:cNvPr>
                <p14:cNvContentPartPr/>
                <p14:nvPr/>
              </p14:nvContentPartPr>
              <p14:xfrm>
                <a:off x="10059823" y="2511583"/>
                <a:ext cx="178560" cy="55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4C89C8-38E1-5335-AA59-78CF726254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53703" y="2505463"/>
                  <a:ext cx="19080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23959B-5000-1550-72A8-D3C0A6ABF26B}"/>
              </a:ext>
            </a:extLst>
          </p:cNvPr>
          <p:cNvGrpSpPr/>
          <p:nvPr/>
        </p:nvGrpSpPr>
        <p:grpSpPr>
          <a:xfrm>
            <a:off x="5365783" y="4399063"/>
            <a:ext cx="318240" cy="491760"/>
            <a:chOff x="5365783" y="4399063"/>
            <a:chExt cx="3182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17410C-740D-1059-A75F-2567C3EA939E}"/>
                    </a:ext>
                  </a:extLst>
                </p14:cNvPr>
                <p14:cNvContentPartPr/>
                <p14:nvPr/>
              </p14:nvContentPartPr>
              <p14:xfrm>
                <a:off x="5365783" y="4399063"/>
                <a:ext cx="160920" cy="18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17410C-740D-1059-A75F-2567C3EA93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59663" y="4392943"/>
                  <a:ext cx="173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FEE724-A768-5F0E-535F-197BBC74E792}"/>
                    </a:ext>
                  </a:extLst>
                </p14:cNvPr>
                <p14:cNvContentPartPr/>
                <p14:nvPr/>
              </p14:nvContentPartPr>
              <p14:xfrm>
                <a:off x="5389543" y="4627663"/>
                <a:ext cx="294480" cy="26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FEE724-A768-5F0E-535F-197BBC74E7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83423" y="4621543"/>
                  <a:ext cx="3067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3505A-AC50-494B-A32B-0D7369E9F4CD}"/>
              </a:ext>
            </a:extLst>
          </p:cNvPr>
          <p:cNvGrpSpPr/>
          <p:nvPr/>
        </p:nvGrpSpPr>
        <p:grpSpPr>
          <a:xfrm>
            <a:off x="6140143" y="4437583"/>
            <a:ext cx="267120" cy="583200"/>
            <a:chOff x="6140143" y="4437583"/>
            <a:chExt cx="26712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467058-DBBD-9F82-DDEF-E4E4A6AA58C3}"/>
                    </a:ext>
                  </a:extLst>
                </p14:cNvPr>
                <p14:cNvContentPartPr/>
                <p14:nvPr/>
              </p14:nvContentPartPr>
              <p14:xfrm>
                <a:off x="6140143" y="4437583"/>
                <a:ext cx="137880" cy="20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467058-DBBD-9F82-DDEF-E4E4A6AA58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34023" y="4431463"/>
                  <a:ext cx="150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853114-A693-D640-FDF6-6E5F783F010C}"/>
                    </a:ext>
                  </a:extLst>
                </p14:cNvPr>
                <p14:cNvContentPartPr/>
                <p14:nvPr/>
              </p14:nvContentPartPr>
              <p14:xfrm>
                <a:off x="6271903" y="4681303"/>
                <a:ext cx="135360" cy="33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853114-A693-D640-FDF6-6E5F783F01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65783" y="4675183"/>
                  <a:ext cx="14760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F567C5-5505-A370-42D2-D5D69FE1A110}"/>
              </a:ext>
            </a:extLst>
          </p:cNvPr>
          <p:cNvGrpSpPr/>
          <p:nvPr/>
        </p:nvGrpSpPr>
        <p:grpSpPr>
          <a:xfrm>
            <a:off x="7851223" y="4189543"/>
            <a:ext cx="583920" cy="228600"/>
            <a:chOff x="7851223" y="4189543"/>
            <a:chExt cx="5839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CC16ED-0E69-85B4-5E2B-046F23D79A65}"/>
                    </a:ext>
                  </a:extLst>
                </p14:cNvPr>
                <p14:cNvContentPartPr/>
                <p14:nvPr/>
              </p14:nvContentPartPr>
              <p14:xfrm>
                <a:off x="7855903" y="4189543"/>
                <a:ext cx="99000" cy="209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CC16ED-0E69-85B4-5E2B-046F23D79A6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9783" y="4183423"/>
                  <a:ext cx="111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4501AE-7286-F833-867E-9428146AEA88}"/>
                    </a:ext>
                  </a:extLst>
                </p14:cNvPr>
                <p14:cNvContentPartPr/>
                <p14:nvPr/>
              </p14:nvContentPartPr>
              <p14:xfrm>
                <a:off x="7851223" y="4381783"/>
                <a:ext cx="91800" cy="3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4501AE-7286-F833-867E-9428146AEA8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45103" y="4375663"/>
                  <a:ext cx="104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85E05-4A7D-5E57-6E9B-8A51D88D161D}"/>
                    </a:ext>
                  </a:extLst>
                </p14:cNvPr>
                <p14:cNvContentPartPr/>
                <p14:nvPr/>
              </p14:nvContentPartPr>
              <p14:xfrm>
                <a:off x="7970023" y="4260823"/>
                <a:ext cx="122040" cy="14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85E05-4A7D-5E57-6E9B-8A51D88D16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63903" y="4254703"/>
                  <a:ext cx="134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00F620-3535-0E98-1F1D-3A6EA3F3393B}"/>
                    </a:ext>
                  </a:extLst>
                </p14:cNvPr>
                <p14:cNvContentPartPr/>
                <p14:nvPr/>
              </p14:nvContentPartPr>
              <p14:xfrm>
                <a:off x="8091343" y="4235263"/>
                <a:ext cx="89640" cy="16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00F620-3535-0E98-1F1D-3A6EA3F339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85223" y="4229143"/>
                  <a:ext cx="101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85F12C-0FE3-94CF-CD31-417E627CBCAD}"/>
                    </a:ext>
                  </a:extLst>
                </p14:cNvPr>
                <p14:cNvContentPartPr/>
                <p14:nvPr/>
              </p14:nvContentPartPr>
              <p14:xfrm>
                <a:off x="8197903" y="4240663"/>
                <a:ext cx="119520" cy="177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85F12C-0FE3-94CF-CD31-417E627CBC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91783" y="4234543"/>
                  <a:ext cx="131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E8E619-3D40-C71A-DB0F-DB8727DCD0BC}"/>
                    </a:ext>
                  </a:extLst>
                </p14:cNvPr>
                <p14:cNvContentPartPr/>
                <p14:nvPr/>
              </p14:nvContentPartPr>
              <p14:xfrm>
                <a:off x="8333623" y="4224823"/>
                <a:ext cx="101520" cy="18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E8E619-3D40-C71A-DB0F-DB8727DCD0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27503" y="4218703"/>
                  <a:ext cx="1137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4EC33A-A56D-D3B4-D260-F0D95C8DD503}"/>
              </a:ext>
            </a:extLst>
          </p:cNvPr>
          <p:cNvGrpSpPr/>
          <p:nvPr/>
        </p:nvGrpSpPr>
        <p:grpSpPr>
          <a:xfrm>
            <a:off x="8650063" y="4089103"/>
            <a:ext cx="728280" cy="340560"/>
            <a:chOff x="8650063" y="4089103"/>
            <a:chExt cx="7282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AC1C47-A0C8-DD51-CB8A-A94C329FCB7E}"/>
                    </a:ext>
                  </a:extLst>
                </p14:cNvPr>
                <p14:cNvContentPartPr/>
                <p14:nvPr/>
              </p14:nvContentPartPr>
              <p14:xfrm>
                <a:off x="8650063" y="4228423"/>
                <a:ext cx="103320" cy="171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AC1C47-A0C8-DD51-CB8A-A94C329FCB7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43943" y="4222303"/>
                  <a:ext cx="115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18F6A9-8869-7389-5563-4056C6A12B22}"/>
                    </a:ext>
                  </a:extLst>
                </p14:cNvPr>
                <p14:cNvContentPartPr/>
                <p14:nvPr/>
              </p14:nvContentPartPr>
              <p14:xfrm>
                <a:off x="8793703" y="4243903"/>
                <a:ext cx="110880" cy="14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18F6A9-8869-7389-5563-4056C6A12B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87583" y="4237783"/>
                  <a:ext cx="123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A947BA-729F-9FE4-AD10-5F2056EE8FDA}"/>
                    </a:ext>
                  </a:extLst>
                </p14:cNvPr>
                <p14:cNvContentPartPr/>
                <p14:nvPr/>
              </p14:nvContentPartPr>
              <p14:xfrm>
                <a:off x="8917903" y="4106383"/>
                <a:ext cx="89640" cy="32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A947BA-729F-9FE4-AD10-5F2056EE8FD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11783" y="4100263"/>
                  <a:ext cx="101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419EFE-8A4C-2490-F97E-17A56FA64EBE}"/>
                    </a:ext>
                  </a:extLst>
                </p14:cNvPr>
                <p14:cNvContentPartPr/>
                <p14:nvPr/>
              </p14:nvContentPartPr>
              <p14:xfrm>
                <a:off x="9020863" y="4281343"/>
                <a:ext cx="68760" cy="14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419EFE-8A4C-2490-F97E-17A56FA64EB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14743" y="4275223"/>
                  <a:ext cx="81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D62B7D-67AC-C995-EE51-377AFC0E30B9}"/>
                    </a:ext>
                  </a:extLst>
                </p14:cNvPr>
                <p14:cNvContentPartPr/>
                <p14:nvPr/>
              </p14:nvContentPartPr>
              <p14:xfrm>
                <a:off x="9138943" y="4236703"/>
                <a:ext cx="100080" cy="18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D62B7D-67AC-C995-EE51-377AFC0E30B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32823" y="4230583"/>
                  <a:ext cx="112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B096E7-45AA-ABEF-C00A-40B39DECEF0C}"/>
                    </a:ext>
                  </a:extLst>
                </p14:cNvPr>
                <p14:cNvContentPartPr/>
                <p14:nvPr/>
              </p14:nvContentPartPr>
              <p14:xfrm>
                <a:off x="9336583" y="4089103"/>
                <a:ext cx="41760" cy="31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B096E7-45AA-ABEF-C00A-40B39DECEF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30463" y="4082983"/>
                  <a:ext cx="5400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9FADB2-4817-2293-A18C-265CED87558A}"/>
              </a:ext>
            </a:extLst>
          </p:cNvPr>
          <p:cNvGrpSpPr/>
          <p:nvPr/>
        </p:nvGrpSpPr>
        <p:grpSpPr>
          <a:xfrm>
            <a:off x="9641863" y="4146703"/>
            <a:ext cx="331200" cy="232920"/>
            <a:chOff x="9641863" y="4146703"/>
            <a:chExt cx="3312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C739EB-3D67-A396-EB0A-EA457A6F037C}"/>
                    </a:ext>
                  </a:extLst>
                </p14:cNvPr>
                <p14:cNvContentPartPr/>
                <p14:nvPr/>
              </p14:nvContentPartPr>
              <p14:xfrm>
                <a:off x="9641863" y="4178743"/>
                <a:ext cx="114840" cy="16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C739EB-3D67-A396-EB0A-EA457A6F03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35743" y="4172623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804F2-013A-EBB0-FEF2-365AA426731B}"/>
                    </a:ext>
                  </a:extLst>
                </p14:cNvPr>
                <p14:cNvContentPartPr/>
                <p14:nvPr/>
              </p14:nvContentPartPr>
              <p14:xfrm>
                <a:off x="9772903" y="4282423"/>
                <a:ext cx="53280" cy="8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804F2-013A-EBB0-FEF2-365AA42673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66783" y="4276303"/>
                  <a:ext cx="65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A428E2-4F88-9F4E-BA3F-3236561DC53D}"/>
                    </a:ext>
                  </a:extLst>
                </p14:cNvPr>
                <p14:cNvContentPartPr/>
                <p14:nvPr/>
              </p14:nvContentPartPr>
              <p14:xfrm>
                <a:off x="9851743" y="4146703"/>
                <a:ext cx="121320" cy="23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A428E2-4F88-9F4E-BA3F-3236561DC53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45623" y="4140583"/>
                  <a:ext cx="1335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FEA3D8-B3DF-AFCE-7ED5-9485AC978674}"/>
              </a:ext>
            </a:extLst>
          </p:cNvPr>
          <p:cNvGrpSpPr/>
          <p:nvPr/>
        </p:nvGrpSpPr>
        <p:grpSpPr>
          <a:xfrm>
            <a:off x="10176463" y="3982903"/>
            <a:ext cx="818280" cy="486360"/>
            <a:chOff x="10176463" y="3982903"/>
            <a:chExt cx="81828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645EBA-C700-7B18-91BC-BC5728D1C2C8}"/>
                    </a:ext>
                  </a:extLst>
                </p14:cNvPr>
                <p14:cNvContentPartPr/>
                <p14:nvPr/>
              </p14:nvContentPartPr>
              <p14:xfrm>
                <a:off x="10176463" y="4129063"/>
                <a:ext cx="148320" cy="26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645EBA-C700-7B18-91BC-BC5728D1C2C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70343" y="4122943"/>
                  <a:ext cx="160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93D4CE-D36F-2106-075C-CC252C48E03A}"/>
                    </a:ext>
                  </a:extLst>
                </p14:cNvPr>
                <p14:cNvContentPartPr/>
                <p14:nvPr/>
              </p14:nvContentPartPr>
              <p14:xfrm>
                <a:off x="10382383" y="4165423"/>
                <a:ext cx="94320" cy="17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93D4CE-D36F-2106-075C-CC252C48E03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76263" y="4159303"/>
                  <a:ext cx="106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BD7A6A1-ED0F-AAD0-4ABD-904733285B2B}"/>
                    </a:ext>
                  </a:extLst>
                </p14:cNvPr>
                <p14:cNvContentPartPr/>
                <p14:nvPr/>
              </p14:nvContentPartPr>
              <p14:xfrm>
                <a:off x="10544023" y="4181983"/>
                <a:ext cx="169200" cy="14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BD7A6A1-ED0F-AAD0-4ABD-904733285B2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37903" y="4175863"/>
                  <a:ext cx="181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EB1738-2DE0-3B67-1CFF-BE54C58D281A}"/>
                    </a:ext>
                  </a:extLst>
                </p14:cNvPr>
                <p14:cNvContentPartPr/>
                <p14:nvPr/>
              </p14:nvContentPartPr>
              <p14:xfrm>
                <a:off x="10727623" y="4191703"/>
                <a:ext cx="105120" cy="27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EB1738-2DE0-3B67-1CFF-BE54C58D281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21503" y="4185583"/>
                  <a:ext cx="117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7085D0-0F45-BF7B-2CE5-5D7712FC7823}"/>
                    </a:ext>
                  </a:extLst>
                </p14:cNvPr>
                <p14:cNvContentPartPr/>
                <p14:nvPr/>
              </p14:nvContentPartPr>
              <p14:xfrm>
                <a:off x="10841383" y="3982903"/>
                <a:ext cx="26640" cy="29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7085D0-0F45-BF7B-2CE5-5D7712FC782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35263" y="3976783"/>
                  <a:ext cx="38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113548-0098-2913-C75D-38CD2B88FCF7}"/>
                    </a:ext>
                  </a:extLst>
                </p14:cNvPr>
                <p14:cNvContentPartPr/>
                <p14:nvPr/>
              </p14:nvContentPartPr>
              <p14:xfrm>
                <a:off x="10895023" y="4164343"/>
                <a:ext cx="99720" cy="160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113548-0098-2913-C75D-38CD2B88FC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88903" y="4158223"/>
                  <a:ext cx="1119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84A020-8C33-3CC1-2F5C-41B6BB1EB763}"/>
              </a:ext>
            </a:extLst>
          </p:cNvPr>
          <p:cNvGrpSpPr/>
          <p:nvPr/>
        </p:nvGrpSpPr>
        <p:grpSpPr>
          <a:xfrm>
            <a:off x="11154583" y="4086223"/>
            <a:ext cx="693720" cy="258840"/>
            <a:chOff x="11154583" y="4086223"/>
            <a:chExt cx="6937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F8255D-0167-59BF-91C1-5F58A0A46887}"/>
                    </a:ext>
                  </a:extLst>
                </p14:cNvPr>
                <p14:cNvContentPartPr/>
                <p14:nvPr/>
              </p14:nvContentPartPr>
              <p14:xfrm>
                <a:off x="11154583" y="4171183"/>
                <a:ext cx="232560" cy="171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F8255D-0167-59BF-91C1-5F58A0A4688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48463" y="4165063"/>
                  <a:ext cx="244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587854-0ABE-2970-C3E6-39DAC9022838}"/>
                    </a:ext>
                  </a:extLst>
                </p14:cNvPr>
                <p14:cNvContentPartPr/>
                <p14:nvPr/>
              </p14:nvContentPartPr>
              <p14:xfrm>
                <a:off x="11465983" y="4180903"/>
                <a:ext cx="104760" cy="1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587854-0ABE-2970-C3E6-39DAC90228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59863" y="4174783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6C0C04-8559-2229-F94D-5093EBAE135F}"/>
                    </a:ext>
                  </a:extLst>
                </p14:cNvPr>
                <p14:cNvContentPartPr/>
                <p14:nvPr/>
              </p14:nvContentPartPr>
              <p14:xfrm>
                <a:off x="11477503" y="4215103"/>
                <a:ext cx="111960" cy="39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6C0C04-8559-2229-F94D-5093EBAE13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471383" y="4208983"/>
                  <a:ext cx="124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7F735A-7F10-FAD1-FF99-E12CF1F3107F}"/>
                    </a:ext>
                  </a:extLst>
                </p14:cNvPr>
                <p14:cNvContentPartPr/>
                <p14:nvPr/>
              </p14:nvContentPartPr>
              <p14:xfrm>
                <a:off x="11638063" y="4140943"/>
                <a:ext cx="48960" cy="20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7F735A-7F10-FAD1-FF99-E12CF1F3107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31943" y="4134823"/>
                  <a:ext cx="61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2E234D-5C86-A46D-3824-83B4FC29D7AA}"/>
                    </a:ext>
                  </a:extLst>
                </p14:cNvPr>
                <p14:cNvContentPartPr/>
                <p14:nvPr/>
              </p14:nvContentPartPr>
              <p14:xfrm>
                <a:off x="11728063" y="4086223"/>
                <a:ext cx="120240" cy="22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2E234D-5C86-A46D-3824-83B4FC29D7A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721943" y="4080103"/>
                  <a:ext cx="13248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889281-55A4-34B6-C50B-13A1C8501386}"/>
                  </a:ext>
                </a:extLst>
              </p14:cNvPr>
              <p14:cNvContentPartPr/>
              <p14:nvPr/>
            </p14:nvContentPartPr>
            <p14:xfrm>
              <a:off x="4025160" y="1036800"/>
              <a:ext cx="1385280" cy="1138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889281-55A4-34B6-C50B-13A1C850138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015800" y="1027440"/>
                <a:ext cx="1404000" cy="11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9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1767C-D445-066C-FCC4-0D4AA88D5C3C}"/>
              </a:ext>
            </a:extLst>
          </p:cNvPr>
          <p:cNvSpPr txBox="1"/>
          <p:nvPr/>
        </p:nvSpPr>
        <p:spPr>
          <a:xfrm>
            <a:off x="3048786" y="388984"/>
            <a:ext cx="60944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Probability vaping among the population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1145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4583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Now, your sample and observed (realized) outcome event, k = 6, out of n=10 sample size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from 0 to 6 vaping outcomes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"P(X=x)"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"probability distribution of vaper among 10 students interviewed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this is not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bargraph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but histogram"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#so, how likely is this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obsevation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X=&gt;6? if the prevalence of vaping is truly 25%?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sum to 1, obviously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up P(X&gt;5)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2D4-E824-36B4-B853-62A999D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27"/>
            <a:ext cx="10515600" cy="1325563"/>
          </a:xfrm>
        </p:spPr>
        <p:txBody>
          <a:bodyPr/>
          <a:lstStyle/>
          <a:p>
            <a:r>
              <a:rPr lang="en-CA" dirty="0"/>
              <a:t>Pay attention to your interpretation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6D5AC-FDBB-29C0-3A85-B3F415D77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055" y="1208773"/>
            <a:ext cx="7019692" cy="52841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C5E843-0D17-DD38-DF89-26288B0BC9D4}"/>
                  </a:ext>
                </a:extLst>
              </p14:cNvPr>
              <p14:cNvContentPartPr/>
              <p14:nvPr/>
            </p14:nvContentPartPr>
            <p14:xfrm>
              <a:off x="8721720" y="5043600"/>
              <a:ext cx="920880" cy="61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C5E843-0D17-DD38-DF89-26288B0BC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2360" y="5034240"/>
                <a:ext cx="939600" cy="6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1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94DC-88F9-6EC0-1026-F79A865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81D0-0F7A-1F99-85FA-11E46CA2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BED3D-4472-5EDA-DA8B-11F54235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34" y="75737"/>
            <a:ext cx="9009932" cy="6782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F6370-F6F8-A826-D826-41F06333628A}"/>
                  </a:ext>
                </a:extLst>
              </p14:cNvPr>
              <p14:cNvContentPartPr/>
              <p14:nvPr/>
            </p14:nvContentPartPr>
            <p14:xfrm>
              <a:off x="4811760" y="1729440"/>
              <a:ext cx="6230160" cy="253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F6370-F6F8-A826-D826-41F063336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2400" y="1720080"/>
                <a:ext cx="6248880" cy="25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9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9C4E-DF6C-A5A0-EBF3-CEE918CD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3138-3DDE-D324-472D-1F6B6A57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CA" dirty="0"/>
              <a:t>A</a:t>
            </a:r>
            <a:r>
              <a:rPr lang="en-CA" baseline="-25000" dirty="0"/>
              <a:t>1</a:t>
            </a:r>
            <a:r>
              <a:rPr lang="en-CA" dirty="0"/>
              <a:t> (youth) and A</a:t>
            </a:r>
            <a:r>
              <a:rPr lang="en-CA" baseline="-25000" dirty="0"/>
              <a:t>2</a:t>
            </a:r>
            <a:r>
              <a:rPr lang="en-CA" dirty="0"/>
              <a:t> (older adults) are disjoint. C and C</a:t>
            </a:r>
            <a:r>
              <a:rPr lang="en-CA" baseline="30000" dirty="0"/>
              <a:t>c</a:t>
            </a:r>
            <a:r>
              <a:rPr lang="en-CA" dirty="0"/>
              <a:t> are also disjoint, so no intersection. 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P(C) and P(C</a:t>
            </a:r>
            <a:r>
              <a:rPr lang="en-CA" baseline="30000" dirty="0"/>
              <a:t>c</a:t>
            </a:r>
            <a:r>
              <a:rPr lang="en-CA" dirty="0"/>
              <a:t>) can be easily calculated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Lets check to see if C is independent of A </a:t>
            </a:r>
          </a:p>
          <a:p>
            <a:pPr lvl="1"/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3747B-EFAE-EC8B-1EE4-3CAD40095C94}"/>
                  </a:ext>
                </a:extLst>
              </p14:cNvPr>
              <p14:cNvContentPartPr/>
              <p14:nvPr/>
            </p14:nvContentPartPr>
            <p14:xfrm>
              <a:off x="3204360" y="2616120"/>
              <a:ext cx="768600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3747B-EFAE-EC8B-1EE4-3CAD40095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000" y="2606760"/>
                <a:ext cx="770472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7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A24A-573D-D799-D281-BE0D27F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B0C8-F12D-E88E-DEBC-2CA10273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2BCB3-75CC-46F3-C01B-77522AF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22" y="158316"/>
            <a:ext cx="8725356" cy="65413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CC887-DF78-4BB9-C8CB-8B0EE85B8D3E}"/>
                  </a:ext>
                </a:extLst>
              </p14:cNvPr>
              <p14:cNvContentPartPr/>
              <p14:nvPr/>
            </p14:nvContentPartPr>
            <p14:xfrm>
              <a:off x="8362440" y="3072600"/>
              <a:ext cx="238320" cy="27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CC887-DF78-4BB9-C8CB-8B0EE85B8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3080" y="3063240"/>
                <a:ext cx="25704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14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4F5A-0A08-FFBC-9BB7-6FE50BA4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4B36-B0BC-6910-8FBE-EE26ADDD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629C-8837-1C2B-6556-EB9D04C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7" y="365125"/>
            <a:ext cx="8604859" cy="648497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D854CF6-D584-B05A-04DC-0D04138487F3}"/>
              </a:ext>
            </a:extLst>
          </p:cNvPr>
          <p:cNvGrpSpPr/>
          <p:nvPr/>
        </p:nvGrpSpPr>
        <p:grpSpPr>
          <a:xfrm>
            <a:off x="5984263" y="4497703"/>
            <a:ext cx="508320" cy="418320"/>
            <a:chOff x="5984263" y="4497703"/>
            <a:chExt cx="50832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5742F9-AD47-1FE4-0FA3-EF2B16824B7E}"/>
                    </a:ext>
                  </a:extLst>
                </p14:cNvPr>
                <p14:cNvContentPartPr/>
                <p14:nvPr/>
              </p14:nvContentPartPr>
              <p14:xfrm>
                <a:off x="6049423" y="4505263"/>
                <a:ext cx="136440" cy="15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5742F9-AD47-1FE4-0FA3-EF2B16824B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3303" y="4499143"/>
                  <a:ext cx="148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375CE1-EF16-9F45-77DA-52B9DD1FE35B}"/>
                    </a:ext>
                  </a:extLst>
                </p14:cNvPr>
                <p14:cNvContentPartPr/>
                <p14:nvPr/>
              </p14:nvContentPartPr>
              <p14:xfrm>
                <a:off x="5984263" y="4497703"/>
                <a:ext cx="81360" cy="37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375CE1-EF16-9F45-77DA-52B9DD1FE3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78143" y="4491583"/>
                  <a:ext cx="93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45BB93-D578-B756-B82C-B690ABBCCBB3}"/>
                    </a:ext>
                  </a:extLst>
                </p14:cNvPr>
                <p14:cNvContentPartPr/>
                <p14:nvPr/>
              </p14:nvContentPartPr>
              <p14:xfrm>
                <a:off x="6144103" y="4561423"/>
                <a:ext cx="128520" cy="33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45BB93-D578-B756-B82C-B690ABBCCB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7983" y="4555303"/>
                  <a:ext cx="140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3D9B04-4C32-D5EF-2615-36CFE3691DF6}"/>
                    </a:ext>
                  </a:extLst>
                </p14:cNvPr>
                <p14:cNvContentPartPr/>
                <p14:nvPr/>
              </p14:nvContentPartPr>
              <p14:xfrm>
                <a:off x="6302503" y="4558543"/>
                <a:ext cx="141120" cy="351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3D9B04-4C32-D5EF-2615-36CFE3691D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6383" y="4552423"/>
                  <a:ext cx="153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46AF8F-61BE-1BDB-D258-6287EE60898C}"/>
                    </a:ext>
                  </a:extLst>
                </p14:cNvPr>
                <p14:cNvContentPartPr/>
                <p14:nvPr/>
              </p14:nvContentPartPr>
              <p14:xfrm>
                <a:off x="6424183" y="4616503"/>
                <a:ext cx="68400" cy="29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46AF8F-61BE-1BDB-D258-6287EE6089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18063" y="4610383"/>
                  <a:ext cx="80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DF9115-CA28-2DCA-0664-4087613C79F2}"/>
                    </a:ext>
                  </a:extLst>
                </p14:cNvPr>
                <p14:cNvContentPartPr/>
                <p14:nvPr/>
              </p14:nvContentPartPr>
              <p14:xfrm>
                <a:off x="6369823" y="4816303"/>
                <a:ext cx="87480" cy="2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DF9115-CA28-2DCA-0664-4087613C79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63703" y="4810183"/>
                  <a:ext cx="997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C5A96-26A3-6960-758B-0C78C10CB47C}"/>
              </a:ext>
            </a:extLst>
          </p:cNvPr>
          <p:cNvGrpSpPr/>
          <p:nvPr/>
        </p:nvGrpSpPr>
        <p:grpSpPr>
          <a:xfrm>
            <a:off x="6679423" y="4522183"/>
            <a:ext cx="714600" cy="413280"/>
            <a:chOff x="6679423" y="4522183"/>
            <a:chExt cx="71460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F7FD6B-F835-742C-0D79-C68C59001AE0}"/>
                    </a:ext>
                  </a:extLst>
                </p14:cNvPr>
                <p14:cNvContentPartPr/>
                <p14:nvPr/>
              </p14:nvContentPartPr>
              <p14:xfrm>
                <a:off x="6679423" y="4570423"/>
                <a:ext cx="180000" cy="32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F7FD6B-F835-742C-0D79-C68C59001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3303" y="4564303"/>
                  <a:ext cx="19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0B25F6-4804-A3F5-DB87-63DF690D05BC}"/>
                    </a:ext>
                  </a:extLst>
                </p14:cNvPr>
                <p14:cNvContentPartPr/>
                <p14:nvPr/>
              </p14:nvContentPartPr>
              <p14:xfrm>
                <a:off x="6999103" y="4608943"/>
                <a:ext cx="141840" cy="29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0B25F6-4804-A3F5-DB87-63DF690D05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2983" y="4602823"/>
                  <a:ext cx="154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F12085-A3CB-B938-58B6-B49AD16FC4BF}"/>
                    </a:ext>
                  </a:extLst>
                </p14:cNvPr>
                <p14:cNvContentPartPr/>
                <p14:nvPr/>
              </p14:nvContentPartPr>
              <p14:xfrm>
                <a:off x="7196383" y="4522183"/>
                <a:ext cx="197640" cy="413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F12085-A3CB-B938-58B6-B49AD16FC4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90263" y="4516063"/>
                  <a:ext cx="209880" cy="42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7D738-11BF-0B26-DA20-61E83D58B2FA}"/>
              </a:ext>
            </a:extLst>
          </p:cNvPr>
          <p:cNvGrpSpPr/>
          <p:nvPr/>
        </p:nvGrpSpPr>
        <p:grpSpPr>
          <a:xfrm>
            <a:off x="8021863" y="4509943"/>
            <a:ext cx="575640" cy="405720"/>
            <a:chOff x="8021863" y="4509943"/>
            <a:chExt cx="5756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1B20EF-8C77-60B8-4C32-AF35244AEABA}"/>
                    </a:ext>
                  </a:extLst>
                </p14:cNvPr>
                <p14:cNvContentPartPr/>
                <p14:nvPr/>
              </p14:nvContentPartPr>
              <p14:xfrm>
                <a:off x="8049583" y="4509943"/>
                <a:ext cx="114840" cy="16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1B20EF-8C77-60B8-4C32-AF35244AE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43463" y="4503823"/>
                  <a:ext cx="127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00CAE4-735E-2289-C598-CCC03E03B424}"/>
                    </a:ext>
                  </a:extLst>
                </p14:cNvPr>
                <p14:cNvContentPartPr/>
                <p14:nvPr/>
              </p14:nvContentPartPr>
              <p14:xfrm>
                <a:off x="8021863" y="4532263"/>
                <a:ext cx="75600" cy="38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00CAE4-735E-2289-C598-CCC03E03B4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5743" y="4526143"/>
                  <a:ext cx="87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4E2649-967C-0B01-80E3-35D9C4278B5F}"/>
                    </a:ext>
                  </a:extLst>
                </p14:cNvPr>
                <p14:cNvContentPartPr/>
                <p14:nvPr/>
              </p14:nvContentPartPr>
              <p14:xfrm>
                <a:off x="8245063" y="4583743"/>
                <a:ext cx="142200" cy="33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4E2649-967C-0B01-80E3-35D9C4278B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38943" y="4577623"/>
                  <a:ext cx="154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B69BD0-3998-BC63-BBF6-51B0010F79E2}"/>
                    </a:ext>
                  </a:extLst>
                </p14:cNvPr>
                <p14:cNvContentPartPr/>
                <p14:nvPr/>
              </p14:nvContentPartPr>
              <p14:xfrm>
                <a:off x="8404183" y="4532263"/>
                <a:ext cx="175320" cy="38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B69BD0-3998-BC63-BBF6-51B0010F7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8063" y="4526143"/>
                  <a:ext cx="18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1367C7-3D06-717E-D417-FA87D7FB44EE}"/>
                    </a:ext>
                  </a:extLst>
                </p14:cNvPr>
                <p14:cNvContentPartPr/>
                <p14:nvPr/>
              </p14:nvContentPartPr>
              <p14:xfrm>
                <a:off x="8459623" y="4569703"/>
                <a:ext cx="137880" cy="30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1367C7-3D06-717E-D417-FA87D7FB44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53503" y="4563583"/>
                  <a:ext cx="1501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923E2E-4980-662E-01FF-DD0E9237B6EB}"/>
                  </a:ext>
                </a:extLst>
              </p14:cNvPr>
              <p14:cNvContentPartPr/>
              <p14:nvPr/>
            </p14:nvContentPartPr>
            <p14:xfrm>
              <a:off x="8809903" y="4632343"/>
              <a:ext cx="245160" cy="368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923E2E-4980-662E-01FF-DD0E9237B6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03783" y="4626223"/>
                <a:ext cx="25740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F45EC2F-66A3-3A27-3A09-5F570BE12733}"/>
              </a:ext>
            </a:extLst>
          </p:cNvPr>
          <p:cNvGrpSpPr/>
          <p:nvPr/>
        </p:nvGrpSpPr>
        <p:grpSpPr>
          <a:xfrm>
            <a:off x="9195823" y="4463503"/>
            <a:ext cx="667800" cy="478440"/>
            <a:chOff x="9195823" y="4463503"/>
            <a:chExt cx="66780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C34A71-D24E-C875-BA54-3143226A5418}"/>
                    </a:ext>
                  </a:extLst>
                </p14:cNvPr>
                <p14:cNvContentPartPr/>
                <p14:nvPr/>
              </p14:nvContentPartPr>
              <p14:xfrm>
                <a:off x="9195823" y="4526863"/>
                <a:ext cx="286560" cy="41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C34A71-D24E-C875-BA54-3143226A54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89703" y="4520743"/>
                  <a:ext cx="298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09A543-B5EF-6A0A-4E00-5E900225C9EB}"/>
                    </a:ext>
                  </a:extLst>
                </p14:cNvPr>
                <p14:cNvContentPartPr/>
                <p14:nvPr/>
              </p14:nvContentPartPr>
              <p14:xfrm>
                <a:off x="9426583" y="4516423"/>
                <a:ext cx="94680" cy="12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09A543-B5EF-6A0A-4E00-5E900225C9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20463" y="4510303"/>
                  <a:ext cx="106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083C31-AC1D-8365-98AE-840503F9CB70}"/>
                    </a:ext>
                  </a:extLst>
                </p14:cNvPr>
                <p14:cNvContentPartPr/>
                <p14:nvPr/>
              </p14:nvContentPartPr>
              <p14:xfrm>
                <a:off x="9634663" y="4463503"/>
                <a:ext cx="228960" cy="44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083C31-AC1D-8365-98AE-840503F9CB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8543" y="4457383"/>
                  <a:ext cx="24120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BD8E6E-A7CA-DC76-C160-90BB317BE6E3}"/>
              </a:ext>
            </a:extLst>
          </p:cNvPr>
          <p:cNvGrpSpPr/>
          <p:nvPr/>
        </p:nvGrpSpPr>
        <p:grpSpPr>
          <a:xfrm>
            <a:off x="8357743" y="3255343"/>
            <a:ext cx="1468440" cy="405000"/>
            <a:chOff x="8357743" y="3255343"/>
            <a:chExt cx="146844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BB48E-1D98-17ED-B718-1A72243B5731}"/>
                    </a:ext>
                  </a:extLst>
                </p14:cNvPr>
                <p14:cNvContentPartPr/>
                <p14:nvPr/>
              </p14:nvContentPartPr>
              <p14:xfrm>
                <a:off x="8357743" y="3507343"/>
                <a:ext cx="24120" cy="2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BB48E-1D98-17ED-B718-1A72243B57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51623" y="3501223"/>
                  <a:ext cx="36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1FB3E7-FFEF-B655-11CE-B103771FEBA3}"/>
                    </a:ext>
                  </a:extLst>
                </p14:cNvPr>
                <p14:cNvContentPartPr/>
                <p14:nvPr/>
              </p14:nvContentPartPr>
              <p14:xfrm>
                <a:off x="8371423" y="3298903"/>
                <a:ext cx="17172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1FB3E7-FFEF-B655-11CE-B103771FEB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5303" y="3292783"/>
                  <a:ext cx="183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FB263B-5A98-5B5B-3FAE-B029D9FC6E61}"/>
                    </a:ext>
                  </a:extLst>
                </p14:cNvPr>
                <p14:cNvContentPartPr/>
                <p14:nvPr/>
              </p14:nvContentPartPr>
              <p14:xfrm>
                <a:off x="8388343" y="3343183"/>
                <a:ext cx="74520" cy="22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FB263B-5A98-5B5B-3FAE-B029D9FC6E6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82223" y="3337063"/>
                  <a:ext cx="86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A7FE23-6411-72A4-97C7-A26D17D358E5}"/>
                    </a:ext>
                  </a:extLst>
                </p14:cNvPr>
                <p14:cNvContentPartPr/>
                <p14:nvPr/>
              </p14:nvContentPartPr>
              <p14:xfrm>
                <a:off x="8604343" y="3359023"/>
                <a:ext cx="124200" cy="25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A7FE23-6411-72A4-97C7-A26D17D358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98223" y="3352903"/>
                  <a:ext cx="136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1DE006-AEFC-5879-846F-7A6D90534237}"/>
                    </a:ext>
                  </a:extLst>
                </p14:cNvPr>
                <p14:cNvContentPartPr/>
                <p14:nvPr/>
              </p14:nvContentPartPr>
              <p14:xfrm>
                <a:off x="8778223" y="3340663"/>
                <a:ext cx="81000" cy="23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1DE006-AEFC-5879-846F-7A6D905342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72103" y="3334543"/>
                  <a:ext cx="93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BF7493-2C99-0BB3-762C-3FD570FF8A0E}"/>
                    </a:ext>
                  </a:extLst>
                </p14:cNvPr>
                <p14:cNvContentPartPr/>
                <p14:nvPr/>
              </p14:nvContentPartPr>
              <p14:xfrm>
                <a:off x="8830423" y="3351463"/>
                <a:ext cx="97920" cy="30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BF7493-2C99-0BB3-762C-3FD570FF8A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24303" y="3345343"/>
                  <a:ext cx="110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51BE35-8353-E2D4-D33A-0CC603F5A04C}"/>
                    </a:ext>
                  </a:extLst>
                </p14:cNvPr>
                <p14:cNvContentPartPr/>
                <p14:nvPr/>
              </p14:nvContentPartPr>
              <p14:xfrm>
                <a:off x="8815303" y="3531463"/>
                <a:ext cx="6912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51BE35-8353-E2D4-D33A-0CC603F5A0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09183" y="3525343"/>
                  <a:ext cx="81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AC1C80-7824-7F5A-A109-F6E1F05C8D28}"/>
                    </a:ext>
                  </a:extLst>
                </p14:cNvPr>
                <p14:cNvContentPartPr/>
                <p14:nvPr/>
              </p14:nvContentPartPr>
              <p14:xfrm>
                <a:off x="9067663" y="3291703"/>
                <a:ext cx="195120" cy="30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AC1C80-7824-7F5A-A109-F6E1F05C8D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61543" y="3285583"/>
                  <a:ext cx="207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7850BC-720A-7BB8-BB3D-0091DF9BD9F8}"/>
                    </a:ext>
                  </a:extLst>
                </p14:cNvPr>
                <p14:cNvContentPartPr/>
                <p14:nvPr/>
              </p14:nvContentPartPr>
              <p14:xfrm>
                <a:off x="9387343" y="3290623"/>
                <a:ext cx="158400" cy="29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7850BC-720A-7BB8-BB3D-0091DF9BD9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81223" y="3284503"/>
                  <a:ext cx="170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69439A-5D4C-6FD6-6B68-65D2EF382AF2}"/>
                    </a:ext>
                  </a:extLst>
                </p14:cNvPr>
                <p14:cNvContentPartPr/>
                <p14:nvPr/>
              </p14:nvContentPartPr>
              <p14:xfrm>
                <a:off x="9656983" y="3255343"/>
                <a:ext cx="169200" cy="405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69439A-5D4C-6FD6-6B68-65D2EF382A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50863" y="3249223"/>
                  <a:ext cx="181440" cy="41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FAC6180-BE78-DB1F-CA5F-39C2A0F7F740}"/>
                  </a:ext>
                </a:extLst>
              </p14:cNvPr>
              <p14:cNvContentPartPr/>
              <p14:nvPr/>
            </p14:nvContentPartPr>
            <p14:xfrm>
              <a:off x="4402440" y="2212560"/>
              <a:ext cx="5048640" cy="2832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FAC6180-BE78-DB1F-CA5F-39C2A0F7F74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93080" y="2203200"/>
                <a:ext cx="506736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2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AD34-BA62-036B-ED57-4A344905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our in-class example… Bayes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73061-4524-6E76-44A6-2F2C50884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668"/>
            <a:ext cx="10349680" cy="1782332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28EAE-26CD-0A23-EE57-0FCC3014D50B}"/>
              </a:ext>
            </a:extLst>
          </p:cNvPr>
          <p:cNvGrpSpPr/>
          <p:nvPr/>
        </p:nvGrpSpPr>
        <p:grpSpPr>
          <a:xfrm>
            <a:off x="257023" y="4185583"/>
            <a:ext cx="1092240" cy="427680"/>
            <a:chOff x="257023" y="4185583"/>
            <a:chExt cx="10922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943AB4-4581-EC9B-BAEE-990523EB84E0}"/>
                    </a:ext>
                  </a:extLst>
                </p14:cNvPr>
                <p14:cNvContentPartPr/>
                <p14:nvPr/>
              </p14:nvContentPartPr>
              <p14:xfrm>
                <a:off x="257023" y="4279903"/>
                <a:ext cx="373680" cy="333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943AB4-4581-EC9B-BAEE-990523EB84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903" y="4273783"/>
                  <a:ext cx="385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C3A9DC-BF1F-6F24-8258-87B26B8792EA}"/>
                    </a:ext>
                  </a:extLst>
                </p14:cNvPr>
                <p14:cNvContentPartPr/>
                <p14:nvPr/>
              </p14:nvContentPartPr>
              <p14:xfrm>
                <a:off x="723583" y="4259383"/>
                <a:ext cx="180000" cy="283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C3A9DC-BF1F-6F24-8258-87B26B8792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463" y="4253263"/>
                  <a:ext cx="192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91A6EC-FBF6-88BC-3DF9-2F460A274522}"/>
                    </a:ext>
                  </a:extLst>
                </p14:cNvPr>
                <p14:cNvContentPartPr/>
                <p14:nvPr/>
              </p14:nvContentPartPr>
              <p14:xfrm>
                <a:off x="989983" y="4434343"/>
                <a:ext cx="34560" cy="11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91A6EC-FBF6-88BC-3DF9-2F460A2745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3863" y="4428223"/>
                  <a:ext cx="46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90D813-5722-01C1-4C8A-55E3A0260B26}"/>
                    </a:ext>
                  </a:extLst>
                </p14:cNvPr>
                <p14:cNvContentPartPr/>
                <p14:nvPr/>
              </p14:nvContentPartPr>
              <p14:xfrm>
                <a:off x="988543" y="4198183"/>
                <a:ext cx="145080" cy="12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90D813-5722-01C1-4C8A-55E3A0260B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2423" y="4192063"/>
                  <a:ext cx="157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D1C395-4D3C-CECE-53A4-E4F9A8A75321}"/>
                    </a:ext>
                  </a:extLst>
                </p14:cNvPr>
                <p14:cNvContentPartPr/>
                <p14:nvPr/>
              </p14:nvContentPartPr>
              <p14:xfrm>
                <a:off x="1105903" y="4185583"/>
                <a:ext cx="39240" cy="36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D1C395-4D3C-CECE-53A4-E4F9A8A753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9783" y="4179463"/>
                  <a:ext cx="514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327D60-3C99-40E8-8F74-D091DC4E5033}"/>
                    </a:ext>
                  </a:extLst>
                </p14:cNvPr>
                <p14:cNvContentPartPr/>
                <p14:nvPr/>
              </p14:nvContentPartPr>
              <p14:xfrm>
                <a:off x="1149103" y="4266583"/>
                <a:ext cx="200160" cy="29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327D60-3C99-40E8-8F74-D091DC4E50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2983" y="4260463"/>
                  <a:ext cx="2124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CF4C9-78DA-5E29-ECF6-CF59522BC5D8}"/>
              </a:ext>
            </a:extLst>
          </p:cNvPr>
          <p:cNvGrpSpPr/>
          <p:nvPr/>
        </p:nvGrpSpPr>
        <p:grpSpPr>
          <a:xfrm>
            <a:off x="1628263" y="4188463"/>
            <a:ext cx="287640" cy="368640"/>
            <a:chOff x="1628263" y="4188463"/>
            <a:chExt cx="28764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A21145-99BE-DDF5-9114-3E41FCE64D0A}"/>
                    </a:ext>
                  </a:extLst>
                </p14:cNvPr>
                <p14:cNvContentPartPr/>
                <p14:nvPr/>
              </p14:nvContentPartPr>
              <p14:xfrm>
                <a:off x="1635463" y="4419583"/>
                <a:ext cx="9360" cy="13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A21145-99BE-DDF5-9114-3E41FCE64D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29343" y="4413463"/>
                  <a:ext cx="21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CD3945-9DA9-A9A3-5125-B3A578FCDDB3}"/>
                    </a:ext>
                  </a:extLst>
                </p14:cNvPr>
                <p14:cNvContentPartPr/>
                <p14:nvPr/>
              </p14:nvContentPartPr>
              <p14:xfrm>
                <a:off x="1628263" y="4188463"/>
                <a:ext cx="16920" cy="10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CD3945-9DA9-A9A3-5125-B3A578FCDD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22143" y="4182343"/>
                  <a:ext cx="2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A03329-B091-0AE1-7789-6E74755D7484}"/>
                    </a:ext>
                  </a:extLst>
                </p14:cNvPr>
                <p14:cNvContentPartPr/>
                <p14:nvPr/>
              </p14:nvContentPartPr>
              <p14:xfrm>
                <a:off x="1720063" y="4297903"/>
                <a:ext cx="195840" cy="21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A03329-B091-0AE1-7789-6E74755D74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13943" y="4291783"/>
                  <a:ext cx="2080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9793F-97D4-F271-32A4-C500BAC368DB}"/>
              </a:ext>
            </a:extLst>
          </p:cNvPr>
          <p:cNvGrpSpPr/>
          <p:nvPr/>
        </p:nvGrpSpPr>
        <p:grpSpPr>
          <a:xfrm>
            <a:off x="2198863" y="4040863"/>
            <a:ext cx="408960" cy="538200"/>
            <a:chOff x="2198863" y="4040863"/>
            <a:chExt cx="40896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16C84F-AB65-B6EF-3A28-0D3C059C9F30}"/>
                    </a:ext>
                  </a:extLst>
                </p14:cNvPr>
                <p14:cNvContentPartPr/>
                <p14:nvPr/>
              </p14:nvContentPartPr>
              <p14:xfrm>
                <a:off x="2198863" y="4339303"/>
                <a:ext cx="10260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16C84F-AB65-B6EF-3A28-0D3C059C9F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2743" y="4333183"/>
                  <a:ext cx="114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CA79E1-3405-6CCB-4565-36D0DA59B310}"/>
                    </a:ext>
                  </a:extLst>
                </p14:cNvPr>
                <p14:cNvContentPartPr/>
                <p14:nvPr/>
              </p14:nvContentPartPr>
              <p14:xfrm>
                <a:off x="2254303" y="4275943"/>
                <a:ext cx="16200" cy="30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CA79E1-3405-6CCB-4565-36D0DA59B3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8183" y="4269823"/>
                  <a:ext cx="28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2079AE-5D11-DE71-4A8A-AAB203D8D11B}"/>
                    </a:ext>
                  </a:extLst>
                </p14:cNvPr>
                <p14:cNvContentPartPr/>
                <p14:nvPr/>
              </p14:nvContentPartPr>
              <p14:xfrm>
                <a:off x="2288863" y="4040863"/>
                <a:ext cx="318960" cy="53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2079AE-5D11-DE71-4A8A-AAB203D8D1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2743" y="4034743"/>
                  <a:ext cx="331200" cy="54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82D032-00E8-01C3-8C89-B23055D9D307}"/>
              </a:ext>
            </a:extLst>
          </p:cNvPr>
          <p:cNvGrpSpPr/>
          <p:nvPr/>
        </p:nvGrpSpPr>
        <p:grpSpPr>
          <a:xfrm>
            <a:off x="2804383" y="3915223"/>
            <a:ext cx="2198520" cy="615600"/>
            <a:chOff x="2804383" y="3915223"/>
            <a:chExt cx="219852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4698F8-4D8D-4A39-709A-2C49EC89629F}"/>
                    </a:ext>
                  </a:extLst>
                </p14:cNvPr>
                <p14:cNvContentPartPr/>
                <p14:nvPr/>
              </p14:nvContentPartPr>
              <p14:xfrm>
                <a:off x="2804383" y="4291063"/>
                <a:ext cx="193680" cy="23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4698F8-4D8D-4A39-709A-2C49EC8962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98263" y="4284943"/>
                  <a:ext cx="20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F92248-0228-5DF6-5C5E-E8F63E455422}"/>
                    </a:ext>
                  </a:extLst>
                </p14:cNvPr>
                <p14:cNvContentPartPr/>
                <p14:nvPr/>
              </p14:nvContentPartPr>
              <p14:xfrm>
                <a:off x="2987263" y="4016023"/>
                <a:ext cx="180360" cy="47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F92248-0228-5DF6-5C5E-E8F63E4554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1143" y="4009903"/>
                  <a:ext cx="192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A35928-0ABE-E6F5-9478-A330C28E002A}"/>
                    </a:ext>
                  </a:extLst>
                </p14:cNvPr>
                <p14:cNvContentPartPr/>
                <p14:nvPr/>
              </p14:nvContentPartPr>
              <p14:xfrm>
                <a:off x="3212623" y="4245703"/>
                <a:ext cx="108360" cy="23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A35928-0ABE-E6F5-9478-A330C28E00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06503" y="4239583"/>
                  <a:ext cx="12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DE3F6A-F873-AAC2-2688-EBE3EDAA7FA6}"/>
                    </a:ext>
                  </a:extLst>
                </p14:cNvPr>
                <p14:cNvContentPartPr/>
                <p14:nvPr/>
              </p14:nvContentPartPr>
              <p14:xfrm>
                <a:off x="3381823" y="4245703"/>
                <a:ext cx="106920" cy="22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DE3F6A-F873-AAC2-2688-EBE3EDAA7F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5703" y="4239583"/>
                  <a:ext cx="119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C2D0F1-8975-BE64-FFD7-88B20B99F3EE}"/>
                    </a:ext>
                  </a:extLst>
                </p14:cNvPr>
                <p14:cNvContentPartPr/>
                <p14:nvPr/>
              </p14:nvContentPartPr>
              <p14:xfrm>
                <a:off x="3536983" y="4258303"/>
                <a:ext cx="153720" cy="49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C2D0F1-8975-BE64-FFD7-88B20B99F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0863" y="4252183"/>
                  <a:ext cx="165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3AA983-0AD9-9E6C-18CD-2C58A2BB5779}"/>
                    </a:ext>
                  </a:extLst>
                </p14:cNvPr>
                <p14:cNvContentPartPr/>
                <p14:nvPr/>
              </p14:nvContentPartPr>
              <p14:xfrm>
                <a:off x="3616543" y="4164343"/>
                <a:ext cx="24480" cy="259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3AA983-0AD9-9E6C-18CD-2C58A2BB577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0423" y="4158223"/>
                  <a:ext cx="36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637F35-7B9D-FD5D-B560-FC7C2F6A360B}"/>
                    </a:ext>
                  </a:extLst>
                </p14:cNvPr>
                <p14:cNvContentPartPr/>
                <p14:nvPr/>
              </p14:nvContentPartPr>
              <p14:xfrm>
                <a:off x="3731023" y="4204303"/>
                <a:ext cx="161280" cy="32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637F35-7B9D-FD5D-B560-FC7C2F6A36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24903" y="4198183"/>
                  <a:ext cx="173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054B45-A113-08A5-E4A9-B0C01B3ED42E}"/>
                    </a:ext>
                  </a:extLst>
                </p14:cNvPr>
                <p14:cNvContentPartPr/>
                <p14:nvPr/>
              </p14:nvContentPartPr>
              <p14:xfrm>
                <a:off x="3925063" y="3915223"/>
                <a:ext cx="120960" cy="57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054B45-A113-08A5-E4A9-B0C01B3ED4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8943" y="3909103"/>
                  <a:ext cx="1332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F5828B-2393-D3AE-03E1-60D8E96D1EC8}"/>
                    </a:ext>
                  </a:extLst>
                </p14:cNvPr>
                <p14:cNvContentPartPr/>
                <p14:nvPr/>
              </p14:nvContentPartPr>
              <p14:xfrm>
                <a:off x="4139623" y="4201423"/>
                <a:ext cx="167760" cy="260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F5828B-2393-D3AE-03E1-60D8E96D1E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33503" y="4195303"/>
                  <a:ext cx="180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B79EE6-2A85-B430-51CD-77380396A829}"/>
                    </a:ext>
                  </a:extLst>
                </p14:cNvPr>
                <p14:cNvContentPartPr/>
                <p14:nvPr/>
              </p14:nvContentPartPr>
              <p14:xfrm>
                <a:off x="4373983" y="4174063"/>
                <a:ext cx="155880" cy="24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B79EE6-2A85-B430-51CD-77380396A8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67863" y="4167943"/>
                  <a:ext cx="168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690C9C-E4D4-7BDF-9318-7B026609E102}"/>
                    </a:ext>
                  </a:extLst>
                </p14:cNvPr>
                <p14:cNvContentPartPr/>
                <p14:nvPr/>
              </p14:nvContentPartPr>
              <p14:xfrm>
                <a:off x="4579183" y="4159303"/>
                <a:ext cx="235440" cy="7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690C9C-E4D4-7BDF-9318-7B026609E1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73063" y="4153183"/>
                  <a:ext cx="24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9C3412-D921-5B1C-0B2E-3B9C0E966D32}"/>
                    </a:ext>
                  </a:extLst>
                </p14:cNvPr>
                <p14:cNvContentPartPr/>
                <p14:nvPr/>
              </p14:nvContentPartPr>
              <p14:xfrm>
                <a:off x="4706983" y="4052023"/>
                <a:ext cx="295920" cy="347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9C3412-D921-5B1C-0B2E-3B9C0E966D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00863" y="4045903"/>
                  <a:ext cx="3081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33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292-22A4-6EFD-C629-F5383A3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223"/>
            <a:ext cx="4836090" cy="4482448"/>
          </a:xfrm>
        </p:spPr>
        <p:txBody>
          <a:bodyPr/>
          <a:lstStyle/>
          <a:p>
            <a:r>
              <a:rPr lang="en-CA" dirty="0"/>
              <a:t>2x2 table and probabilities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C511-8016-DDEA-E8A1-5442826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47" y="0"/>
            <a:ext cx="505351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A20FB3-69BA-C822-0725-5181F9314131}"/>
                  </a:ext>
                </a:extLst>
              </p14:cNvPr>
              <p14:cNvContentPartPr/>
              <p14:nvPr/>
            </p14:nvContentPartPr>
            <p14:xfrm>
              <a:off x="4726080" y="1123200"/>
              <a:ext cx="5762520" cy="265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A20FB3-69BA-C822-0725-5181F9314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720" y="1113840"/>
                <a:ext cx="5781240" cy="26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23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318</Words>
  <Application>Microsoft Office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Times New Roman</vt:lpstr>
      <vt:lpstr>Office Theme</vt:lpstr>
      <vt:lpstr>Review 4 </vt:lpstr>
      <vt:lpstr>PowerPoint Presentation</vt:lpstr>
      <vt:lpstr>Pay attention to your interpretation </vt:lpstr>
      <vt:lpstr>PowerPoint Presentation</vt:lpstr>
      <vt:lpstr>PowerPoint Presentation</vt:lpstr>
      <vt:lpstr>PowerPoint Presentation</vt:lpstr>
      <vt:lpstr>PowerPoint Presentation</vt:lpstr>
      <vt:lpstr>For our in-class example… Bayes theorem</vt:lpstr>
      <vt:lpstr>2x2 table and probabilities  </vt:lpstr>
      <vt:lpstr>PowerPoint Presentation</vt:lpstr>
      <vt:lpstr>Are A and B independent? </vt:lpstr>
      <vt:lpstr>Independence </vt:lpstr>
      <vt:lpstr>Independence </vt:lpstr>
      <vt:lpstr>Yet another independence </vt:lpstr>
      <vt:lpstr>PowerPoint Presentation</vt:lpstr>
      <vt:lpstr>PowerPoint Presentation</vt:lpstr>
      <vt:lpstr>Random variable – Binomial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4</dc:title>
  <dc:creator>Hiroshi Mamiya, Dr</dc:creator>
  <cp:lastModifiedBy>Hiroshi Mamiya, Dr</cp:lastModifiedBy>
  <cp:revision>2</cp:revision>
  <dcterms:created xsi:type="dcterms:W3CDTF">2024-09-11T00:40:42Z</dcterms:created>
  <dcterms:modified xsi:type="dcterms:W3CDTF">2024-09-16T21:32:32Z</dcterms:modified>
</cp:coreProperties>
</file>