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1" r:id="rId5"/>
    <p:sldId id="262" r:id="rId6"/>
    <p:sldId id="264" r:id="rId7"/>
    <p:sldId id="265" r:id="rId8"/>
    <p:sldId id="270" r:id="rId9"/>
    <p:sldId id="266" r:id="rId10"/>
    <p:sldId id="26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44" d="100"/>
          <a:sy n="144" d="100"/>
        </p:scale>
        <p:origin x="14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shi Mamiya, Dr" userId="0b5fd2e1-6516-43c1-a11b-c70ac9ba9473" providerId="ADAL" clId="{32ADEFE5-69A1-4B41-8755-F71D6E44931D}"/>
    <pc:docChg chg="undo custSel addSld delSld modSld sldOrd">
      <pc:chgData name="Hiroshi Mamiya, Dr" userId="0b5fd2e1-6516-43c1-a11b-c70ac9ba9473" providerId="ADAL" clId="{32ADEFE5-69A1-4B41-8755-F71D6E44931D}" dt="2024-09-16T21:31:36.154" v="2334" actId="20577"/>
      <pc:docMkLst>
        <pc:docMk/>
      </pc:docMkLst>
      <pc:sldChg chg="modSp mod">
        <pc:chgData name="Hiroshi Mamiya, Dr" userId="0b5fd2e1-6516-43c1-a11b-c70ac9ba9473" providerId="ADAL" clId="{32ADEFE5-69A1-4B41-8755-F71D6E44931D}" dt="2024-09-16T18:17:00.691" v="2119" actId="255"/>
        <pc:sldMkLst>
          <pc:docMk/>
          <pc:sldMk cId="845267194" sldId="256"/>
        </pc:sldMkLst>
        <pc:spChg chg="mod">
          <ac:chgData name="Hiroshi Mamiya, Dr" userId="0b5fd2e1-6516-43c1-a11b-c70ac9ba9473" providerId="ADAL" clId="{32ADEFE5-69A1-4B41-8755-F71D6E44931D}" dt="2024-09-16T18:17:00.691" v="2119" actId="255"/>
          <ac:spMkLst>
            <pc:docMk/>
            <pc:sldMk cId="845267194" sldId="256"/>
            <ac:spMk id="3" creationId="{BE27923C-CE9D-F6ED-F7FB-7D694047FCCE}"/>
          </ac:spMkLst>
        </pc:spChg>
      </pc:sldChg>
      <pc:sldChg chg="del">
        <pc:chgData name="Hiroshi Mamiya, Dr" userId="0b5fd2e1-6516-43c1-a11b-c70ac9ba9473" providerId="ADAL" clId="{32ADEFE5-69A1-4B41-8755-F71D6E44931D}" dt="2024-09-16T17:34:20.886" v="0" actId="47"/>
        <pc:sldMkLst>
          <pc:docMk/>
          <pc:sldMk cId="1159240898" sldId="257"/>
        </pc:sldMkLst>
      </pc:sldChg>
      <pc:sldChg chg="modSp mod">
        <pc:chgData name="Hiroshi Mamiya, Dr" userId="0b5fd2e1-6516-43c1-a11b-c70ac9ba9473" providerId="ADAL" clId="{32ADEFE5-69A1-4B41-8755-F71D6E44931D}" dt="2024-09-16T18:25:25.104" v="2240" actId="20577"/>
        <pc:sldMkLst>
          <pc:docMk/>
          <pc:sldMk cId="3746920072" sldId="258"/>
        </pc:sldMkLst>
        <pc:spChg chg="mod">
          <ac:chgData name="Hiroshi Mamiya, Dr" userId="0b5fd2e1-6516-43c1-a11b-c70ac9ba9473" providerId="ADAL" clId="{32ADEFE5-69A1-4B41-8755-F71D6E44931D}" dt="2024-09-16T17:34:31.923" v="20" actId="20577"/>
          <ac:spMkLst>
            <pc:docMk/>
            <pc:sldMk cId="3746920072" sldId="258"/>
            <ac:spMk id="2" creationId="{F913FF70-53F8-F2EA-959D-3DB738D34FF7}"/>
          </ac:spMkLst>
        </pc:spChg>
        <pc:spChg chg="mod">
          <ac:chgData name="Hiroshi Mamiya, Dr" userId="0b5fd2e1-6516-43c1-a11b-c70ac9ba9473" providerId="ADAL" clId="{32ADEFE5-69A1-4B41-8755-F71D6E44931D}" dt="2024-09-16T18:25:25.104" v="2240" actId="20577"/>
          <ac:spMkLst>
            <pc:docMk/>
            <pc:sldMk cId="3746920072" sldId="258"/>
            <ac:spMk id="3" creationId="{604F6EB3-2AA2-753D-6C1C-13D2BADAF924}"/>
          </ac:spMkLst>
        </pc:spChg>
      </pc:sldChg>
      <pc:sldChg chg="modSp del mod">
        <pc:chgData name="Hiroshi Mamiya, Dr" userId="0b5fd2e1-6516-43c1-a11b-c70ac9ba9473" providerId="ADAL" clId="{32ADEFE5-69A1-4B41-8755-F71D6E44931D}" dt="2024-09-16T17:36:14.961" v="376" actId="47"/>
        <pc:sldMkLst>
          <pc:docMk/>
          <pc:sldMk cId="1032918600" sldId="259"/>
        </pc:sldMkLst>
        <pc:spChg chg="mod">
          <ac:chgData name="Hiroshi Mamiya, Dr" userId="0b5fd2e1-6516-43c1-a11b-c70ac9ba9473" providerId="ADAL" clId="{32ADEFE5-69A1-4B41-8755-F71D6E44931D}" dt="2024-09-16T17:36:12.891" v="375" actId="21"/>
          <ac:spMkLst>
            <pc:docMk/>
            <pc:sldMk cId="1032918600" sldId="259"/>
            <ac:spMk id="3" creationId="{75D9E740-F196-6AE4-D80F-695CEE7A9060}"/>
          </ac:spMkLst>
        </pc:spChg>
      </pc:sldChg>
      <pc:sldChg chg="modSp del mod">
        <pc:chgData name="Hiroshi Mamiya, Dr" userId="0b5fd2e1-6516-43c1-a11b-c70ac9ba9473" providerId="ADAL" clId="{32ADEFE5-69A1-4B41-8755-F71D6E44931D}" dt="2024-09-16T17:38:01.047" v="497" actId="47"/>
        <pc:sldMkLst>
          <pc:docMk/>
          <pc:sldMk cId="2501966394" sldId="260"/>
        </pc:sldMkLst>
        <pc:spChg chg="mod">
          <ac:chgData name="Hiroshi Mamiya, Dr" userId="0b5fd2e1-6516-43c1-a11b-c70ac9ba9473" providerId="ADAL" clId="{32ADEFE5-69A1-4B41-8755-F71D6E44931D}" dt="2024-09-16T17:37:45.855" v="496" actId="20577"/>
          <ac:spMkLst>
            <pc:docMk/>
            <pc:sldMk cId="2501966394" sldId="260"/>
            <ac:spMk id="3" creationId="{238C96DB-EBC3-333C-6EC1-7E626DC3EE2A}"/>
          </ac:spMkLst>
        </pc:spChg>
      </pc:sldChg>
      <pc:sldChg chg="addSp modSp mod">
        <pc:chgData name="Hiroshi Mamiya, Dr" userId="0b5fd2e1-6516-43c1-a11b-c70ac9ba9473" providerId="ADAL" clId="{32ADEFE5-69A1-4B41-8755-F71D6E44931D}" dt="2024-09-16T18:16:25.124" v="2078" actId="14100"/>
        <pc:sldMkLst>
          <pc:docMk/>
          <pc:sldMk cId="2504916573" sldId="261"/>
        </pc:sldMkLst>
        <pc:spChg chg="mod">
          <ac:chgData name="Hiroshi Mamiya, Dr" userId="0b5fd2e1-6516-43c1-a11b-c70ac9ba9473" providerId="ADAL" clId="{32ADEFE5-69A1-4B41-8755-F71D6E44931D}" dt="2024-09-16T17:47:17.076" v="602" actId="20577"/>
          <ac:spMkLst>
            <pc:docMk/>
            <pc:sldMk cId="2504916573" sldId="261"/>
            <ac:spMk id="2" creationId="{70DF45FC-88D3-7F05-FC0A-F28B22E6ADE9}"/>
          </ac:spMkLst>
        </pc:spChg>
        <pc:spChg chg="mod">
          <ac:chgData name="Hiroshi Mamiya, Dr" userId="0b5fd2e1-6516-43c1-a11b-c70ac9ba9473" providerId="ADAL" clId="{32ADEFE5-69A1-4B41-8755-F71D6E44931D}" dt="2024-09-16T18:16:25.124" v="2078" actId="14100"/>
          <ac:spMkLst>
            <pc:docMk/>
            <pc:sldMk cId="2504916573" sldId="261"/>
            <ac:spMk id="3" creationId="{3ED6E6A6-1F55-231C-E21C-4A07DD81E6FB}"/>
          </ac:spMkLst>
        </pc:spChg>
        <pc:picChg chg="add mod">
          <ac:chgData name="Hiroshi Mamiya, Dr" userId="0b5fd2e1-6516-43c1-a11b-c70ac9ba9473" providerId="ADAL" clId="{32ADEFE5-69A1-4B41-8755-F71D6E44931D}" dt="2024-09-16T17:41:36.442" v="527" actId="14100"/>
          <ac:picMkLst>
            <pc:docMk/>
            <pc:sldMk cId="2504916573" sldId="261"/>
            <ac:picMk id="5" creationId="{474E5CF5-DFD7-C4EA-FA91-BC2B46EC0B7F}"/>
          </ac:picMkLst>
        </pc:picChg>
        <pc:picChg chg="add mod modCrop">
          <ac:chgData name="Hiroshi Mamiya, Dr" userId="0b5fd2e1-6516-43c1-a11b-c70ac9ba9473" providerId="ADAL" clId="{32ADEFE5-69A1-4B41-8755-F71D6E44931D}" dt="2024-09-16T18:16:22.335" v="2077" actId="1076"/>
          <ac:picMkLst>
            <pc:docMk/>
            <pc:sldMk cId="2504916573" sldId="261"/>
            <ac:picMk id="7" creationId="{82A4577D-EB15-9C53-0565-1352A8C9AEAD}"/>
          </ac:picMkLst>
        </pc:picChg>
      </pc:sldChg>
      <pc:sldChg chg="modSp mod">
        <pc:chgData name="Hiroshi Mamiya, Dr" userId="0b5fd2e1-6516-43c1-a11b-c70ac9ba9473" providerId="ADAL" clId="{32ADEFE5-69A1-4B41-8755-F71D6E44931D}" dt="2024-09-16T18:17:37.203" v="2139" actId="20577"/>
        <pc:sldMkLst>
          <pc:docMk/>
          <pc:sldMk cId="1381173120" sldId="262"/>
        </pc:sldMkLst>
        <pc:spChg chg="mod">
          <ac:chgData name="Hiroshi Mamiya, Dr" userId="0b5fd2e1-6516-43c1-a11b-c70ac9ba9473" providerId="ADAL" clId="{32ADEFE5-69A1-4B41-8755-F71D6E44931D}" dt="2024-09-16T18:17:37.203" v="2139" actId="20577"/>
          <ac:spMkLst>
            <pc:docMk/>
            <pc:sldMk cId="1381173120" sldId="262"/>
            <ac:spMk id="3" creationId="{610367B4-D9DD-E7A0-5D4F-B55FB2E0081A}"/>
          </ac:spMkLst>
        </pc:spChg>
      </pc:sldChg>
      <pc:sldChg chg="modSp mod">
        <pc:chgData name="Hiroshi Mamiya, Dr" userId="0b5fd2e1-6516-43c1-a11b-c70ac9ba9473" providerId="ADAL" clId="{32ADEFE5-69A1-4B41-8755-F71D6E44931D}" dt="2024-09-16T17:54:54.857" v="1330" actId="20577"/>
        <pc:sldMkLst>
          <pc:docMk/>
          <pc:sldMk cId="2949427266" sldId="264"/>
        </pc:sldMkLst>
        <pc:spChg chg="mod">
          <ac:chgData name="Hiroshi Mamiya, Dr" userId="0b5fd2e1-6516-43c1-a11b-c70ac9ba9473" providerId="ADAL" clId="{32ADEFE5-69A1-4B41-8755-F71D6E44931D}" dt="2024-09-16T17:53:42.217" v="1239" actId="255"/>
          <ac:spMkLst>
            <pc:docMk/>
            <pc:sldMk cId="2949427266" sldId="264"/>
            <ac:spMk id="2" creationId="{F8CEF471-94C9-F0A5-57C6-18D3DDFABF0D}"/>
          </ac:spMkLst>
        </pc:spChg>
        <pc:spChg chg="mod">
          <ac:chgData name="Hiroshi Mamiya, Dr" userId="0b5fd2e1-6516-43c1-a11b-c70ac9ba9473" providerId="ADAL" clId="{32ADEFE5-69A1-4B41-8755-F71D6E44931D}" dt="2024-09-16T17:54:54.857" v="1330" actId="20577"/>
          <ac:spMkLst>
            <pc:docMk/>
            <pc:sldMk cId="2949427266" sldId="264"/>
            <ac:spMk id="3" creationId="{22869E8F-922A-AA62-12CE-94142991B23B}"/>
          </ac:spMkLst>
        </pc:spChg>
      </pc:sldChg>
      <pc:sldChg chg="modSp mod">
        <pc:chgData name="Hiroshi Mamiya, Dr" userId="0b5fd2e1-6516-43c1-a11b-c70ac9ba9473" providerId="ADAL" clId="{32ADEFE5-69A1-4B41-8755-F71D6E44931D}" dt="2024-09-16T17:56:28.912" v="1361" actId="20577"/>
        <pc:sldMkLst>
          <pc:docMk/>
          <pc:sldMk cId="1621718234" sldId="265"/>
        </pc:sldMkLst>
        <pc:spChg chg="mod">
          <ac:chgData name="Hiroshi Mamiya, Dr" userId="0b5fd2e1-6516-43c1-a11b-c70ac9ba9473" providerId="ADAL" clId="{32ADEFE5-69A1-4B41-8755-F71D6E44931D}" dt="2024-09-16T17:56:28.912" v="1361" actId="20577"/>
          <ac:spMkLst>
            <pc:docMk/>
            <pc:sldMk cId="1621718234" sldId="265"/>
            <ac:spMk id="3" creationId="{835630B0-83A6-25C7-F439-213072B11969}"/>
          </ac:spMkLst>
        </pc:spChg>
      </pc:sldChg>
      <pc:sldChg chg="addSp delSp modSp mod">
        <pc:chgData name="Hiroshi Mamiya, Dr" userId="0b5fd2e1-6516-43c1-a11b-c70ac9ba9473" providerId="ADAL" clId="{32ADEFE5-69A1-4B41-8755-F71D6E44931D}" dt="2024-09-16T18:15:31.106" v="2027" actId="1076"/>
        <pc:sldMkLst>
          <pc:docMk/>
          <pc:sldMk cId="1433412961" sldId="266"/>
        </pc:sldMkLst>
        <pc:spChg chg="mod">
          <ac:chgData name="Hiroshi Mamiya, Dr" userId="0b5fd2e1-6516-43c1-a11b-c70ac9ba9473" providerId="ADAL" clId="{32ADEFE5-69A1-4B41-8755-F71D6E44931D}" dt="2024-09-16T18:15:31.106" v="2027" actId="1076"/>
          <ac:spMkLst>
            <pc:docMk/>
            <pc:sldMk cId="1433412961" sldId="266"/>
            <ac:spMk id="2" creationId="{437647ED-59D8-D5FD-6306-63183FA1142C}"/>
          </ac:spMkLst>
        </pc:spChg>
        <pc:spChg chg="del">
          <ac:chgData name="Hiroshi Mamiya, Dr" userId="0b5fd2e1-6516-43c1-a11b-c70ac9ba9473" providerId="ADAL" clId="{32ADEFE5-69A1-4B41-8755-F71D6E44931D}" dt="2024-09-16T18:00:04.939" v="1386" actId="22"/>
          <ac:spMkLst>
            <pc:docMk/>
            <pc:sldMk cId="1433412961" sldId="266"/>
            <ac:spMk id="3" creationId="{5E817A28-6E48-6975-38F5-4B515D12E778}"/>
          </ac:spMkLst>
        </pc:spChg>
        <pc:spChg chg="mod">
          <ac:chgData name="Hiroshi Mamiya, Dr" userId="0b5fd2e1-6516-43c1-a11b-c70ac9ba9473" providerId="ADAL" clId="{32ADEFE5-69A1-4B41-8755-F71D6E44931D}" dt="2024-09-16T18:15:09.109" v="2004" actId="20577"/>
          <ac:spMkLst>
            <pc:docMk/>
            <pc:sldMk cId="1433412961" sldId="266"/>
            <ac:spMk id="4" creationId="{5AE7FEC7-F2C6-0043-F834-B07D82386646}"/>
          </ac:spMkLst>
        </pc:spChg>
        <pc:picChg chg="add mod ord">
          <ac:chgData name="Hiroshi Mamiya, Dr" userId="0b5fd2e1-6516-43c1-a11b-c70ac9ba9473" providerId="ADAL" clId="{32ADEFE5-69A1-4B41-8755-F71D6E44931D}" dt="2024-09-16T18:00:49.696" v="1395" actId="1076"/>
          <ac:picMkLst>
            <pc:docMk/>
            <pc:sldMk cId="1433412961" sldId="266"/>
            <ac:picMk id="6" creationId="{F149E15B-F632-C5C6-2E53-3A071D276882}"/>
          </ac:picMkLst>
        </pc:picChg>
        <pc:picChg chg="add mod">
          <ac:chgData name="Hiroshi Mamiya, Dr" userId="0b5fd2e1-6516-43c1-a11b-c70ac9ba9473" providerId="ADAL" clId="{32ADEFE5-69A1-4B41-8755-F71D6E44931D}" dt="2024-09-16T18:00:50.611" v="1396" actId="1076"/>
          <ac:picMkLst>
            <pc:docMk/>
            <pc:sldMk cId="1433412961" sldId="266"/>
            <ac:picMk id="8" creationId="{E542ABB4-2D02-8F7F-1F7E-56019EE3BB31}"/>
          </ac:picMkLst>
        </pc:picChg>
        <pc:picChg chg="add mod">
          <ac:chgData name="Hiroshi Mamiya, Dr" userId="0b5fd2e1-6516-43c1-a11b-c70ac9ba9473" providerId="ADAL" clId="{32ADEFE5-69A1-4B41-8755-F71D6E44931D}" dt="2024-09-16T18:01:22.484" v="1401" actId="1076"/>
          <ac:picMkLst>
            <pc:docMk/>
            <pc:sldMk cId="1433412961" sldId="266"/>
            <ac:picMk id="10" creationId="{65F752C9-59E1-45E1-7F93-4ADAA7C9C7C9}"/>
          </ac:picMkLst>
        </pc:picChg>
      </pc:sldChg>
      <pc:sldChg chg="del">
        <pc:chgData name="Hiroshi Mamiya, Dr" userId="0b5fd2e1-6516-43c1-a11b-c70ac9ba9473" providerId="ADAL" clId="{32ADEFE5-69A1-4B41-8755-F71D6E44931D}" dt="2024-09-16T18:02:56.774" v="1477" actId="47"/>
        <pc:sldMkLst>
          <pc:docMk/>
          <pc:sldMk cId="915573875" sldId="267"/>
        </pc:sldMkLst>
      </pc:sldChg>
      <pc:sldChg chg="modSp mod">
        <pc:chgData name="Hiroshi Mamiya, Dr" userId="0b5fd2e1-6516-43c1-a11b-c70ac9ba9473" providerId="ADAL" clId="{32ADEFE5-69A1-4B41-8755-F71D6E44931D}" dt="2024-09-16T18:12:50.678" v="1937" actId="20577"/>
        <pc:sldMkLst>
          <pc:docMk/>
          <pc:sldMk cId="1051358659" sldId="268"/>
        </pc:sldMkLst>
        <pc:spChg chg="mod">
          <ac:chgData name="Hiroshi Mamiya, Dr" userId="0b5fd2e1-6516-43c1-a11b-c70ac9ba9473" providerId="ADAL" clId="{32ADEFE5-69A1-4B41-8755-F71D6E44931D}" dt="2024-09-16T18:12:50.678" v="1937" actId="20577"/>
          <ac:spMkLst>
            <pc:docMk/>
            <pc:sldMk cId="1051358659" sldId="268"/>
            <ac:spMk id="2" creationId="{F5B486FC-2E2A-AD16-7598-26B48C9FA864}"/>
          </ac:spMkLst>
        </pc:spChg>
        <pc:spChg chg="mod">
          <ac:chgData name="Hiroshi Mamiya, Dr" userId="0b5fd2e1-6516-43c1-a11b-c70ac9ba9473" providerId="ADAL" clId="{32ADEFE5-69A1-4B41-8755-F71D6E44931D}" dt="2024-09-16T18:12:23.496" v="1924" actId="20577"/>
          <ac:spMkLst>
            <pc:docMk/>
            <pc:sldMk cId="1051358659" sldId="268"/>
            <ac:spMk id="3" creationId="{F35BDD89-C45B-A47D-23E2-F3E60CCC859C}"/>
          </ac:spMkLst>
        </pc:spChg>
      </pc:sldChg>
      <pc:sldChg chg="del">
        <pc:chgData name="Hiroshi Mamiya, Dr" userId="0b5fd2e1-6516-43c1-a11b-c70ac9ba9473" providerId="ADAL" clId="{32ADEFE5-69A1-4B41-8755-F71D6E44931D}" dt="2024-09-16T18:03:02.789" v="1478" actId="47"/>
        <pc:sldMkLst>
          <pc:docMk/>
          <pc:sldMk cId="1585174030" sldId="269"/>
        </pc:sldMkLst>
      </pc:sldChg>
      <pc:sldChg chg="modSp mod ord">
        <pc:chgData name="Hiroshi Mamiya, Dr" userId="0b5fd2e1-6516-43c1-a11b-c70ac9ba9473" providerId="ADAL" clId="{32ADEFE5-69A1-4B41-8755-F71D6E44931D}" dt="2024-09-16T18:17:54.381" v="2145" actId="6549"/>
        <pc:sldMkLst>
          <pc:docMk/>
          <pc:sldMk cId="3182438238" sldId="270"/>
        </pc:sldMkLst>
        <pc:spChg chg="mod">
          <ac:chgData name="Hiroshi Mamiya, Dr" userId="0b5fd2e1-6516-43c1-a11b-c70ac9ba9473" providerId="ADAL" clId="{32ADEFE5-69A1-4B41-8755-F71D6E44931D}" dt="2024-09-16T18:17:54.381" v="2145" actId="6549"/>
          <ac:spMkLst>
            <pc:docMk/>
            <pc:sldMk cId="3182438238" sldId="270"/>
            <ac:spMk id="2" creationId="{E62CC2B0-DF5E-1357-6CB8-A23860BC05A8}"/>
          </ac:spMkLst>
        </pc:spChg>
        <pc:picChg chg="mod">
          <ac:chgData name="Hiroshi Mamiya, Dr" userId="0b5fd2e1-6516-43c1-a11b-c70ac9ba9473" providerId="ADAL" clId="{32ADEFE5-69A1-4B41-8755-F71D6E44931D}" dt="2024-09-16T17:57:07.659" v="1385" actId="1076"/>
          <ac:picMkLst>
            <pc:docMk/>
            <pc:sldMk cId="3182438238" sldId="270"/>
            <ac:picMk id="5" creationId="{A44BBB30-4C3A-D0F8-3542-D269FFEF23EE}"/>
          </ac:picMkLst>
        </pc:picChg>
      </pc:sldChg>
      <pc:sldChg chg="addSp delSp modSp new mod">
        <pc:chgData name="Hiroshi Mamiya, Dr" userId="0b5fd2e1-6516-43c1-a11b-c70ac9ba9473" providerId="ADAL" clId="{32ADEFE5-69A1-4B41-8755-F71D6E44931D}" dt="2024-09-16T17:42:45.161" v="583"/>
        <pc:sldMkLst>
          <pc:docMk/>
          <pc:sldMk cId="2603176129" sldId="271"/>
        </pc:sldMkLst>
        <pc:spChg chg="mod">
          <ac:chgData name="Hiroshi Mamiya, Dr" userId="0b5fd2e1-6516-43c1-a11b-c70ac9ba9473" providerId="ADAL" clId="{32ADEFE5-69A1-4B41-8755-F71D6E44931D}" dt="2024-09-16T17:42:45.161" v="583"/>
          <ac:spMkLst>
            <pc:docMk/>
            <pc:sldMk cId="2603176129" sldId="271"/>
            <ac:spMk id="2" creationId="{BCF0374C-9110-D94B-3BA8-C448E5AC4D9B}"/>
          </ac:spMkLst>
        </pc:spChg>
        <pc:spChg chg="del">
          <ac:chgData name="Hiroshi Mamiya, Dr" userId="0b5fd2e1-6516-43c1-a11b-c70ac9ba9473" providerId="ADAL" clId="{32ADEFE5-69A1-4B41-8755-F71D6E44931D}" dt="2024-09-16T17:42:37.306" v="580" actId="22"/>
          <ac:spMkLst>
            <pc:docMk/>
            <pc:sldMk cId="2603176129" sldId="271"/>
            <ac:spMk id="3" creationId="{D8A9E653-DB9E-E055-F9E1-2D506557EBC9}"/>
          </ac:spMkLst>
        </pc:spChg>
        <pc:picChg chg="add mod ord">
          <ac:chgData name="Hiroshi Mamiya, Dr" userId="0b5fd2e1-6516-43c1-a11b-c70ac9ba9473" providerId="ADAL" clId="{32ADEFE5-69A1-4B41-8755-F71D6E44931D}" dt="2024-09-16T17:42:40.059" v="582" actId="1076"/>
          <ac:picMkLst>
            <pc:docMk/>
            <pc:sldMk cId="2603176129" sldId="271"/>
            <ac:picMk id="5" creationId="{6C9F78F7-6AAC-28F8-9159-98474C0E6AAD}"/>
          </ac:picMkLst>
        </pc:picChg>
      </pc:sldChg>
      <pc:sldChg chg="addSp delSp modSp new mod">
        <pc:chgData name="Hiroshi Mamiya, Dr" userId="0b5fd2e1-6516-43c1-a11b-c70ac9ba9473" providerId="ADAL" clId="{32ADEFE5-69A1-4B41-8755-F71D6E44931D}" dt="2024-09-16T21:31:36.154" v="2334" actId="20577"/>
        <pc:sldMkLst>
          <pc:docMk/>
          <pc:sldMk cId="3269256380" sldId="272"/>
        </pc:sldMkLst>
        <pc:spChg chg="mod">
          <ac:chgData name="Hiroshi Mamiya, Dr" userId="0b5fd2e1-6516-43c1-a11b-c70ac9ba9473" providerId="ADAL" clId="{32ADEFE5-69A1-4B41-8755-F71D6E44931D}" dt="2024-09-16T21:31:36.154" v="2334" actId="20577"/>
          <ac:spMkLst>
            <pc:docMk/>
            <pc:sldMk cId="3269256380" sldId="272"/>
            <ac:spMk id="2" creationId="{5B87885A-C651-CFB8-B07D-41FB06848B0B}"/>
          </ac:spMkLst>
        </pc:spChg>
        <pc:spChg chg="del">
          <ac:chgData name="Hiroshi Mamiya, Dr" userId="0b5fd2e1-6516-43c1-a11b-c70ac9ba9473" providerId="ADAL" clId="{32ADEFE5-69A1-4B41-8755-F71D6E44931D}" dt="2024-09-16T21:31:06.075" v="2242" actId="478"/>
          <ac:spMkLst>
            <pc:docMk/>
            <pc:sldMk cId="3269256380" sldId="272"/>
            <ac:spMk id="3" creationId="{E63D8C7B-7297-C792-21C3-14640C93F8FE}"/>
          </ac:spMkLst>
        </pc:spChg>
        <pc:picChg chg="add mod">
          <ac:chgData name="Hiroshi Mamiya, Dr" userId="0b5fd2e1-6516-43c1-a11b-c70ac9ba9473" providerId="ADAL" clId="{32ADEFE5-69A1-4B41-8755-F71D6E44931D}" dt="2024-09-16T21:31:10.960" v="2246" actId="1076"/>
          <ac:picMkLst>
            <pc:docMk/>
            <pc:sldMk cId="3269256380" sldId="272"/>
            <ac:picMk id="5" creationId="{78168494-4E17-627D-0670-F69EC4AFFBC6}"/>
          </ac:picMkLst>
        </pc:picChg>
      </pc:sldChg>
    </pc:docChg>
  </pc:docChgLst>
  <pc:docChgLst>
    <pc:chgData name="Hiroshi Mamiya, Dr" userId="0b5fd2e1-6516-43c1-a11b-c70ac9ba9473" providerId="ADAL" clId="{3D7073A0-C61D-4115-B158-AB69B0B68487}"/>
    <pc:docChg chg="undo custSel addSld delSld modSld">
      <pc:chgData name="Hiroshi Mamiya, Dr" userId="0b5fd2e1-6516-43c1-a11b-c70ac9ba9473" providerId="ADAL" clId="{3D7073A0-C61D-4115-B158-AB69B0B68487}" dt="2024-09-14T23:31:25.072" v="6803" actId="6549"/>
      <pc:docMkLst>
        <pc:docMk/>
      </pc:docMkLst>
      <pc:sldChg chg="modSp new mod">
        <pc:chgData name="Hiroshi Mamiya, Dr" userId="0b5fd2e1-6516-43c1-a11b-c70ac9ba9473" providerId="ADAL" clId="{3D7073A0-C61D-4115-B158-AB69B0B68487}" dt="2024-09-14T19:12:57.427" v="494" actId="20577"/>
        <pc:sldMkLst>
          <pc:docMk/>
          <pc:sldMk cId="2501966394" sldId="260"/>
        </pc:sldMkLst>
        <pc:spChg chg="mod">
          <ac:chgData name="Hiroshi Mamiya, Dr" userId="0b5fd2e1-6516-43c1-a11b-c70ac9ba9473" providerId="ADAL" clId="{3D7073A0-C61D-4115-B158-AB69B0B68487}" dt="2024-09-14T19:05:55.692" v="15" actId="20577"/>
          <ac:spMkLst>
            <pc:docMk/>
            <pc:sldMk cId="2501966394" sldId="260"/>
            <ac:spMk id="2" creationId="{81A45385-1476-33AF-2FE0-ABD158EF22B8}"/>
          </ac:spMkLst>
        </pc:spChg>
        <pc:spChg chg="mod">
          <ac:chgData name="Hiroshi Mamiya, Dr" userId="0b5fd2e1-6516-43c1-a11b-c70ac9ba9473" providerId="ADAL" clId="{3D7073A0-C61D-4115-B158-AB69B0B68487}" dt="2024-09-14T19:12:57.427" v="494" actId="20577"/>
          <ac:spMkLst>
            <pc:docMk/>
            <pc:sldMk cId="2501966394" sldId="260"/>
            <ac:spMk id="3" creationId="{238C96DB-EBC3-333C-6EC1-7E626DC3EE2A}"/>
          </ac:spMkLst>
        </pc:spChg>
      </pc:sldChg>
      <pc:sldChg chg="modSp new mod">
        <pc:chgData name="Hiroshi Mamiya, Dr" userId="0b5fd2e1-6516-43c1-a11b-c70ac9ba9473" providerId="ADAL" clId="{3D7073A0-C61D-4115-B158-AB69B0B68487}" dt="2024-09-14T20:56:11.542" v="5415" actId="6549"/>
        <pc:sldMkLst>
          <pc:docMk/>
          <pc:sldMk cId="2504916573" sldId="261"/>
        </pc:sldMkLst>
        <pc:spChg chg="mod">
          <ac:chgData name="Hiroshi Mamiya, Dr" userId="0b5fd2e1-6516-43c1-a11b-c70ac9ba9473" providerId="ADAL" clId="{3D7073A0-C61D-4115-B158-AB69B0B68487}" dt="2024-09-14T19:14:00.865" v="518" actId="20577"/>
          <ac:spMkLst>
            <pc:docMk/>
            <pc:sldMk cId="2504916573" sldId="261"/>
            <ac:spMk id="2" creationId="{70DF45FC-88D3-7F05-FC0A-F28B22E6ADE9}"/>
          </ac:spMkLst>
        </pc:spChg>
        <pc:spChg chg="mod">
          <ac:chgData name="Hiroshi Mamiya, Dr" userId="0b5fd2e1-6516-43c1-a11b-c70ac9ba9473" providerId="ADAL" clId="{3D7073A0-C61D-4115-B158-AB69B0B68487}" dt="2024-09-14T20:56:11.542" v="5415" actId="6549"/>
          <ac:spMkLst>
            <pc:docMk/>
            <pc:sldMk cId="2504916573" sldId="261"/>
            <ac:spMk id="3" creationId="{3ED6E6A6-1F55-231C-E21C-4A07DD81E6FB}"/>
          </ac:spMkLst>
        </pc:spChg>
      </pc:sldChg>
      <pc:sldChg chg="modSp new mod">
        <pc:chgData name="Hiroshi Mamiya, Dr" userId="0b5fd2e1-6516-43c1-a11b-c70ac9ba9473" providerId="ADAL" clId="{3D7073A0-C61D-4115-B158-AB69B0B68487}" dt="2024-09-14T23:17:29.879" v="6118" actId="313"/>
        <pc:sldMkLst>
          <pc:docMk/>
          <pc:sldMk cId="1381173120" sldId="262"/>
        </pc:sldMkLst>
        <pc:spChg chg="mod">
          <ac:chgData name="Hiroshi Mamiya, Dr" userId="0b5fd2e1-6516-43c1-a11b-c70ac9ba9473" providerId="ADAL" clId="{3D7073A0-C61D-4115-B158-AB69B0B68487}" dt="2024-09-14T19:24:10.261" v="1038" actId="20577"/>
          <ac:spMkLst>
            <pc:docMk/>
            <pc:sldMk cId="1381173120" sldId="262"/>
            <ac:spMk id="2" creationId="{067B99DA-AF88-316F-5B3A-896D597E0BFF}"/>
          </ac:spMkLst>
        </pc:spChg>
        <pc:spChg chg="mod">
          <ac:chgData name="Hiroshi Mamiya, Dr" userId="0b5fd2e1-6516-43c1-a11b-c70ac9ba9473" providerId="ADAL" clId="{3D7073A0-C61D-4115-B158-AB69B0B68487}" dt="2024-09-14T23:17:29.879" v="6118" actId="313"/>
          <ac:spMkLst>
            <pc:docMk/>
            <pc:sldMk cId="1381173120" sldId="262"/>
            <ac:spMk id="3" creationId="{610367B4-D9DD-E7A0-5D4F-B55FB2E0081A}"/>
          </ac:spMkLst>
        </pc:spChg>
      </pc:sldChg>
      <pc:sldChg chg="modSp new del mod">
        <pc:chgData name="Hiroshi Mamiya, Dr" userId="0b5fd2e1-6516-43c1-a11b-c70ac9ba9473" providerId="ADAL" clId="{3D7073A0-C61D-4115-B158-AB69B0B68487}" dt="2024-09-14T20:28:52.625" v="4635" actId="47"/>
        <pc:sldMkLst>
          <pc:docMk/>
          <pc:sldMk cId="1064819985" sldId="263"/>
        </pc:sldMkLst>
        <pc:spChg chg="mod">
          <ac:chgData name="Hiroshi Mamiya, Dr" userId="0b5fd2e1-6516-43c1-a11b-c70ac9ba9473" providerId="ADAL" clId="{3D7073A0-C61D-4115-B158-AB69B0B68487}" dt="2024-09-14T19:29:36.829" v="1148" actId="20577"/>
          <ac:spMkLst>
            <pc:docMk/>
            <pc:sldMk cId="1064819985" sldId="263"/>
            <ac:spMk id="3" creationId="{052DE75F-6D7C-A25C-1815-E07C729DE653}"/>
          </ac:spMkLst>
        </pc:spChg>
      </pc:sldChg>
      <pc:sldChg chg="new del">
        <pc:chgData name="Hiroshi Mamiya, Dr" userId="0b5fd2e1-6516-43c1-a11b-c70ac9ba9473" providerId="ADAL" clId="{3D7073A0-C61D-4115-B158-AB69B0B68487}" dt="2024-09-14T19:24:07.070" v="1037" actId="47"/>
        <pc:sldMkLst>
          <pc:docMk/>
          <pc:sldMk cId="4244334530" sldId="263"/>
        </pc:sldMkLst>
      </pc:sldChg>
      <pc:sldChg chg="modSp new mod">
        <pc:chgData name="Hiroshi Mamiya, Dr" userId="0b5fd2e1-6516-43c1-a11b-c70ac9ba9473" providerId="ADAL" clId="{3D7073A0-C61D-4115-B158-AB69B0B68487}" dt="2024-09-14T23:26:31.460" v="6454" actId="20577"/>
        <pc:sldMkLst>
          <pc:docMk/>
          <pc:sldMk cId="2949427266" sldId="264"/>
        </pc:sldMkLst>
        <pc:spChg chg="mod">
          <ac:chgData name="Hiroshi Mamiya, Dr" userId="0b5fd2e1-6516-43c1-a11b-c70ac9ba9473" providerId="ADAL" clId="{3D7073A0-C61D-4115-B158-AB69B0B68487}" dt="2024-09-14T23:18:32.215" v="6136" actId="20577"/>
          <ac:spMkLst>
            <pc:docMk/>
            <pc:sldMk cId="2949427266" sldId="264"/>
            <ac:spMk id="2" creationId="{F8CEF471-94C9-F0A5-57C6-18D3DDFABF0D}"/>
          </ac:spMkLst>
        </pc:spChg>
        <pc:spChg chg="mod">
          <ac:chgData name="Hiroshi Mamiya, Dr" userId="0b5fd2e1-6516-43c1-a11b-c70ac9ba9473" providerId="ADAL" clId="{3D7073A0-C61D-4115-B158-AB69B0B68487}" dt="2024-09-14T23:26:31.460" v="6454" actId="20577"/>
          <ac:spMkLst>
            <pc:docMk/>
            <pc:sldMk cId="2949427266" sldId="264"/>
            <ac:spMk id="3" creationId="{22869E8F-922A-AA62-12CE-94142991B23B}"/>
          </ac:spMkLst>
        </pc:spChg>
      </pc:sldChg>
      <pc:sldChg chg="modSp new mod">
        <pc:chgData name="Hiroshi Mamiya, Dr" userId="0b5fd2e1-6516-43c1-a11b-c70ac9ba9473" providerId="ADAL" clId="{3D7073A0-C61D-4115-B158-AB69B0B68487}" dt="2024-09-14T23:31:25.072" v="6803" actId="6549"/>
        <pc:sldMkLst>
          <pc:docMk/>
          <pc:sldMk cId="1621718234" sldId="265"/>
        </pc:sldMkLst>
        <pc:spChg chg="mod">
          <ac:chgData name="Hiroshi Mamiya, Dr" userId="0b5fd2e1-6516-43c1-a11b-c70ac9ba9473" providerId="ADAL" clId="{3D7073A0-C61D-4115-B158-AB69B0B68487}" dt="2024-09-14T20:00:14.550" v="2414" actId="313"/>
          <ac:spMkLst>
            <pc:docMk/>
            <pc:sldMk cId="1621718234" sldId="265"/>
            <ac:spMk id="2" creationId="{BC59F1B6-999F-1B35-469F-DD358D9DC614}"/>
          </ac:spMkLst>
        </pc:spChg>
        <pc:spChg chg="mod">
          <ac:chgData name="Hiroshi Mamiya, Dr" userId="0b5fd2e1-6516-43c1-a11b-c70ac9ba9473" providerId="ADAL" clId="{3D7073A0-C61D-4115-B158-AB69B0B68487}" dt="2024-09-14T23:31:25.072" v="6803" actId="6549"/>
          <ac:spMkLst>
            <pc:docMk/>
            <pc:sldMk cId="1621718234" sldId="265"/>
            <ac:spMk id="3" creationId="{835630B0-83A6-25C7-F439-213072B11969}"/>
          </ac:spMkLst>
        </pc:spChg>
      </pc:sldChg>
      <pc:sldChg chg="addSp modSp new mod">
        <pc:chgData name="Hiroshi Mamiya, Dr" userId="0b5fd2e1-6516-43c1-a11b-c70ac9ba9473" providerId="ADAL" clId="{3D7073A0-C61D-4115-B158-AB69B0B68487}" dt="2024-09-14T21:29:56.812" v="5681" actId="20577"/>
        <pc:sldMkLst>
          <pc:docMk/>
          <pc:sldMk cId="1433412961" sldId="266"/>
        </pc:sldMkLst>
        <pc:spChg chg="mod">
          <ac:chgData name="Hiroshi Mamiya, Dr" userId="0b5fd2e1-6516-43c1-a11b-c70ac9ba9473" providerId="ADAL" clId="{3D7073A0-C61D-4115-B158-AB69B0B68487}" dt="2024-09-14T21:24:56.568" v="5534" actId="6549"/>
          <ac:spMkLst>
            <pc:docMk/>
            <pc:sldMk cId="1433412961" sldId="266"/>
            <ac:spMk id="2" creationId="{437647ED-59D8-D5FD-6306-63183FA1142C}"/>
          </ac:spMkLst>
        </pc:spChg>
        <pc:spChg chg="add mod">
          <ac:chgData name="Hiroshi Mamiya, Dr" userId="0b5fd2e1-6516-43c1-a11b-c70ac9ba9473" providerId="ADAL" clId="{3D7073A0-C61D-4115-B158-AB69B0B68487}" dt="2024-09-14T21:29:56.812" v="5681" actId="20577"/>
          <ac:spMkLst>
            <pc:docMk/>
            <pc:sldMk cId="1433412961" sldId="266"/>
            <ac:spMk id="4" creationId="{5AE7FEC7-F2C6-0043-F834-B07D82386646}"/>
          </ac:spMkLst>
        </pc:spChg>
      </pc:sldChg>
      <pc:sldChg chg="addSp modSp new mod">
        <pc:chgData name="Hiroshi Mamiya, Dr" userId="0b5fd2e1-6516-43c1-a11b-c70ac9ba9473" providerId="ADAL" clId="{3D7073A0-C61D-4115-B158-AB69B0B68487}" dt="2024-09-14T21:30:11.926" v="5715" actId="1076"/>
        <pc:sldMkLst>
          <pc:docMk/>
          <pc:sldMk cId="915573875" sldId="267"/>
        </pc:sldMkLst>
        <pc:spChg chg="mod">
          <ac:chgData name="Hiroshi Mamiya, Dr" userId="0b5fd2e1-6516-43c1-a11b-c70ac9ba9473" providerId="ADAL" clId="{3D7073A0-C61D-4115-B158-AB69B0B68487}" dt="2024-09-14T21:29:43.613" v="5677" actId="313"/>
          <ac:spMkLst>
            <pc:docMk/>
            <pc:sldMk cId="915573875" sldId="267"/>
            <ac:spMk id="2" creationId="{BC86F9E7-53C3-305A-7EB8-2D85A5AF94BC}"/>
          </ac:spMkLst>
        </pc:spChg>
        <pc:spChg chg="add mod">
          <ac:chgData name="Hiroshi Mamiya, Dr" userId="0b5fd2e1-6516-43c1-a11b-c70ac9ba9473" providerId="ADAL" clId="{3D7073A0-C61D-4115-B158-AB69B0B68487}" dt="2024-09-14T21:30:11.926" v="5715" actId="1076"/>
          <ac:spMkLst>
            <pc:docMk/>
            <pc:sldMk cId="915573875" sldId="267"/>
            <ac:spMk id="4" creationId="{6AED35A9-A409-F1F4-58D1-C6ECC78BA760}"/>
          </ac:spMkLst>
        </pc:spChg>
      </pc:sldChg>
      <pc:sldChg chg="modSp new mod">
        <pc:chgData name="Hiroshi Mamiya, Dr" userId="0b5fd2e1-6516-43c1-a11b-c70ac9ba9473" providerId="ADAL" clId="{3D7073A0-C61D-4115-B158-AB69B0B68487}" dt="2024-09-14T22:15:23.115" v="5906" actId="5793"/>
        <pc:sldMkLst>
          <pc:docMk/>
          <pc:sldMk cId="1051358659" sldId="268"/>
        </pc:sldMkLst>
        <pc:spChg chg="mod">
          <ac:chgData name="Hiroshi Mamiya, Dr" userId="0b5fd2e1-6516-43c1-a11b-c70ac9ba9473" providerId="ADAL" clId="{3D7073A0-C61D-4115-B158-AB69B0B68487}" dt="2024-09-14T22:12:54.566" v="5754" actId="313"/>
          <ac:spMkLst>
            <pc:docMk/>
            <pc:sldMk cId="1051358659" sldId="268"/>
            <ac:spMk id="2" creationId="{F5B486FC-2E2A-AD16-7598-26B48C9FA864}"/>
          </ac:spMkLst>
        </pc:spChg>
        <pc:spChg chg="mod">
          <ac:chgData name="Hiroshi Mamiya, Dr" userId="0b5fd2e1-6516-43c1-a11b-c70ac9ba9473" providerId="ADAL" clId="{3D7073A0-C61D-4115-B158-AB69B0B68487}" dt="2024-09-14T22:15:23.115" v="5906" actId="5793"/>
          <ac:spMkLst>
            <pc:docMk/>
            <pc:sldMk cId="1051358659" sldId="268"/>
            <ac:spMk id="3" creationId="{F35BDD89-C45B-A47D-23E2-F3E60CCC859C}"/>
          </ac:spMkLst>
        </pc:spChg>
      </pc:sldChg>
      <pc:sldChg chg="modSp new mod">
        <pc:chgData name="Hiroshi Mamiya, Dr" userId="0b5fd2e1-6516-43c1-a11b-c70ac9ba9473" providerId="ADAL" clId="{3D7073A0-C61D-4115-B158-AB69B0B68487}" dt="2024-09-14T22:21:59.593" v="5950" actId="20577"/>
        <pc:sldMkLst>
          <pc:docMk/>
          <pc:sldMk cId="1585174030" sldId="269"/>
        </pc:sldMkLst>
        <pc:spChg chg="mod">
          <ac:chgData name="Hiroshi Mamiya, Dr" userId="0b5fd2e1-6516-43c1-a11b-c70ac9ba9473" providerId="ADAL" clId="{3D7073A0-C61D-4115-B158-AB69B0B68487}" dt="2024-09-14T22:21:59.593" v="5950" actId="20577"/>
          <ac:spMkLst>
            <pc:docMk/>
            <pc:sldMk cId="1585174030" sldId="269"/>
            <ac:spMk id="2" creationId="{37371F6B-D6F3-C9F9-E4E8-D6FFDA66606A}"/>
          </ac:spMkLst>
        </pc:spChg>
      </pc:sldChg>
      <pc:sldChg chg="addSp new mod">
        <pc:chgData name="Hiroshi Mamiya, Dr" userId="0b5fd2e1-6516-43c1-a11b-c70ac9ba9473" providerId="ADAL" clId="{3D7073A0-C61D-4115-B158-AB69B0B68487}" dt="2024-09-14T22:23:04.473" v="5952" actId="22"/>
        <pc:sldMkLst>
          <pc:docMk/>
          <pc:sldMk cId="3182438238" sldId="270"/>
        </pc:sldMkLst>
        <pc:picChg chg="add">
          <ac:chgData name="Hiroshi Mamiya, Dr" userId="0b5fd2e1-6516-43c1-a11b-c70ac9ba9473" providerId="ADAL" clId="{3D7073A0-C61D-4115-B158-AB69B0B68487}" dt="2024-09-14T22:23:04.473" v="5952" actId="22"/>
          <ac:picMkLst>
            <pc:docMk/>
            <pc:sldMk cId="3182438238" sldId="270"/>
            <ac:picMk id="5" creationId="{A44BBB30-4C3A-D0F8-3542-D269FFEF23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C99A-91D7-D3F6-9723-387C943F8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E607D-DF0E-74FB-76E7-DEF13B698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EA559D-F7E2-C0A1-48B5-5F30CB724E15}"/>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5" name="Footer Placeholder 4">
            <a:extLst>
              <a:ext uri="{FF2B5EF4-FFF2-40B4-BE49-F238E27FC236}">
                <a16:creationId xmlns:a16="http://schemas.microsoft.com/office/drawing/2014/main" id="{1169F116-F7A1-28B9-E3F6-234927994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74F0F-A5C2-410E-2A66-5B2F655E5155}"/>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66776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F613-E067-5DF4-14D1-60B4BD30A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09943F-1392-8D8E-DBE2-C187D8062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3DB33-23B3-0CE7-0ED9-3A24F7B6D100}"/>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5" name="Footer Placeholder 4">
            <a:extLst>
              <a:ext uri="{FF2B5EF4-FFF2-40B4-BE49-F238E27FC236}">
                <a16:creationId xmlns:a16="http://schemas.microsoft.com/office/drawing/2014/main" id="{DFACCB1E-8919-67F0-4F77-D3700D45D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9A5FB-1E2C-B60B-C629-3D918EBE4D69}"/>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03597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58D12-84E6-5E0B-20AE-B9A0E52E17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2A4CC-2318-03EF-2B2A-D98B7497B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62BBE-88DE-2F4E-AC36-E1879CD610D1}"/>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5" name="Footer Placeholder 4">
            <a:extLst>
              <a:ext uri="{FF2B5EF4-FFF2-40B4-BE49-F238E27FC236}">
                <a16:creationId xmlns:a16="http://schemas.microsoft.com/office/drawing/2014/main" id="{E57914E5-5C43-3107-DBCD-99138DA6D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62003-7723-D7FD-4F15-5555029B11AB}"/>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19540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475E-7979-BA0A-DB55-8ABA2BDFDB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ED36A-9AB1-73EB-1E12-BCBFD6243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C987-038E-A83F-85AC-8475A71FF77F}"/>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5" name="Footer Placeholder 4">
            <a:extLst>
              <a:ext uri="{FF2B5EF4-FFF2-40B4-BE49-F238E27FC236}">
                <a16:creationId xmlns:a16="http://schemas.microsoft.com/office/drawing/2014/main" id="{7BCCA755-0DF9-B7B2-95F1-E97A85FDC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CBB8A-16AF-2991-7C8A-5975F6375071}"/>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68984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372B-CEC7-107E-5684-0B1E1B654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74829-9B64-AF6C-F469-463A9B4BE1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9E938-1CCF-0AD5-C3F7-DC95A1EEED30}"/>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5" name="Footer Placeholder 4">
            <a:extLst>
              <a:ext uri="{FF2B5EF4-FFF2-40B4-BE49-F238E27FC236}">
                <a16:creationId xmlns:a16="http://schemas.microsoft.com/office/drawing/2014/main" id="{69A0A74C-DFEC-2066-27FB-7A7544C6E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EBAAB-4F4D-CFA4-9293-59BA22005A3B}"/>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150579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4E4A-1D55-582C-309E-321A73E87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86DCB-07A3-5F24-855A-EA98EE7FC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37742-B784-8D00-16C0-E9DDF78BED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1739B-C7E3-DA0A-1D20-9040AF22EA76}"/>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6" name="Footer Placeholder 5">
            <a:extLst>
              <a:ext uri="{FF2B5EF4-FFF2-40B4-BE49-F238E27FC236}">
                <a16:creationId xmlns:a16="http://schemas.microsoft.com/office/drawing/2014/main" id="{5C3ED0B8-35E0-0D8A-A933-9E98B2BF4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A366C-22F9-5776-C16F-8646FC39DD6F}"/>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193314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A1BA-BDA3-E495-F8D1-6EA5AD322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97F6B2-7209-6AD0-2723-1F9BDA980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FFCEA-2C31-FA9B-0589-9B9416981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93132-4130-D050-25A1-0914A3054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897DB-10E4-54B1-8A0D-4CB37DCF0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86043-BCE9-0DE9-6CC8-174469AB56BF}"/>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8" name="Footer Placeholder 7">
            <a:extLst>
              <a:ext uri="{FF2B5EF4-FFF2-40B4-BE49-F238E27FC236}">
                <a16:creationId xmlns:a16="http://schemas.microsoft.com/office/drawing/2014/main" id="{DB5B4242-6533-EB82-80D5-EC4E96984D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16130-6B17-14D2-3E43-7547A2A067B6}"/>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35153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BE75-3424-430E-C594-554F291CB1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399CE-5CD8-72E9-242B-6832B895BD01}"/>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4" name="Footer Placeholder 3">
            <a:extLst>
              <a:ext uri="{FF2B5EF4-FFF2-40B4-BE49-F238E27FC236}">
                <a16:creationId xmlns:a16="http://schemas.microsoft.com/office/drawing/2014/main" id="{28C2530B-9905-23F9-B6A0-D589542F4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9026FB-2E8E-B71C-A5FB-B52B26194381}"/>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35202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72013-CB13-21A6-A706-974D5D2A7F69}"/>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3" name="Footer Placeholder 2">
            <a:extLst>
              <a:ext uri="{FF2B5EF4-FFF2-40B4-BE49-F238E27FC236}">
                <a16:creationId xmlns:a16="http://schemas.microsoft.com/office/drawing/2014/main" id="{0B81882B-29A9-C864-1521-99B1471C0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B77A3-F1C0-1E48-C14F-1680342C07D0}"/>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42205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4ECD-D5D5-DD9A-DA17-0E57E08C7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230AD-1497-8EA6-21B4-3A307676F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4D7FF-F03D-3BC4-1105-CCF76D35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DA11E-823B-3648-7F16-9F330D636E35}"/>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6" name="Footer Placeholder 5">
            <a:extLst>
              <a:ext uri="{FF2B5EF4-FFF2-40B4-BE49-F238E27FC236}">
                <a16:creationId xmlns:a16="http://schemas.microsoft.com/office/drawing/2014/main" id="{CB91B0A1-AFAA-1D99-0C0C-44131DB38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E7081-8356-6F48-602D-292D91F83610}"/>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22674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778B-90D8-90A3-5F7E-D59F295E1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69FE38-942B-721D-0F0E-9809F7B25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7FADCB-C99E-B500-A6CC-C7F11D9AA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B2699-24A9-9F34-65B5-2118864874FC}"/>
              </a:ext>
            </a:extLst>
          </p:cNvPr>
          <p:cNvSpPr>
            <a:spLocks noGrp="1"/>
          </p:cNvSpPr>
          <p:nvPr>
            <p:ph type="dt" sz="half" idx="10"/>
          </p:nvPr>
        </p:nvSpPr>
        <p:spPr/>
        <p:txBody>
          <a:bodyPr/>
          <a:lstStyle/>
          <a:p>
            <a:fld id="{0A59B59B-A243-42C9-B732-B70E1D78FFCE}" type="datetimeFigureOut">
              <a:rPr lang="en-US" smtClean="0"/>
              <a:t>9/16/2024</a:t>
            </a:fld>
            <a:endParaRPr lang="en-US"/>
          </a:p>
        </p:txBody>
      </p:sp>
      <p:sp>
        <p:nvSpPr>
          <p:cNvPr id="6" name="Footer Placeholder 5">
            <a:extLst>
              <a:ext uri="{FF2B5EF4-FFF2-40B4-BE49-F238E27FC236}">
                <a16:creationId xmlns:a16="http://schemas.microsoft.com/office/drawing/2014/main" id="{63FDFC9B-B8C7-FEC9-E70E-4F08CE8F3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483E7-6AD2-F889-EBF7-9ADE13D67B68}"/>
              </a:ext>
            </a:extLst>
          </p:cNvPr>
          <p:cNvSpPr>
            <a:spLocks noGrp="1"/>
          </p:cNvSpPr>
          <p:nvPr>
            <p:ph type="sldNum" sz="quarter" idx="12"/>
          </p:nvPr>
        </p:nvSpPr>
        <p:spPr/>
        <p:txBody>
          <a:bodyPr/>
          <a:lstStyle/>
          <a:p>
            <a:fld id="{5BEFDBE2-80B1-449F-8632-B0817AFFD59A}" type="slidenum">
              <a:rPr lang="en-US" smtClean="0"/>
              <a:t>‹#›</a:t>
            </a:fld>
            <a:endParaRPr lang="en-US"/>
          </a:p>
        </p:txBody>
      </p:sp>
    </p:spTree>
    <p:extLst>
      <p:ext uri="{BB962C8B-B14F-4D97-AF65-F5344CB8AC3E}">
        <p14:creationId xmlns:p14="http://schemas.microsoft.com/office/powerpoint/2010/main" val="35772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81DFC-22FE-E8F1-4F7D-54C16BFE4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5B901-CBB6-9BC9-D5C8-A68FE6A84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7FE27-E6C7-EAE3-0F66-86C08389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59B59B-A243-42C9-B732-B70E1D78FFCE}" type="datetimeFigureOut">
              <a:rPr lang="en-US" smtClean="0"/>
              <a:t>9/16/2024</a:t>
            </a:fld>
            <a:endParaRPr lang="en-US"/>
          </a:p>
        </p:txBody>
      </p:sp>
      <p:sp>
        <p:nvSpPr>
          <p:cNvPr id="5" name="Footer Placeholder 4">
            <a:extLst>
              <a:ext uri="{FF2B5EF4-FFF2-40B4-BE49-F238E27FC236}">
                <a16:creationId xmlns:a16="http://schemas.microsoft.com/office/drawing/2014/main" id="{3F46B1EC-3A11-C1E0-E6F2-F4E9C4339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E7B458-D11F-B151-F491-5AADC629E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EFDBE2-80B1-449F-8632-B0817AFFD59A}" type="slidenum">
              <a:rPr lang="en-US" smtClean="0"/>
              <a:t>‹#›</a:t>
            </a:fld>
            <a:endParaRPr lang="en-US"/>
          </a:p>
        </p:txBody>
      </p:sp>
    </p:spTree>
    <p:extLst>
      <p:ext uri="{BB962C8B-B14F-4D97-AF65-F5344CB8AC3E}">
        <p14:creationId xmlns:p14="http://schemas.microsoft.com/office/powerpoint/2010/main" val="362886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D12-D49B-96B5-C6A3-BCF60228F7EA}"/>
              </a:ext>
            </a:extLst>
          </p:cNvPr>
          <p:cNvSpPr>
            <a:spLocks noGrp="1"/>
          </p:cNvSpPr>
          <p:nvPr>
            <p:ph type="ctrTitle"/>
          </p:nvPr>
        </p:nvSpPr>
        <p:spPr/>
        <p:txBody>
          <a:bodyPr/>
          <a:lstStyle/>
          <a:p>
            <a:r>
              <a:rPr lang="en-US" dirty="0"/>
              <a:t>Review 5 </a:t>
            </a:r>
          </a:p>
        </p:txBody>
      </p:sp>
      <p:sp>
        <p:nvSpPr>
          <p:cNvPr id="3" name="Subtitle 2">
            <a:extLst>
              <a:ext uri="{FF2B5EF4-FFF2-40B4-BE49-F238E27FC236}">
                <a16:creationId xmlns:a16="http://schemas.microsoft.com/office/drawing/2014/main" id="{BE27923C-CE9D-F6ED-F7FB-7D694047FCCE}"/>
              </a:ext>
            </a:extLst>
          </p:cNvPr>
          <p:cNvSpPr>
            <a:spLocks noGrp="1"/>
          </p:cNvSpPr>
          <p:nvPr>
            <p:ph type="subTitle" idx="1"/>
          </p:nvPr>
        </p:nvSpPr>
        <p:spPr/>
        <p:txBody>
          <a:bodyPr>
            <a:normAutofit/>
          </a:bodyPr>
          <a:lstStyle/>
          <a:p>
            <a:r>
              <a:rPr lang="en-US" sz="4000" dirty="0"/>
              <a:t>From Binomial Random Variable (RV)</a:t>
            </a:r>
          </a:p>
        </p:txBody>
      </p:sp>
    </p:spTree>
    <p:extLst>
      <p:ext uri="{BB962C8B-B14F-4D97-AF65-F5344CB8AC3E}">
        <p14:creationId xmlns:p14="http://schemas.microsoft.com/office/powerpoint/2010/main" val="84526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86FC-2E2A-AD16-7598-26B48C9FA864}"/>
              </a:ext>
            </a:extLst>
          </p:cNvPr>
          <p:cNvSpPr>
            <a:spLocks noGrp="1"/>
          </p:cNvSpPr>
          <p:nvPr>
            <p:ph type="title"/>
          </p:nvPr>
        </p:nvSpPr>
        <p:spPr/>
        <p:txBody>
          <a:bodyPr/>
          <a:lstStyle/>
          <a:p>
            <a:r>
              <a:rPr lang="en-US" dirty="0"/>
              <a:t>Final note about Binomial</a:t>
            </a:r>
          </a:p>
        </p:txBody>
      </p:sp>
      <p:sp>
        <p:nvSpPr>
          <p:cNvPr id="3" name="Content Placeholder 2">
            <a:extLst>
              <a:ext uri="{FF2B5EF4-FFF2-40B4-BE49-F238E27FC236}">
                <a16:creationId xmlns:a16="http://schemas.microsoft.com/office/drawing/2014/main" id="{F35BDD89-C45B-A47D-23E2-F3E60CCC859C}"/>
              </a:ext>
            </a:extLst>
          </p:cNvPr>
          <p:cNvSpPr>
            <a:spLocks noGrp="1"/>
          </p:cNvSpPr>
          <p:nvPr>
            <p:ph idx="1"/>
          </p:nvPr>
        </p:nvSpPr>
        <p:spPr/>
        <p:txBody>
          <a:bodyPr>
            <a:normAutofit fontScale="92500" lnSpcReduction="10000"/>
          </a:bodyPr>
          <a:lstStyle/>
          <a:p>
            <a:r>
              <a:rPr lang="en-US" dirty="0"/>
              <a:t>Some textbook and software use “x” in place of “k” as the number of outcome events for binomial RV. </a:t>
            </a:r>
          </a:p>
          <a:p>
            <a:endParaRPr lang="en-US" dirty="0"/>
          </a:p>
          <a:p>
            <a:r>
              <a:rPr lang="en-US" dirty="0"/>
              <a:t>From the textbook </a:t>
            </a:r>
          </a:p>
          <a:p>
            <a:pPr marL="0" indent="0">
              <a:buNone/>
            </a:pPr>
            <a:r>
              <a:rPr lang="en-US" dirty="0"/>
              <a:t>“The most important skill for using binomial distributions, however, is the ability to recognize situations to which they do and do not apply. This can be done by checking all the facets of the binomial setting.”</a:t>
            </a:r>
          </a:p>
          <a:p>
            <a:pPr marL="0" indent="0">
              <a:buNone/>
            </a:pPr>
            <a:endParaRPr lang="en-US" dirty="0"/>
          </a:p>
          <a:p>
            <a:pPr marL="0" indent="0">
              <a:buNone/>
            </a:pPr>
            <a:r>
              <a:rPr lang="en-US" i="1" u="sng" dirty="0"/>
              <a:t>This skill will be tested in the exams, aside from the ability to write proper interpretations from test results. The only way to gain this skill is practice with various questions. </a:t>
            </a:r>
            <a:r>
              <a:rPr lang="en-US" i="1" dirty="0"/>
              <a:t> </a:t>
            </a:r>
          </a:p>
        </p:txBody>
      </p:sp>
    </p:spTree>
    <p:extLst>
      <p:ext uri="{BB962C8B-B14F-4D97-AF65-F5344CB8AC3E}">
        <p14:creationId xmlns:p14="http://schemas.microsoft.com/office/powerpoint/2010/main" val="105135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885A-C651-CFB8-B07D-41FB06848B0B}"/>
              </a:ext>
            </a:extLst>
          </p:cNvPr>
          <p:cNvSpPr>
            <a:spLocks noGrp="1"/>
          </p:cNvSpPr>
          <p:nvPr>
            <p:ph type="title"/>
          </p:nvPr>
        </p:nvSpPr>
        <p:spPr/>
        <p:txBody>
          <a:bodyPr/>
          <a:lstStyle/>
          <a:p>
            <a:r>
              <a:rPr lang="en-CA" dirty="0"/>
              <a:t>Correction about the Standard deviation of Binomial </a:t>
            </a:r>
          </a:p>
        </p:txBody>
      </p:sp>
      <p:pic>
        <p:nvPicPr>
          <p:cNvPr id="5" name="Picture 4">
            <a:extLst>
              <a:ext uri="{FF2B5EF4-FFF2-40B4-BE49-F238E27FC236}">
                <a16:creationId xmlns:a16="http://schemas.microsoft.com/office/drawing/2014/main" id="{78168494-4E17-627D-0670-F69EC4AFFBC6}"/>
              </a:ext>
            </a:extLst>
          </p:cNvPr>
          <p:cNvPicPr>
            <a:picLocks noChangeAspect="1"/>
          </p:cNvPicPr>
          <p:nvPr/>
        </p:nvPicPr>
        <p:blipFill>
          <a:blip r:embed="rId2"/>
          <a:stretch>
            <a:fillRect/>
          </a:stretch>
        </p:blipFill>
        <p:spPr>
          <a:xfrm>
            <a:off x="3069288" y="1462756"/>
            <a:ext cx="6053424" cy="5250331"/>
          </a:xfrm>
          <a:prstGeom prst="rect">
            <a:avLst/>
          </a:prstGeom>
        </p:spPr>
      </p:pic>
    </p:spTree>
    <p:extLst>
      <p:ext uri="{BB962C8B-B14F-4D97-AF65-F5344CB8AC3E}">
        <p14:creationId xmlns:p14="http://schemas.microsoft.com/office/powerpoint/2010/main" val="326925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74C-9110-D94B-3BA8-C448E5AC4D9B}"/>
              </a:ext>
            </a:extLst>
          </p:cNvPr>
          <p:cNvSpPr>
            <a:spLocks noGrp="1"/>
          </p:cNvSpPr>
          <p:nvPr>
            <p:ph type="title"/>
          </p:nvPr>
        </p:nvSpPr>
        <p:spPr/>
        <p:txBody>
          <a:bodyPr/>
          <a:lstStyle/>
          <a:p>
            <a:r>
              <a:rPr lang="en-US" dirty="0"/>
              <a:t>Practice and checkup questions uploaded</a:t>
            </a:r>
            <a:endParaRPr lang="en-CA" dirty="0"/>
          </a:p>
        </p:txBody>
      </p:sp>
      <p:pic>
        <p:nvPicPr>
          <p:cNvPr id="5" name="Content Placeholder 4">
            <a:extLst>
              <a:ext uri="{FF2B5EF4-FFF2-40B4-BE49-F238E27FC236}">
                <a16:creationId xmlns:a16="http://schemas.microsoft.com/office/drawing/2014/main" id="{6C9F78F7-6AAC-28F8-9159-98474C0E6AAD}"/>
              </a:ext>
            </a:extLst>
          </p:cNvPr>
          <p:cNvPicPr>
            <a:picLocks noGrp="1" noChangeAspect="1"/>
          </p:cNvPicPr>
          <p:nvPr>
            <p:ph idx="1"/>
          </p:nvPr>
        </p:nvPicPr>
        <p:blipFill>
          <a:blip r:embed="rId2"/>
          <a:stretch>
            <a:fillRect/>
          </a:stretch>
        </p:blipFill>
        <p:spPr>
          <a:xfrm>
            <a:off x="3405808" y="2408805"/>
            <a:ext cx="4629771" cy="2971130"/>
          </a:xfrm>
        </p:spPr>
      </p:pic>
    </p:spTree>
    <p:extLst>
      <p:ext uri="{BB962C8B-B14F-4D97-AF65-F5344CB8AC3E}">
        <p14:creationId xmlns:p14="http://schemas.microsoft.com/office/powerpoint/2010/main" val="26031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FF70-53F8-F2EA-959D-3DB738D34FF7}"/>
              </a:ext>
            </a:extLst>
          </p:cNvPr>
          <p:cNvSpPr>
            <a:spLocks noGrp="1"/>
          </p:cNvSpPr>
          <p:nvPr>
            <p:ph type="title"/>
          </p:nvPr>
        </p:nvSpPr>
        <p:spPr/>
        <p:txBody>
          <a:bodyPr/>
          <a:lstStyle/>
          <a:p>
            <a:r>
              <a:rPr lang="en-US" dirty="0"/>
              <a:t>Practice and checkup questions uploaded</a:t>
            </a:r>
          </a:p>
        </p:txBody>
      </p:sp>
      <p:sp>
        <p:nvSpPr>
          <p:cNvPr id="3" name="Content Placeholder 2">
            <a:extLst>
              <a:ext uri="{FF2B5EF4-FFF2-40B4-BE49-F238E27FC236}">
                <a16:creationId xmlns:a16="http://schemas.microsoft.com/office/drawing/2014/main" id="{604F6EB3-2AA2-753D-6C1C-13D2BADAF924}"/>
              </a:ext>
            </a:extLst>
          </p:cNvPr>
          <p:cNvSpPr>
            <a:spLocks noGrp="1"/>
          </p:cNvSpPr>
          <p:nvPr>
            <p:ph idx="1"/>
          </p:nvPr>
        </p:nvSpPr>
        <p:spPr/>
        <p:txBody>
          <a:bodyPr>
            <a:normAutofit/>
          </a:bodyPr>
          <a:lstStyle/>
          <a:p>
            <a:r>
              <a:rPr lang="en-US" dirty="0"/>
              <a:t>Checkups are shorter, multiple-choice questions to build understanding and solve longer (assignments and exam) questions.</a:t>
            </a:r>
          </a:p>
          <a:p>
            <a:r>
              <a:rPr lang="en-US" dirty="0"/>
              <a:t>I will upload the assignments and exams from the past years too.</a:t>
            </a:r>
          </a:p>
          <a:p>
            <a:pPr marL="0" indent="0">
              <a:buNone/>
            </a:pPr>
            <a:endParaRPr lang="en-US" dirty="0"/>
          </a:p>
          <a:p>
            <a:r>
              <a:rPr lang="en-US" dirty="0"/>
              <a:t> Many assignment and exam questions will test the skills to pick the right random variable meeting a given question and to write an </a:t>
            </a:r>
            <a:r>
              <a:rPr lang="en-US"/>
              <a:t>appropriate interpretation.  </a:t>
            </a:r>
            <a:endParaRPr lang="en-US" dirty="0"/>
          </a:p>
          <a:p>
            <a:endParaRPr lang="en-US" dirty="0"/>
          </a:p>
        </p:txBody>
      </p:sp>
    </p:spTree>
    <p:extLst>
      <p:ext uri="{BB962C8B-B14F-4D97-AF65-F5344CB8AC3E}">
        <p14:creationId xmlns:p14="http://schemas.microsoft.com/office/powerpoint/2010/main" val="374692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45FC-88D3-7F05-FC0A-F28B22E6ADE9}"/>
              </a:ext>
            </a:extLst>
          </p:cNvPr>
          <p:cNvSpPr>
            <a:spLocks noGrp="1"/>
          </p:cNvSpPr>
          <p:nvPr>
            <p:ph type="title"/>
          </p:nvPr>
        </p:nvSpPr>
        <p:spPr/>
        <p:txBody>
          <a:bodyPr/>
          <a:lstStyle/>
          <a:p>
            <a:r>
              <a:rPr lang="en-US" dirty="0"/>
              <a:t>Random variables – what are they? </a:t>
            </a:r>
          </a:p>
        </p:txBody>
      </p:sp>
      <p:sp>
        <p:nvSpPr>
          <p:cNvPr id="3" name="Content Placeholder 2">
            <a:extLst>
              <a:ext uri="{FF2B5EF4-FFF2-40B4-BE49-F238E27FC236}">
                <a16:creationId xmlns:a16="http://schemas.microsoft.com/office/drawing/2014/main" id="{3ED6E6A6-1F55-231C-E21C-4A07DD81E6FB}"/>
              </a:ext>
            </a:extLst>
          </p:cNvPr>
          <p:cNvSpPr>
            <a:spLocks noGrp="1"/>
          </p:cNvSpPr>
          <p:nvPr>
            <p:ph idx="1"/>
          </p:nvPr>
        </p:nvSpPr>
        <p:spPr>
          <a:xfrm>
            <a:off x="427892" y="1465385"/>
            <a:ext cx="10925908" cy="4711578"/>
          </a:xfrm>
        </p:spPr>
        <p:txBody>
          <a:bodyPr/>
          <a:lstStyle/>
          <a:p>
            <a:r>
              <a:rPr lang="en-US" dirty="0"/>
              <a:t>Random variable - the list of outcome events and probabilities </a:t>
            </a:r>
          </a:p>
          <a:p>
            <a:endParaRPr lang="en-US" dirty="0"/>
          </a:p>
          <a:p>
            <a:endParaRPr lang="en-US" dirty="0"/>
          </a:p>
          <a:p>
            <a:endParaRPr lang="en-US" dirty="0"/>
          </a:p>
          <a:p>
            <a:endParaRPr lang="en-US" dirty="0"/>
          </a:p>
          <a:p>
            <a:r>
              <a:rPr lang="en-US" dirty="0"/>
              <a:t>Regular variable –data you collect from subjects to compute the sample mean and standard deviation amongst other sample statistics</a:t>
            </a:r>
          </a:p>
          <a:p>
            <a:endParaRPr lang="en-US" dirty="0"/>
          </a:p>
        </p:txBody>
      </p:sp>
      <p:pic>
        <p:nvPicPr>
          <p:cNvPr id="5" name="Picture 4">
            <a:extLst>
              <a:ext uri="{FF2B5EF4-FFF2-40B4-BE49-F238E27FC236}">
                <a16:creationId xmlns:a16="http://schemas.microsoft.com/office/drawing/2014/main" id="{474E5CF5-DFD7-C4EA-FA91-BC2B46EC0B7F}"/>
              </a:ext>
            </a:extLst>
          </p:cNvPr>
          <p:cNvPicPr>
            <a:picLocks noChangeAspect="1"/>
          </p:cNvPicPr>
          <p:nvPr/>
        </p:nvPicPr>
        <p:blipFill>
          <a:blip r:embed="rId2"/>
          <a:stretch>
            <a:fillRect/>
          </a:stretch>
        </p:blipFill>
        <p:spPr>
          <a:xfrm>
            <a:off x="3451363" y="1962273"/>
            <a:ext cx="4115628" cy="1409684"/>
          </a:xfrm>
          <a:prstGeom prst="rect">
            <a:avLst/>
          </a:prstGeom>
          <a:ln>
            <a:solidFill>
              <a:schemeClr val="accent1"/>
            </a:solidFill>
          </a:ln>
        </p:spPr>
      </p:pic>
      <p:pic>
        <p:nvPicPr>
          <p:cNvPr id="7" name="Picture 6">
            <a:extLst>
              <a:ext uri="{FF2B5EF4-FFF2-40B4-BE49-F238E27FC236}">
                <a16:creationId xmlns:a16="http://schemas.microsoft.com/office/drawing/2014/main" id="{82A4577D-EB15-9C53-0565-1352A8C9AEAD}"/>
              </a:ext>
            </a:extLst>
          </p:cNvPr>
          <p:cNvPicPr>
            <a:picLocks noChangeAspect="1"/>
          </p:cNvPicPr>
          <p:nvPr/>
        </p:nvPicPr>
        <p:blipFill>
          <a:blip r:embed="rId3"/>
          <a:srcRect t="11601"/>
          <a:stretch/>
        </p:blipFill>
        <p:spPr>
          <a:xfrm>
            <a:off x="2613879" y="5193323"/>
            <a:ext cx="6296025" cy="1563328"/>
          </a:xfrm>
          <a:prstGeom prst="rect">
            <a:avLst/>
          </a:prstGeom>
        </p:spPr>
      </p:pic>
    </p:spTree>
    <p:extLst>
      <p:ext uri="{BB962C8B-B14F-4D97-AF65-F5344CB8AC3E}">
        <p14:creationId xmlns:p14="http://schemas.microsoft.com/office/powerpoint/2010/main" val="250491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99DA-AF88-316F-5B3A-896D597E0BFF}"/>
              </a:ext>
            </a:extLst>
          </p:cNvPr>
          <p:cNvSpPr>
            <a:spLocks noGrp="1"/>
          </p:cNvSpPr>
          <p:nvPr>
            <p:ph type="title"/>
          </p:nvPr>
        </p:nvSpPr>
        <p:spPr/>
        <p:txBody>
          <a:bodyPr/>
          <a:lstStyle/>
          <a:p>
            <a:r>
              <a:rPr lang="en-US" dirty="0"/>
              <a:t>So, why do we need random variables?</a:t>
            </a:r>
          </a:p>
        </p:txBody>
      </p:sp>
      <p:sp>
        <p:nvSpPr>
          <p:cNvPr id="3" name="Content Placeholder 2">
            <a:extLst>
              <a:ext uri="{FF2B5EF4-FFF2-40B4-BE49-F238E27FC236}">
                <a16:creationId xmlns:a16="http://schemas.microsoft.com/office/drawing/2014/main" id="{610367B4-D9DD-E7A0-5D4F-B55FB2E0081A}"/>
              </a:ext>
            </a:extLst>
          </p:cNvPr>
          <p:cNvSpPr>
            <a:spLocks noGrp="1"/>
          </p:cNvSpPr>
          <p:nvPr>
            <p:ph idx="1"/>
          </p:nvPr>
        </p:nvSpPr>
        <p:spPr>
          <a:xfrm>
            <a:off x="838200" y="1537252"/>
            <a:ext cx="10515600" cy="4639711"/>
          </a:xfrm>
        </p:spPr>
        <p:txBody>
          <a:bodyPr>
            <a:normAutofit lnSpcReduction="10000"/>
          </a:bodyPr>
          <a:lstStyle/>
          <a:p>
            <a:r>
              <a:rPr lang="en-US" dirty="0">
                <a:latin typeface="Arial" panose="020B0604020202020204" pitchFamily="34" charset="0"/>
                <a:cs typeface="Arial" panose="020B0604020202020204" pitchFamily="34" charset="0"/>
              </a:rPr>
              <a:t>Simple answer: everything we measure (including your sample mean itself) is random. We need to make conclusion re: how sure our findings are, based on these random numbers. </a:t>
            </a:r>
          </a:p>
          <a:p>
            <a:endParaRPr lang="en-US" b="0" i="0" dirty="0">
              <a:solidFill>
                <a:srgbClr val="212529"/>
              </a:solidFill>
              <a:effectLst/>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RV</a:t>
            </a:r>
            <a:r>
              <a:rPr lang="en-US" b="0" i="0" dirty="0">
                <a:solidFill>
                  <a:srgbClr val="212529"/>
                </a:solidFill>
                <a:effectLst/>
                <a:latin typeface="Arial" panose="020B0604020202020204" pitchFamily="34" charset="0"/>
                <a:cs typeface="Arial" panose="020B0604020202020204" pitchFamily="34" charset="0"/>
              </a:rPr>
              <a:t> answers the key question: is our finding (prevalence of disease X from a small sample) </a:t>
            </a:r>
            <a:r>
              <a:rPr lang="en-US" b="0" i="1" dirty="0">
                <a:solidFill>
                  <a:srgbClr val="212529"/>
                </a:solidFill>
                <a:effectLst/>
                <a:latin typeface="Arial" panose="020B0604020202020204" pitchFamily="34" charset="0"/>
                <a:cs typeface="Arial" panose="020B0604020202020204" pitchFamily="34" charset="0"/>
              </a:rPr>
              <a:t>simply due to random chance</a:t>
            </a:r>
            <a:r>
              <a:rPr lang="en-US" dirty="0">
                <a:solidFill>
                  <a:srgbClr val="212529"/>
                </a:solidFill>
                <a:latin typeface="Arial" panose="020B0604020202020204" pitchFamily="34" charset="0"/>
                <a:cs typeface="Arial" panose="020B0604020202020204" pitchFamily="34" charset="0"/>
              </a:rPr>
              <a:t>?  - a common question you need to answer to knowledge users as an analyst. </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In other words, how likely is your finding (e.g., mean) for your population? Can be answered by RV.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17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F471-94C9-F0A5-57C6-18D3DDFABF0D}"/>
              </a:ext>
            </a:extLst>
          </p:cNvPr>
          <p:cNvSpPr>
            <a:spLocks noGrp="1"/>
          </p:cNvSpPr>
          <p:nvPr>
            <p:ph type="title"/>
          </p:nvPr>
        </p:nvSpPr>
        <p:spPr/>
        <p:txBody>
          <a:bodyPr>
            <a:normAutofit/>
          </a:bodyPr>
          <a:lstStyle/>
          <a:p>
            <a:r>
              <a:rPr lang="en-US" sz="3600" dirty="0"/>
              <a:t>Example question (nearly identical to the </a:t>
            </a:r>
            <a:r>
              <a:rPr lang="en-US" sz="3600" dirty="0" err="1"/>
              <a:t>vapting</a:t>
            </a:r>
            <a:r>
              <a:rPr lang="en-US" sz="3600" dirty="0"/>
              <a:t> question last week): </a:t>
            </a:r>
          </a:p>
        </p:txBody>
      </p:sp>
      <p:sp>
        <p:nvSpPr>
          <p:cNvPr id="3" name="Content Placeholder 2">
            <a:extLst>
              <a:ext uri="{FF2B5EF4-FFF2-40B4-BE49-F238E27FC236}">
                <a16:creationId xmlns:a16="http://schemas.microsoft.com/office/drawing/2014/main" id="{22869E8F-922A-AA62-12CE-94142991B23B}"/>
              </a:ext>
            </a:extLst>
          </p:cNvPr>
          <p:cNvSpPr>
            <a:spLocks noGrp="1"/>
          </p:cNvSpPr>
          <p:nvPr>
            <p:ph idx="1"/>
          </p:nvPr>
        </p:nvSpPr>
        <p:spPr>
          <a:xfrm>
            <a:off x="479285" y="1565962"/>
            <a:ext cx="11339443" cy="5225773"/>
          </a:xfrm>
        </p:spPr>
        <p:txBody>
          <a:bodyPr>
            <a:normAutofit fontScale="85000" lnSpcReduction="20000"/>
          </a:bodyPr>
          <a:lstStyle/>
          <a:p>
            <a:r>
              <a:rPr lang="en-US" dirty="0"/>
              <a:t>Setting –  Someone asked you to study the prevalence of COPD in a city X</a:t>
            </a:r>
          </a:p>
          <a:p>
            <a:endParaRPr lang="en-US" dirty="0"/>
          </a:p>
          <a:p>
            <a:r>
              <a:rPr lang="en-US" dirty="0"/>
              <a:t> The national proportion in year 2020 is 8%. </a:t>
            </a:r>
          </a:p>
          <a:p>
            <a:endParaRPr lang="en-US" dirty="0"/>
          </a:p>
          <a:p>
            <a:r>
              <a:rPr lang="en-US" dirty="0"/>
              <a:t>Question: is the count of COPD  among the at-risk population in city X higher than the national average??</a:t>
            </a:r>
          </a:p>
          <a:p>
            <a:endParaRPr lang="en-US" dirty="0"/>
          </a:p>
          <a:p>
            <a:r>
              <a:rPr lang="en-US" dirty="0"/>
              <a:t>You recruited n=30 people randomly from city X. Your population of interest is all residents at risk in city X.</a:t>
            </a:r>
          </a:p>
          <a:p>
            <a:endParaRPr lang="en-US" dirty="0"/>
          </a:p>
          <a:p>
            <a:r>
              <a:rPr lang="en-US" dirty="0"/>
              <a:t>We got k = 10 out of n = 30 in our sample from the city X. The national average is p = 0.08. </a:t>
            </a:r>
          </a:p>
          <a:p>
            <a:endParaRPr lang="en-US" dirty="0"/>
          </a:p>
          <a:p>
            <a:r>
              <a:rPr lang="en-US" dirty="0"/>
              <a:t>How likely is your finding (likely, in terms of probability) –is this chance alone? You need to report this. </a:t>
            </a:r>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94942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F1B6-999F-1B35-469F-DD358D9DC614}"/>
              </a:ext>
            </a:extLst>
          </p:cNvPr>
          <p:cNvSpPr>
            <a:spLocks noGrp="1"/>
          </p:cNvSpPr>
          <p:nvPr>
            <p:ph type="title"/>
          </p:nvPr>
        </p:nvSpPr>
        <p:spPr/>
        <p:txBody>
          <a:bodyPr/>
          <a:lstStyle/>
          <a:p>
            <a:r>
              <a:rPr lang="en-US" dirty="0"/>
              <a:t>Real-world description of this question. </a:t>
            </a:r>
          </a:p>
        </p:txBody>
      </p:sp>
      <p:sp>
        <p:nvSpPr>
          <p:cNvPr id="3" name="Content Placeholder 2">
            <a:extLst>
              <a:ext uri="{FF2B5EF4-FFF2-40B4-BE49-F238E27FC236}">
                <a16:creationId xmlns:a16="http://schemas.microsoft.com/office/drawing/2014/main" id="{835630B0-83A6-25C7-F439-213072B11969}"/>
              </a:ext>
            </a:extLst>
          </p:cNvPr>
          <p:cNvSpPr>
            <a:spLocks noGrp="1"/>
          </p:cNvSpPr>
          <p:nvPr>
            <p:ph idx="1"/>
          </p:nvPr>
        </p:nvSpPr>
        <p:spPr>
          <a:xfrm>
            <a:off x="838200" y="1493078"/>
            <a:ext cx="10515600" cy="5199269"/>
          </a:xfrm>
        </p:spPr>
        <p:txBody>
          <a:bodyPr>
            <a:normAutofit lnSpcReduction="10000"/>
          </a:bodyPr>
          <a:lstStyle/>
          <a:p>
            <a:pPr marL="0" indent="0">
              <a:buNone/>
            </a:pPr>
            <a:r>
              <a:rPr lang="en-US" sz="1800" dirty="0"/>
              <a:t>You are a public health practitioner/epidemiologist  in city X, which suffers from heavy air pollution. You are asked to investigate the prevalence of Chronic  Obstructive Pulmonary Disease (COPD) in this city. The local communities and city’s main interested is whether the prevalence of COPD in city X is higher than the national prevalence. In 2020, the count of prevalent COPD in the whole nation was 160,000/2 million residents. </a:t>
            </a:r>
          </a:p>
          <a:p>
            <a:pPr marL="0" indent="0">
              <a:buNone/>
            </a:pPr>
            <a:endParaRPr lang="en-US" sz="1800" dirty="0"/>
          </a:p>
          <a:p>
            <a:pPr marL="0" indent="0">
              <a:buNone/>
            </a:pPr>
            <a:r>
              <a:rPr lang="en-US" sz="1800" b="1" dirty="0"/>
              <a:t>Question  a) </a:t>
            </a:r>
            <a:r>
              <a:rPr lang="en-US" sz="1800" dirty="0"/>
              <a:t>You have </a:t>
            </a:r>
            <a:r>
              <a:rPr lang="en-US" sz="1800" u="sng" dirty="0"/>
              <a:t>randomly</a:t>
            </a:r>
            <a:r>
              <a:rPr lang="en-US" sz="1800" dirty="0"/>
              <a:t> recruited 30 residents from the city, and 10 out of 30 had COPD. The city needs to know whether this number is different from the 2020 national prevalence (or count). Calculate the probability of observing your finding, if the prevalence of COPD in city X is the same as that of the whole nation. </a:t>
            </a:r>
          </a:p>
          <a:p>
            <a:pPr marL="0" indent="0">
              <a:buNone/>
            </a:pPr>
            <a:endParaRPr lang="en-US" sz="1800" dirty="0"/>
          </a:p>
          <a:p>
            <a:pPr marL="0" indent="0">
              <a:buNone/>
            </a:pPr>
            <a:r>
              <a:rPr lang="en-US" sz="1800" b="1" dirty="0"/>
              <a:t>Question  b) </a:t>
            </a:r>
            <a:r>
              <a:rPr lang="en-US" sz="1800" dirty="0"/>
              <a:t>Is your finding conclusive based on the sample size of n=30? Provide the result of statistical test of your choice and provide the  corresponding interpretation. Show your work. Explain your choice for your statistical test of choice.  </a:t>
            </a:r>
          </a:p>
          <a:p>
            <a:pPr marL="0" indent="0">
              <a:buNone/>
            </a:pPr>
            <a:endParaRPr lang="en-US" sz="1800" dirty="0"/>
          </a:p>
          <a:p>
            <a:pPr marL="0" indent="0">
              <a:buNone/>
            </a:pPr>
            <a:r>
              <a:rPr lang="en-US" sz="1800" b="1" dirty="0"/>
              <a:t>Question c)</a:t>
            </a:r>
            <a:r>
              <a:rPr lang="en-US" sz="1800" dirty="0"/>
              <a:t> The city is population is 1000. Do you think your test is valid, in terms of its assumptions? </a:t>
            </a:r>
          </a:p>
          <a:p>
            <a:pPr marL="0" indent="0">
              <a:buNone/>
            </a:pPr>
            <a:r>
              <a:rPr lang="en-US" sz="1800" b="1" dirty="0"/>
              <a:t>Note: You will </a:t>
            </a:r>
            <a:r>
              <a:rPr lang="en-US" sz="1800" b="1" u="sng" dirty="0"/>
              <a:t>not </a:t>
            </a:r>
            <a:r>
              <a:rPr lang="en-US" sz="1800" b="1" dirty="0"/>
              <a:t>calculate P(X=x) during the exam, since a table for probability distribution will be given to you, but you need to calculate by yourself for the assignments (EPIB 613 this week and its corresponding assignment is especially critical).  </a:t>
            </a:r>
          </a:p>
        </p:txBody>
      </p:sp>
    </p:spTree>
    <p:extLst>
      <p:ext uri="{BB962C8B-B14F-4D97-AF65-F5344CB8AC3E}">
        <p14:creationId xmlns:p14="http://schemas.microsoft.com/office/powerpoint/2010/main" val="162171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C2B0-DF5E-1357-6CB8-A23860BC05A8}"/>
              </a:ext>
            </a:extLst>
          </p:cNvPr>
          <p:cNvSpPr>
            <a:spLocks noGrp="1"/>
          </p:cNvSpPr>
          <p:nvPr>
            <p:ph type="title"/>
          </p:nvPr>
        </p:nvSpPr>
        <p:spPr/>
        <p:txBody>
          <a:bodyPr/>
          <a:lstStyle/>
          <a:p>
            <a:r>
              <a:rPr lang="en-US"/>
              <a:t>Binomial table </a:t>
            </a:r>
            <a:endParaRPr lang="en-US" dirty="0"/>
          </a:p>
        </p:txBody>
      </p:sp>
      <p:sp>
        <p:nvSpPr>
          <p:cNvPr id="3" name="Content Placeholder 2">
            <a:extLst>
              <a:ext uri="{FF2B5EF4-FFF2-40B4-BE49-F238E27FC236}">
                <a16:creationId xmlns:a16="http://schemas.microsoft.com/office/drawing/2014/main" id="{FDFA9DFD-0D74-2FE8-CD9F-14F47E8D987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44BBB30-4C3A-D0F8-3542-D269FFEF23EE}"/>
              </a:ext>
            </a:extLst>
          </p:cNvPr>
          <p:cNvPicPr>
            <a:picLocks noChangeAspect="1"/>
          </p:cNvPicPr>
          <p:nvPr/>
        </p:nvPicPr>
        <p:blipFill>
          <a:blip r:embed="rId2"/>
          <a:stretch>
            <a:fillRect/>
          </a:stretch>
        </p:blipFill>
        <p:spPr>
          <a:xfrm>
            <a:off x="4068417" y="1758681"/>
            <a:ext cx="3424446" cy="4734194"/>
          </a:xfrm>
          <a:prstGeom prst="rect">
            <a:avLst/>
          </a:prstGeom>
        </p:spPr>
      </p:pic>
    </p:spTree>
    <p:extLst>
      <p:ext uri="{BB962C8B-B14F-4D97-AF65-F5344CB8AC3E}">
        <p14:creationId xmlns:p14="http://schemas.microsoft.com/office/powerpoint/2010/main" val="318243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47ED-59D8-D5FD-6306-63183FA1142C}"/>
              </a:ext>
            </a:extLst>
          </p:cNvPr>
          <p:cNvSpPr>
            <a:spLocks noGrp="1"/>
          </p:cNvSpPr>
          <p:nvPr>
            <p:ph type="title"/>
          </p:nvPr>
        </p:nvSpPr>
        <p:spPr>
          <a:xfrm>
            <a:off x="364547" y="529069"/>
            <a:ext cx="11007969" cy="1325563"/>
          </a:xfrm>
        </p:spPr>
        <p:txBody>
          <a:bodyPr/>
          <a:lstStyle/>
          <a:p>
            <a:r>
              <a:rPr lang="en-US" dirty="0"/>
              <a:t>Sample mean and variance of Random Variable </a:t>
            </a:r>
          </a:p>
        </p:txBody>
      </p:sp>
      <p:pic>
        <p:nvPicPr>
          <p:cNvPr id="6" name="Content Placeholder 5">
            <a:extLst>
              <a:ext uri="{FF2B5EF4-FFF2-40B4-BE49-F238E27FC236}">
                <a16:creationId xmlns:a16="http://schemas.microsoft.com/office/drawing/2014/main" id="{F149E15B-F632-C5C6-2E53-3A071D276882}"/>
              </a:ext>
            </a:extLst>
          </p:cNvPr>
          <p:cNvPicPr>
            <a:picLocks noGrp="1" noChangeAspect="1"/>
          </p:cNvPicPr>
          <p:nvPr>
            <p:ph idx="1"/>
          </p:nvPr>
        </p:nvPicPr>
        <p:blipFill>
          <a:blip r:embed="rId2"/>
          <a:stretch>
            <a:fillRect/>
          </a:stretch>
        </p:blipFill>
        <p:spPr>
          <a:xfrm>
            <a:off x="838200" y="4124878"/>
            <a:ext cx="4340319" cy="1393971"/>
          </a:xfrm>
        </p:spPr>
      </p:pic>
      <p:sp>
        <p:nvSpPr>
          <p:cNvPr id="4" name="TextBox 3">
            <a:extLst>
              <a:ext uri="{FF2B5EF4-FFF2-40B4-BE49-F238E27FC236}">
                <a16:creationId xmlns:a16="http://schemas.microsoft.com/office/drawing/2014/main" id="{5AE7FEC7-F2C6-0043-F834-B07D82386646}"/>
              </a:ext>
            </a:extLst>
          </p:cNvPr>
          <p:cNvSpPr txBox="1"/>
          <p:nvPr/>
        </p:nvSpPr>
        <p:spPr>
          <a:xfrm>
            <a:off x="883234" y="6038821"/>
            <a:ext cx="10489282" cy="646331"/>
          </a:xfrm>
          <a:prstGeom prst="rect">
            <a:avLst/>
          </a:prstGeom>
          <a:noFill/>
        </p:spPr>
        <p:txBody>
          <a:bodyPr wrap="none" rtlCol="0">
            <a:spAutoFit/>
          </a:bodyPr>
          <a:lstStyle/>
          <a:p>
            <a:r>
              <a:rPr lang="en-US" dirty="0"/>
              <a:t>You do not need to know the equations on the left , but you need to know the shortcut Binomial formulas </a:t>
            </a:r>
          </a:p>
          <a:p>
            <a:r>
              <a:rPr lang="en-US" dirty="0"/>
              <a:t>on the right for mean, variance, and SD. </a:t>
            </a:r>
          </a:p>
        </p:txBody>
      </p:sp>
      <p:pic>
        <p:nvPicPr>
          <p:cNvPr id="8" name="Picture 7">
            <a:extLst>
              <a:ext uri="{FF2B5EF4-FFF2-40B4-BE49-F238E27FC236}">
                <a16:creationId xmlns:a16="http://schemas.microsoft.com/office/drawing/2014/main" id="{E542ABB4-2D02-8F7F-1F7E-56019EE3BB31}"/>
              </a:ext>
            </a:extLst>
          </p:cNvPr>
          <p:cNvPicPr>
            <a:picLocks noChangeAspect="1"/>
          </p:cNvPicPr>
          <p:nvPr/>
        </p:nvPicPr>
        <p:blipFill>
          <a:blip r:embed="rId3"/>
          <a:stretch>
            <a:fillRect/>
          </a:stretch>
        </p:blipFill>
        <p:spPr>
          <a:xfrm>
            <a:off x="539423" y="2483739"/>
            <a:ext cx="4937872" cy="1353933"/>
          </a:xfrm>
          <a:prstGeom prst="rect">
            <a:avLst/>
          </a:prstGeom>
        </p:spPr>
      </p:pic>
      <p:pic>
        <p:nvPicPr>
          <p:cNvPr id="10" name="Picture 9">
            <a:extLst>
              <a:ext uri="{FF2B5EF4-FFF2-40B4-BE49-F238E27FC236}">
                <a16:creationId xmlns:a16="http://schemas.microsoft.com/office/drawing/2014/main" id="{65F752C9-59E1-45E1-7F93-4ADAA7C9C7C9}"/>
              </a:ext>
            </a:extLst>
          </p:cNvPr>
          <p:cNvPicPr>
            <a:picLocks noChangeAspect="1"/>
          </p:cNvPicPr>
          <p:nvPr/>
        </p:nvPicPr>
        <p:blipFill>
          <a:blip r:embed="rId4"/>
          <a:stretch>
            <a:fillRect/>
          </a:stretch>
        </p:blipFill>
        <p:spPr>
          <a:xfrm>
            <a:off x="5911760" y="2374604"/>
            <a:ext cx="4889218" cy="2108791"/>
          </a:xfrm>
          <a:prstGeom prst="rect">
            <a:avLst/>
          </a:prstGeom>
        </p:spPr>
      </p:pic>
    </p:spTree>
    <p:extLst>
      <p:ext uri="{BB962C8B-B14F-4D97-AF65-F5344CB8AC3E}">
        <p14:creationId xmlns:p14="http://schemas.microsoft.com/office/powerpoint/2010/main" val="1433412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782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Review 5 </vt:lpstr>
      <vt:lpstr>Practice and checkup questions uploaded</vt:lpstr>
      <vt:lpstr>Practice and checkup questions uploaded</vt:lpstr>
      <vt:lpstr>Random variables – what are they? </vt:lpstr>
      <vt:lpstr>So, why do we need random variables?</vt:lpstr>
      <vt:lpstr>Example question (nearly identical to the vapting question last week): </vt:lpstr>
      <vt:lpstr>Real-world description of this question. </vt:lpstr>
      <vt:lpstr>Binomial table </vt:lpstr>
      <vt:lpstr>Sample mean and variance of Random Variable </vt:lpstr>
      <vt:lpstr>Final note about Binomial</vt:lpstr>
      <vt:lpstr>Correction about the Standard deviation of Binomial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Hiroshi Mamiya, Dr</dc:creator>
  <cp:lastModifiedBy>Hiroshi Mamiya, Dr</cp:lastModifiedBy>
  <cp:revision>1</cp:revision>
  <dcterms:created xsi:type="dcterms:W3CDTF">2024-09-14T19:02:01Z</dcterms:created>
  <dcterms:modified xsi:type="dcterms:W3CDTF">2024-09-16T21:31:37Z</dcterms:modified>
</cp:coreProperties>
</file>