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1" r:id="rId1"/>
    <p:sldMasterId id="2147484254" r:id="rId2"/>
  </p:sldMasterIdLst>
  <p:notesMasterIdLst>
    <p:notesMasterId r:id="rId25"/>
  </p:notesMasterIdLst>
  <p:handoutMasterIdLst>
    <p:handoutMasterId r:id="rId26"/>
  </p:handoutMasterIdLst>
  <p:sldIdLst>
    <p:sldId id="1348" r:id="rId3"/>
    <p:sldId id="1349" r:id="rId4"/>
    <p:sldId id="1230" r:id="rId5"/>
    <p:sldId id="1291" r:id="rId6"/>
    <p:sldId id="1267" r:id="rId7"/>
    <p:sldId id="1269" r:id="rId8"/>
    <p:sldId id="1296" r:id="rId9"/>
    <p:sldId id="1271" r:id="rId10"/>
    <p:sldId id="1272" r:id="rId11"/>
    <p:sldId id="1273" r:id="rId12"/>
    <p:sldId id="1275" r:id="rId13"/>
    <p:sldId id="1331" r:id="rId14"/>
    <p:sldId id="1280" r:id="rId15"/>
    <p:sldId id="1282" r:id="rId16"/>
    <p:sldId id="1333" r:id="rId17"/>
    <p:sldId id="1283" r:id="rId18"/>
    <p:sldId id="1284" r:id="rId19"/>
    <p:sldId id="1285" r:id="rId20"/>
    <p:sldId id="1286" r:id="rId21"/>
    <p:sldId id="1287" r:id="rId22"/>
    <p:sldId id="1288" r:id="rId23"/>
    <p:sldId id="1289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uren Hill" initials="LH" lastIdx="1" clrIdx="0"/>
  <p:cmAuthor id="1" name="Connie" initials="C" lastIdx="6" clrIdx="1">
    <p:extLst>
      <p:ext uri="{19B8F6BF-5375-455C-9EA6-DF929625EA0E}">
        <p15:presenceInfo xmlns:p15="http://schemas.microsoft.com/office/powerpoint/2012/main" userId="9ff5298ed15b64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ADED3"/>
    <a:srgbClr val="6CDDDA"/>
    <a:srgbClr val="A7FFA7"/>
    <a:srgbClr val="EEEEEE"/>
    <a:srgbClr val="FF3300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8BE02-08C3-400B-A47B-6990523279D9}" v="12" dt="2024-09-12T20:49:55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4" autoAdjust="0"/>
    <p:restoredTop sz="94683"/>
  </p:normalViewPr>
  <p:slideViewPr>
    <p:cSldViewPr>
      <p:cViewPr varScale="1">
        <p:scale>
          <a:sx n="171" d="100"/>
          <a:sy n="171" d="100"/>
        </p:scale>
        <p:origin x="1506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38"/>
    </p:cViewPr>
  </p:sorterViewPr>
  <p:notesViewPr>
    <p:cSldViewPr>
      <p:cViewPr varScale="1">
        <p:scale>
          <a:sx n="88" d="100"/>
          <a:sy n="88" d="100"/>
        </p:scale>
        <p:origin x="-32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hi Mamiya, Dr" userId="0b5fd2e1-6516-43c1-a11b-c70ac9ba9473" providerId="ADAL" clId="{2D48BE02-08C3-400B-A47B-6990523279D9}"/>
    <pc:docChg chg="undo custSel addSld delSld modSld">
      <pc:chgData name="Hiroshi Mamiya, Dr" userId="0b5fd2e1-6516-43c1-a11b-c70ac9ba9473" providerId="ADAL" clId="{2D48BE02-08C3-400B-A47B-6990523279D9}" dt="2024-09-13T17:04:51.823" v="1701" actId="20577"/>
      <pc:docMkLst>
        <pc:docMk/>
      </pc:docMkLst>
      <pc:sldChg chg="del">
        <pc:chgData name="Hiroshi Mamiya, Dr" userId="0b5fd2e1-6516-43c1-a11b-c70ac9ba9473" providerId="ADAL" clId="{2D48BE02-08C3-400B-A47B-6990523279D9}" dt="2024-09-12T20:36:13.566" v="6" actId="47"/>
        <pc:sldMkLst>
          <pc:docMk/>
          <pc:sldMk cId="0" sldId="1181"/>
        </pc:sldMkLst>
      </pc:sldChg>
      <pc:sldChg chg="del">
        <pc:chgData name="Hiroshi Mamiya, Dr" userId="0b5fd2e1-6516-43c1-a11b-c70ac9ba9473" providerId="ADAL" clId="{2D48BE02-08C3-400B-A47B-6990523279D9}" dt="2024-09-12T20:36:20.744" v="10" actId="47"/>
        <pc:sldMkLst>
          <pc:docMk/>
          <pc:sldMk cId="0" sldId="1186"/>
        </pc:sldMkLst>
      </pc:sldChg>
      <pc:sldChg chg="del">
        <pc:chgData name="Hiroshi Mamiya, Dr" userId="0b5fd2e1-6516-43c1-a11b-c70ac9ba9473" providerId="ADAL" clId="{2D48BE02-08C3-400B-A47B-6990523279D9}" dt="2024-09-12T20:36:12.669" v="4" actId="47"/>
        <pc:sldMkLst>
          <pc:docMk/>
          <pc:sldMk cId="0" sldId="1222"/>
        </pc:sldMkLst>
      </pc:sldChg>
      <pc:sldChg chg="del">
        <pc:chgData name="Hiroshi Mamiya, Dr" userId="0b5fd2e1-6516-43c1-a11b-c70ac9ba9473" providerId="ADAL" clId="{2D48BE02-08C3-400B-A47B-6990523279D9}" dt="2024-09-12T20:36:44.197" v="26" actId="47"/>
        <pc:sldMkLst>
          <pc:docMk/>
          <pc:sldMk cId="0" sldId="1231"/>
        </pc:sldMkLst>
      </pc:sldChg>
      <pc:sldChg chg="del">
        <pc:chgData name="Hiroshi Mamiya, Dr" userId="0b5fd2e1-6516-43c1-a11b-c70ac9ba9473" providerId="ADAL" clId="{2D48BE02-08C3-400B-A47B-6990523279D9}" dt="2024-09-12T20:36:14.701" v="8" actId="47"/>
        <pc:sldMkLst>
          <pc:docMk/>
          <pc:sldMk cId="0" sldId="1240"/>
        </pc:sldMkLst>
      </pc:sldChg>
      <pc:sldChg chg="del">
        <pc:chgData name="Hiroshi Mamiya, Dr" userId="0b5fd2e1-6516-43c1-a11b-c70ac9ba9473" providerId="ADAL" clId="{2D48BE02-08C3-400B-A47B-6990523279D9}" dt="2024-09-12T20:36:23.376" v="12" actId="47"/>
        <pc:sldMkLst>
          <pc:docMk/>
          <pc:sldMk cId="0" sldId="1242"/>
        </pc:sldMkLst>
      </pc:sldChg>
      <pc:sldChg chg="del">
        <pc:chgData name="Hiroshi Mamiya, Dr" userId="0b5fd2e1-6516-43c1-a11b-c70ac9ba9473" providerId="ADAL" clId="{2D48BE02-08C3-400B-A47B-6990523279D9}" dt="2024-09-12T20:36:26.506" v="14" actId="47"/>
        <pc:sldMkLst>
          <pc:docMk/>
          <pc:sldMk cId="0" sldId="1261"/>
        </pc:sldMkLst>
      </pc:sldChg>
      <pc:sldChg chg="del">
        <pc:chgData name="Hiroshi Mamiya, Dr" userId="0b5fd2e1-6516-43c1-a11b-c70ac9ba9473" providerId="ADAL" clId="{2D48BE02-08C3-400B-A47B-6990523279D9}" dt="2024-09-12T20:36:27.698" v="16" actId="47"/>
        <pc:sldMkLst>
          <pc:docMk/>
          <pc:sldMk cId="0" sldId="1262"/>
        </pc:sldMkLst>
      </pc:sldChg>
      <pc:sldChg chg="del">
        <pc:chgData name="Hiroshi Mamiya, Dr" userId="0b5fd2e1-6516-43c1-a11b-c70ac9ba9473" providerId="ADAL" clId="{2D48BE02-08C3-400B-A47B-6990523279D9}" dt="2024-09-12T20:36:28.808" v="18" actId="47"/>
        <pc:sldMkLst>
          <pc:docMk/>
          <pc:sldMk cId="0" sldId="1264"/>
        </pc:sldMkLst>
      </pc:sldChg>
      <pc:sldChg chg="del">
        <pc:chgData name="Hiroshi Mamiya, Dr" userId="0b5fd2e1-6516-43c1-a11b-c70ac9ba9473" providerId="ADAL" clId="{2D48BE02-08C3-400B-A47B-6990523279D9}" dt="2024-09-12T20:36:31.057" v="21" actId="47"/>
        <pc:sldMkLst>
          <pc:docMk/>
          <pc:sldMk cId="0" sldId="1265"/>
        </pc:sldMkLst>
      </pc:sldChg>
      <pc:sldChg chg="del">
        <pc:chgData name="Hiroshi Mamiya, Dr" userId="0b5fd2e1-6516-43c1-a11b-c70ac9ba9473" providerId="ADAL" clId="{2D48BE02-08C3-400B-A47B-6990523279D9}" dt="2024-09-12T20:36:31.628" v="22" actId="47"/>
        <pc:sldMkLst>
          <pc:docMk/>
          <pc:sldMk cId="0" sldId="1266"/>
        </pc:sldMkLst>
      </pc:sldChg>
      <pc:sldChg chg="modSp mod">
        <pc:chgData name="Hiroshi Mamiya, Dr" userId="0b5fd2e1-6516-43c1-a11b-c70ac9ba9473" providerId="ADAL" clId="{2D48BE02-08C3-400B-A47B-6990523279D9}" dt="2024-09-12T20:37:36.797" v="31" actId="207"/>
        <pc:sldMkLst>
          <pc:docMk/>
          <pc:sldMk cId="0" sldId="1267"/>
        </pc:sldMkLst>
        <pc:spChg chg="mod">
          <ac:chgData name="Hiroshi Mamiya, Dr" userId="0b5fd2e1-6516-43c1-a11b-c70ac9ba9473" providerId="ADAL" clId="{2D48BE02-08C3-400B-A47B-6990523279D9}" dt="2024-09-12T20:37:36.797" v="31" actId="207"/>
          <ac:spMkLst>
            <pc:docMk/>
            <pc:sldMk cId="0" sldId="1267"/>
            <ac:spMk id="1299459" creationId="{00000000-0000-0000-0000-000000000000}"/>
          </ac:spMkLst>
        </pc:spChg>
      </pc:sldChg>
      <pc:sldChg chg="modSp mod">
        <pc:chgData name="Hiroshi Mamiya, Dr" userId="0b5fd2e1-6516-43c1-a11b-c70ac9ba9473" providerId="ADAL" clId="{2D48BE02-08C3-400B-A47B-6990523279D9}" dt="2024-09-12T20:40:24.187" v="243" actId="20577"/>
        <pc:sldMkLst>
          <pc:docMk/>
          <pc:sldMk cId="0" sldId="1271"/>
        </pc:sldMkLst>
        <pc:spChg chg="mod">
          <ac:chgData name="Hiroshi Mamiya, Dr" userId="0b5fd2e1-6516-43c1-a11b-c70ac9ba9473" providerId="ADAL" clId="{2D48BE02-08C3-400B-A47B-6990523279D9}" dt="2024-09-12T20:40:24.187" v="243" actId="20577"/>
          <ac:spMkLst>
            <pc:docMk/>
            <pc:sldMk cId="0" sldId="1271"/>
            <ac:spMk id="1300483" creationId="{00000000-0000-0000-0000-000000000000}"/>
          </ac:spMkLst>
        </pc:spChg>
      </pc:sldChg>
      <pc:sldChg chg="modSp mod">
        <pc:chgData name="Hiroshi Mamiya, Dr" userId="0b5fd2e1-6516-43c1-a11b-c70ac9ba9473" providerId="ADAL" clId="{2D48BE02-08C3-400B-A47B-6990523279D9}" dt="2024-09-13T17:04:51.823" v="1701" actId="20577"/>
        <pc:sldMkLst>
          <pc:docMk/>
          <pc:sldMk cId="0" sldId="1273"/>
        </pc:sldMkLst>
        <pc:spChg chg="mod">
          <ac:chgData name="Hiroshi Mamiya, Dr" userId="0b5fd2e1-6516-43c1-a11b-c70ac9ba9473" providerId="ADAL" clId="{2D48BE02-08C3-400B-A47B-6990523279D9}" dt="2024-09-13T17:04:51.823" v="1701" actId="20577"/>
          <ac:spMkLst>
            <pc:docMk/>
            <pc:sldMk cId="0" sldId="1273"/>
            <ac:spMk id="1301507" creationId="{00000000-0000-0000-0000-000000000000}"/>
          </ac:spMkLst>
        </pc:spChg>
      </pc:sldChg>
      <pc:sldChg chg="modSp mod">
        <pc:chgData name="Hiroshi Mamiya, Dr" userId="0b5fd2e1-6516-43c1-a11b-c70ac9ba9473" providerId="ADAL" clId="{2D48BE02-08C3-400B-A47B-6990523279D9}" dt="2024-09-12T20:44:47.597" v="569" actId="20577"/>
        <pc:sldMkLst>
          <pc:docMk/>
          <pc:sldMk cId="0" sldId="1275"/>
        </pc:sldMkLst>
        <pc:spChg chg="mod">
          <ac:chgData name="Hiroshi Mamiya, Dr" userId="0b5fd2e1-6516-43c1-a11b-c70ac9ba9473" providerId="ADAL" clId="{2D48BE02-08C3-400B-A47B-6990523279D9}" dt="2024-09-12T20:44:47.597" v="569" actId="20577"/>
          <ac:spMkLst>
            <pc:docMk/>
            <pc:sldMk cId="0" sldId="1275"/>
            <ac:spMk id="1301507" creationId="{00000000-0000-0000-0000-000000000000}"/>
          </ac:spMkLst>
        </pc:spChg>
      </pc:sldChg>
      <pc:sldChg chg="del">
        <pc:chgData name="Hiroshi Mamiya, Dr" userId="0b5fd2e1-6516-43c1-a11b-c70ac9ba9473" providerId="ADAL" clId="{2D48BE02-08C3-400B-A47B-6990523279D9}" dt="2024-09-12T20:45:08.150" v="570" actId="47"/>
        <pc:sldMkLst>
          <pc:docMk/>
          <pc:sldMk cId="0" sldId="1276"/>
        </pc:sldMkLst>
      </pc:sldChg>
      <pc:sldChg chg="del">
        <pc:chgData name="Hiroshi Mamiya, Dr" userId="0b5fd2e1-6516-43c1-a11b-c70ac9ba9473" providerId="ADAL" clId="{2D48BE02-08C3-400B-A47B-6990523279D9}" dt="2024-09-12T20:45:16.673" v="572" actId="47"/>
        <pc:sldMkLst>
          <pc:docMk/>
          <pc:sldMk cId="0" sldId="1279"/>
        </pc:sldMkLst>
      </pc:sldChg>
      <pc:sldChg chg="modSp">
        <pc:chgData name="Hiroshi Mamiya, Dr" userId="0b5fd2e1-6516-43c1-a11b-c70ac9ba9473" providerId="ADAL" clId="{2D48BE02-08C3-400B-A47B-6990523279D9}" dt="2024-09-12T20:46:30.834" v="577" actId="13926"/>
        <pc:sldMkLst>
          <pc:docMk/>
          <pc:sldMk cId="0" sldId="1280"/>
        </pc:sldMkLst>
        <pc:spChg chg="mod">
          <ac:chgData name="Hiroshi Mamiya, Dr" userId="0b5fd2e1-6516-43c1-a11b-c70ac9ba9473" providerId="ADAL" clId="{2D48BE02-08C3-400B-A47B-6990523279D9}" dt="2024-09-12T20:46:30.834" v="577" actId="13926"/>
          <ac:spMkLst>
            <pc:docMk/>
            <pc:sldMk cId="0" sldId="1280"/>
            <ac:spMk id="1389571" creationId="{00000000-0000-0000-0000-000000000000}"/>
          </ac:spMkLst>
        </pc:spChg>
      </pc:sldChg>
      <pc:sldChg chg="modSp mod">
        <pc:chgData name="Hiroshi Mamiya, Dr" userId="0b5fd2e1-6516-43c1-a11b-c70ac9ba9473" providerId="ADAL" clId="{2D48BE02-08C3-400B-A47B-6990523279D9}" dt="2024-09-12T20:55:54.093" v="935" actId="6549"/>
        <pc:sldMkLst>
          <pc:docMk/>
          <pc:sldMk cId="0" sldId="1285"/>
        </pc:sldMkLst>
        <pc:spChg chg="mod">
          <ac:chgData name="Hiroshi Mamiya, Dr" userId="0b5fd2e1-6516-43c1-a11b-c70ac9ba9473" providerId="ADAL" clId="{2D48BE02-08C3-400B-A47B-6990523279D9}" dt="2024-09-12T20:55:54.093" v="935" actId="6549"/>
          <ac:spMkLst>
            <pc:docMk/>
            <pc:sldMk cId="0" sldId="1285"/>
            <ac:spMk id="1389571" creationId="{00000000-0000-0000-0000-000000000000}"/>
          </ac:spMkLst>
        </pc:spChg>
      </pc:sldChg>
      <pc:sldChg chg="modSp mod">
        <pc:chgData name="Hiroshi Mamiya, Dr" userId="0b5fd2e1-6516-43c1-a11b-c70ac9ba9473" providerId="ADAL" clId="{2D48BE02-08C3-400B-A47B-6990523279D9}" dt="2024-09-12T21:34:28.611" v="1151" actId="13926"/>
        <pc:sldMkLst>
          <pc:docMk/>
          <pc:sldMk cId="0" sldId="1288"/>
        </pc:sldMkLst>
        <pc:spChg chg="mod">
          <ac:chgData name="Hiroshi Mamiya, Dr" userId="0b5fd2e1-6516-43c1-a11b-c70ac9ba9473" providerId="ADAL" clId="{2D48BE02-08C3-400B-A47B-6990523279D9}" dt="2024-09-12T21:34:28.611" v="1151" actId="13926"/>
          <ac:spMkLst>
            <pc:docMk/>
            <pc:sldMk cId="0" sldId="1288"/>
            <ac:spMk id="1307651" creationId="{00000000-0000-0000-0000-000000000000}"/>
          </ac:spMkLst>
        </pc:spChg>
      </pc:sldChg>
      <pc:sldChg chg="del">
        <pc:chgData name="Hiroshi Mamiya, Dr" userId="0b5fd2e1-6516-43c1-a11b-c70ac9ba9473" providerId="ADAL" clId="{2D48BE02-08C3-400B-A47B-6990523279D9}" dt="2024-09-12T20:36:04.748" v="0" actId="47"/>
        <pc:sldMkLst>
          <pc:docMk/>
          <pc:sldMk cId="0" sldId="1292"/>
        </pc:sldMkLst>
      </pc:sldChg>
      <pc:sldChg chg="del">
        <pc:chgData name="Hiroshi Mamiya, Dr" userId="0b5fd2e1-6516-43c1-a11b-c70ac9ba9473" providerId="ADAL" clId="{2D48BE02-08C3-400B-A47B-6990523279D9}" dt="2024-09-12T20:36:08.801" v="1" actId="47"/>
        <pc:sldMkLst>
          <pc:docMk/>
          <pc:sldMk cId="0" sldId="1293"/>
        </pc:sldMkLst>
      </pc:sldChg>
      <pc:sldChg chg="del">
        <pc:chgData name="Hiroshi Mamiya, Dr" userId="0b5fd2e1-6516-43c1-a11b-c70ac9ba9473" providerId="ADAL" clId="{2D48BE02-08C3-400B-A47B-6990523279D9}" dt="2024-09-12T20:36:38.636" v="24" actId="47"/>
        <pc:sldMkLst>
          <pc:docMk/>
          <pc:sldMk cId="0" sldId="1294"/>
        </pc:sldMkLst>
      </pc:sldChg>
      <pc:sldChg chg="del">
        <pc:chgData name="Hiroshi Mamiya, Dr" userId="0b5fd2e1-6516-43c1-a11b-c70ac9ba9473" providerId="ADAL" clId="{2D48BE02-08C3-400B-A47B-6990523279D9}" dt="2024-09-12T20:36:11.662" v="2" actId="47"/>
        <pc:sldMkLst>
          <pc:docMk/>
          <pc:sldMk cId="0" sldId="1295"/>
        </pc:sldMkLst>
      </pc:sldChg>
      <pc:sldChg chg="modSp del mod">
        <pc:chgData name="Hiroshi Mamiya, Dr" userId="0b5fd2e1-6516-43c1-a11b-c70ac9ba9473" providerId="ADAL" clId="{2D48BE02-08C3-400B-A47B-6990523279D9}" dt="2024-09-12T21:34:02.563" v="1149" actId="47"/>
        <pc:sldMkLst>
          <pc:docMk/>
          <pc:sldMk cId="0" sldId="1297"/>
        </pc:sldMkLst>
        <pc:spChg chg="mod">
          <ac:chgData name="Hiroshi Mamiya, Dr" userId="0b5fd2e1-6516-43c1-a11b-c70ac9ba9473" providerId="ADAL" clId="{2D48BE02-08C3-400B-A47B-6990523279D9}" dt="2024-09-12T21:33:31.829" v="1143" actId="6549"/>
          <ac:spMkLst>
            <pc:docMk/>
            <pc:sldMk cId="0" sldId="1297"/>
            <ac:spMk id="1307651" creationId="{00000000-0000-0000-0000-000000000000}"/>
          </ac:spMkLst>
        </pc:spChg>
      </pc:sldChg>
      <pc:sldChg chg="del">
        <pc:chgData name="Hiroshi Mamiya, Dr" userId="0b5fd2e1-6516-43c1-a11b-c70ac9ba9473" providerId="ADAL" clId="{2D48BE02-08C3-400B-A47B-6990523279D9}" dt="2024-09-12T21:33:51.752" v="1145" actId="47"/>
        <pc:sldMkLst>
          <pc:docMk/>
          <pc:sldMk cId="0" sldId="1298"/>
        </pc:sldMkLst>
      </pc:sldChg>
      <pc:sldChg chg="del">
        <pc:chgData name="Hiroshi Mamiya, Dr" userId="0b5fd2e1-6516-43c1-a11b-c70ac9ba9473" providerId="ADAL" clId="{2D48BE02-08C3-400B-A47B-6990523279D9}" dt="2024-09-12T21:33:57.446" v="1147" actId="47"/>
        <pc:sldMkLst>
          <pc:docMk/>
          <pc:sldMk cId="0" sldId="1299"/>
        </pc:sldMkLst>
      </pc:sldChg>
      <pc:sldChg chg="del">
        <pc:chgData name="Hiroshi Mamiya, Dr" userId="0b5fd2e1-6516-43c1-a11b-c70ac9ba9473" providerId="ADAL" clId="{2D48BE02-08C3-400B-A47B-6990523279D9}" dt="2024-09-12T20:36:12.219" v="3" actId="47"/>
        <pc:sldMkLst>
          <pc:docMk/>
          <pc:sldMk cId="2321503780" sldId="1305"/>
        </pc:sldMkLst>
      </pc:sldChg>
      <pc:sldChg chg="del">
        <pc:chgData name="Hiroshi Mamiya, Dr" userId="0b5fd2e1-6516-43c1-a11b-c70ac9ba9473" providerId="ADAL" clId="{2D48BE02-08C3-400B-A47B-6990523279D9}" dt="2024-09-12T20:36:13.112" v="5" actId="47"/>
        <pc:sldMkLst>
          <pc:docMk/>
          <pc:sldMk cId="2190723452" sldId="1306"/>
        </pc:sldMkLst>
      </pc:sldChg>
      <pc:sldChg chg="del">
        <pc:chgData name="Hiroshi Mamiya, Dr" userId="0b5fd2e1-6516-43c1-a11b-c70ac9ba9473" providerId="ADAL" clId="{2D48BE02-08C3-400B-A47B-6990523279D9}" dt="2024-09-12T20:36:14.130" v="7" actId="47"/>
        <pc:sldMkLst>
          <pc:docMk/>
          <pc:sldMk cId="2699133515" sldId="1307"/>
        </pc:sldMkLst>
      </pc:sldChg>
      <pc:sldChg chg="del">
        <pc:chgData name="Hiroshi Mamiya, Dr" userId="0b5fd2e1-6516-43c1-a11b-c70ac9ba9473" providerId="ADAL" clId="{2D48BE02-08C3-400B-A47B-6990523279D9}" dt="2024-09-12T20:36:15.290" v="9" actId="47"/>
        <pc:sldMkLst>
          <pc:docMk/>
          <pc:sldMk cId="174287623" sldId="1308"/>
        </pc:sldMkLst>
      </pc:sldChg>
      <pc:sldChg chg="del">
        <pc:chgData name="Hiroshi Mamiya, Dr" userId="0b5fd2e1-6516-43c1-a11b-c70ac9ba9473" providerId="ADAL" clId="{2D48BE02-08C3-400B-A47B-6990523279D9}" dt="2024-09-12T20:36:21.449" v="11" actId="47"/>
        <pc:sldMkLst>
          <pc:docMk/>
          <pc:sldMk cId="329780937" sldId="1309"/>
        </pc:sldMkLst>
      </pc:sldChg>
      <pc:sldChg chg="del">
        <pc:chgData name="Hiroshi Mamiya, Dr" userId="0b5fd2e1-6516-43c1-a11b-c70ac9ba9473" providerId="ADAL" clId="{2D48BE02-08C3-400B-A47B-6990523279D9}" dt="2024-09-12T20:36:23.980" v="13" actId="47"/>
        <pc:sldMkLst>
          <pc:docMk/>
          <pc:sldMk cId="2808402646" sldId="1312"/>
        </pc:sldMkLst>
      </pc:sldChg>
      <pc:sldChg chg="del">
        <pc:chgData name="Hiroshi Mamiya, Dr" userId="0b5fd2e1-6516-43c1-a11b-c70ac9ba9473" providerId="ADAL" clId="{2D48BE02-08C3-400B-A47B-6990523279D9}" dt="2024-09-12T20:36:27.111" v="15" actId="47"/>
        <pc:sldMkLst>
          <pc:docMk/>
          <pc:sldMk cId="1434702404" sldId="1313"/>
        </pc:sldMkLst>
      </pc:sldChg>
      <pc:sldChg chg="del">
        <pc:chgData name="Hiroshi Mamiya, Dr" userId="0b5fd2e1-6516-43c1-a11b-c70ac9ba9473" providerId="ADAL" clId="{2D48BE02-08C3-400B-A47B-6990523279D9}" dt="2024-09-12T20:36:28.272" v="17" actId="47"/>
        <pc:sldMkLst>
          <pc:docMk/>
          <pc:sldMk cId="3840335256" sldId="1314"/>
        </pc:sldMkLst>
      </pc:sldChg>
      <pc:sldChg chg="del">
        <pc:chgData name="Hiroshi Mamiya, Dr" userId="0b5fd2e1-6516-43c1-a11b-c70ac9ba9473" providerId="ADAL" clId="{2D48BE02-08C3-400B-A47B-6990523279D9}" dt="2024-09-12T20:36:29.346" v="19" actId="47"/>
        <pc:sldMkLst>
          <pc:docMk/>
          <pc:sldMk cId="4037940900" sldId="1315"/>
        </pc:sldMkLst>
      </pc:sldChg>
      <pc:sldChg chg="del">
        <pc:chgData name="Hiroshi Mamiya, Dr" userId="0b5fd2e1-6516-43c1-a11b-c70ac9ba9473" providerId="ADAL" clId="{2D48BE02-08C3-400B-A47B-6990523279D9}" dt="2024-09-12T20:36:30.496" v="20" actId="47"/>
        <pc:sldMkLst>
          <pc:docMk/>
          <pc:sldMk cId="677980494" sldId="1316"/>
        </pc:sldMkLst>
      </pc:sldChg>
      <pc:sldChg chg="del">
        <pc:chgData name="Hiroshi Mamiya, Dr" userId="0b5fd2e1-6516-43c1-a11b-c70ac9ba9473" providerId="ADAL" clId="{2D48BE02-08C3-400B-A47B-6990523279D9}" dt="2024-09-12T20:36:32.420" v="23" actId="47"/>
        <pc:sldMkLst>
          <pc:docMk/>
          <pc:sldMk cId="688163392" sldId="1317"/>
        </pc:sldMkLst>
      </pc:sldChg>
      <pc:sldChg chg="del">
        <pc:chgData name="Hiroshi Mamiya, Dr" userId="0b5fd2e1-6516-43c1-a11b-c70ac9ba9473" providerId="ADAL" clId="{2D48BE02-08C3-400B-A47B-6990523279D9}" dt="2024-09-12T20:36:40.869" v="25" actId="47"/>
        <pc:sldMkLst>
          <pc:docMk/>
          <pc:sldMk cId="3116856218" sldId="1318"/>
        </pc:sldMkLst>
      </pc:sldChg>
      <pc:sldChg chg="del">
        <pc:chgData name="Hiroshi Mamiya, Dr" userId="0b5fd2e1-6516-43c1-a11b-c70ac9ba9473" providerId="ADAL" clId="{2D48BE02-08C3-400B-A47B-6990523279D9}" dt="2024-09-12T20:37:07.885" v="28" actId="47"/>
        <pc:sldMkLst>
          <pc:docMk/>
          <pc:sldMk cId="4053858207" sldId="1320"/>
        </pc:sldMkLst>
      </pc:sldChg>
      <pc:sldChg chg="del">
        <pc:chgData name="Hiroshi Mamiya, Dr" userId="0b5fd2e1-6516-43c1-a11b-c70ac9ba9473" providerId="ADAL" clId="{2D48BE02-08C3-400B-A47B-6990523279D9}" dt="2024-09-12T20:37:29.543" v="30" actId="47"/>
        <pc:sldMkLst>
          <pc:docMk/>
          <pc:sldMk cId="3542746876" sldId="1321"/>
        </pc:sldMkLst>
      </pc:sldChg>
      <pc:sldChg chg="del">
        <pc:chgData name="Hiroshi Mamiya, Dr" userId="0b5fd2e1-6516-43c1-a11b-c70ac9ba9473" providerId="ADAL" clId="{2D48BE02-08C3-400B-A47B-6990523279D9}" dt="2024-09-12T20:38:07.760" v="32" actId="47"/>
        <pc:sldMkLst>
          <pc:docMk/>
          <pc:sldMk cId="692514138" sldId="1323"/>
        </pc:sldMkLst>
      </pc:sldChg>
      <pc:sldChg chg="del">
        <pc:chgData name="Hiroshi Mamiya, Dr" userId="0b5fd2e1-6516-43c1-a11b-c70ac9ba9473" providerId="ADAL" clId="{2D48BE02-08C3-400B-A47B-6990523279D9}" dt="2024-09-12T20:40:40.697" v="244" actId="47"/>
        <pc:sldMkLst>
          <pc:docMk/>
          <pc:sldMk cId="3184952385" sldId="1325"/>
        </pc:sldMkLst>
      </pc:sldChg>
      <pc:sldChg chg="del">
        <pc:chgData name="Hiroshi Mamiya, Dr" userId="0b5fd2e1-6516-43c1-a11b-c70ac9ba9473" providerId="ADAL" clId="{2D48BE02-08C3-400B-A47B-6990523279D9}" dt="2024-09-12T20:43:52.483" v="455" actId="47"/>
        <pc:sldMkLst>
          <pc:docMk/>
          <pc:sldMk cId="2003859004" sldId="1326"/>
        </pc:sldMkLst>
      </pc:sldChg>
      <pc:sldChg chg="del">
        <pc:chgData name="Hiroshi Mamiya, Dr" userId="0b5fd2e1-6516-43c1-a11b-c70ac9ba9473" providerId="ADAL" clId="{2D48BE02-08C3-400B-A47B-6990523279D9}" dt="2024-09-12T20:44:04.500" v="456" actId="47"/>
        <pc:sldMkLst>
          <pc:docMk/>
          <pc:sldMk cId="1911550897" sldId="1328"/>
        </pc:sldMkLst>
      </pc:sldChg>
      <pc:sldChg chg="delSp modSp mod">
        <pc:chgData name="Hiroshi Mamiya, Dr" userId="0b5fd2e1-6516-43c1-a11b-c70ac9ba9473" providerId="ADAL" clId="{2D48BE02-08C3-400B-A47B-6990523279D9}" dt="2024-09-12T20:46:12.074" v="576" actId="113"/>
        <pc:sldMkLst>
          <pc:docMk/>
          <pc:sldMk cId="1704503876" sldId="1331"/>
        </pc:sldMkLst>
        <pc:spChg chg="mod">
          <ac:chgData name="Hiroshi Mamiya, Dr" userId="0b5fd2e1-6516-43c1-a11b-c70ac9ba9473" providerId="ADAL" clId="{2D48BE02-08C3-400B-A47B-6990523279D9}" dt="2024-09-12T20:46:12.074" v="576" actId="113"/>
          <ac:spMkLst>
            <pc:docMk/>
            <pc:sldMk cId="1704503876" sldId="1331"/>
            <ac:spMk id="1389571" creationId="{00000000-0000-0000-0000-000000000000}"/>
          </ac:spMkLst>
        </pc:spChg>
        <pc:graphicFrameChg chg="del">
          <ac:chgData name="Hiroshi Mamiya, Dr" userId="0b5fd2e1-6516-43c1-a11b-c70ac9ba9473" providerId="ADAL" clId="{2D48BE02-08C3-400B-A47B-6990523279D9}" dt="2024-09-12T20:46:08.730" v="574" actId="478"/>
          <ac:graphicFrameMkLst>
            <pc:docMk/>
            <pc:sldMk cId="1704503876" sldId="1331"/>
            <ac:graphicFrameMk id="2" creationId="{00000000-0000-0000-0000-000000000000}"/>
          </ac:graphicFrameMkLst>
        </pc:graphicFrameChg>
        <pc:graphicFrameChg chg="del">
          <ac:chgData name="Hiroshi Mamiya, Dr" userId="0b5fd2e1-6516-43c1-a11b-c70ac9ba9473" providerId="ADAL" clId="{2D48BE02-08C3-400B-A47B-6990523279D9}" dt="2024-09-12T20:46:09.517" v="575" actId="478"/>
          <ac:graphicFrameMkLst>
            <pc:docMk/>
            <pc:sldMk cId="1704503876" sldId="1331"/>
            <ac:graphicFrameMk id="28677" creationId="{00000000-0000-0000-0000-000000000000}"/>
          </ac:graphicFrameMkLst>
        </pc:graphicFrameChg>
      </pc:sldChg>
      <pc:sldChg chg="del">
        <pc:chgData name="Hiroshi Mamiya, Dr" userId="0b5fd2e1-6516-43c1-a11b-c70ac9ba9473" providerId="ADAL" clId="{2D48BE02-08C3-400B-A47B-6990523279D9}" dt="2024-09-12T20:46:32.675" v="578" actId="47"/>
        <pc:sldMkLst>
          <pc:docMk/>
          <pc:sldMk cId="1040532772" sldId="1332"/>
        </pc:sldMkLst>
      </pc:sldChg>
      <pc:sldChg chg="addSp modSp mod">
        <pc:chgData name="Hiroshi Mamiya, Dr" userId="0b5fd2e1-6516-43c1-a11b-c70ac9ba9473" providerId="ADAL" clId="{2D48BE02-08C3-400B-A47B-6990523279D9}" dt="2024-09-12T20:52:44.608" v="904" actId="6549"/>
        <pc:sldMkLst>
          <pc:docMk/>
          <pc:sldMk cId="17574400" sldId="1333"/>
        </pc:sldMkLst>
        <pc:spChg chg="add">
          <ac:chgData name="Hiroshi Mamiya, Dr" userId="0b5fd2e1-6516-43c1-a11b-c70ac9ba9473" providerId="ADAL" clId="{2D48BE02-08C3-400B-A47B-6990523279D9}" dt="2024-09-12T20:48:39.475" v="641"/>
          <ac:spMkLst>
            <pc:docMk/>
            <pc:sldMk cId="17574400" sldId="1333"/>
            <ac:spMk id="3" creationId="{2BE8AD77-AC67-E4CD-A5C8-4D601BCE42AB}"/>
          </ac:spMkLst>
        </pc:spChg>
        <pc:spChg chg="add mod">
          <ac:chgData name="Hiroshi Mamiya, Dr" userId="0b5fd2e1-6516-43c1-a11b-c70ac9ba9473" providerId="ADAL" clId="{2D48BE02-08C3-400B-A47B-6990523279D9}" dt="2024-09-12T20:48:43.894" v="643"/>
          <ac:spMkLst>
            <pc:docMk/>
            <pc:sldMk cId="17574400" sldId="1333"/>
            <ac:spMk id="5" creationId="{12FFD819-7D4F-38E6-E9DA-8E5AB13E5C43}"/>
          </ac:spMkLst>
        </pc:spChg>
        <pc:spChg chg="add">
          <ac:chgData name="Hiroshi Mamiya, Dr" userId="0b5fd2e1-6516-43c1-a11b-c70ac9ba9473" providerId="ADAL" clId="{2D48BE02-08C3-400B-A47B-6990523279D9}" dt="2024-09-12T20:49:21.158" v="645"/>
          <ac:spMkLst>
            <pc:docMk/>
            <pc:sldMk cId="17574400" sldId="1333"/>
            <ac:spMk id="6" creationId="{53343591-D199-A187-57B1-9DEB4D513929}"/>
          </ac:spMkLst>
        </pc:spChg>
        <pc:spChg chg="add">
          <ac:chgData name="Hiroshi Mamiya, Dr" userId="0b5fd2e1-6516-43c1-a11b-c70ac9ba9473" providerId="ADAL" clId="{2D48BE02-08C3-400B-A47B-6990523279D9}" dt="2024-09-12T20:49:52.473" v="651"/>
          <ac:spMkLst>
            <pc:docMk/>
            <pc:sldMk cId="17574400" sldId="1333"/>
            <ac:spMk id="7" creationId="{58AE2819-B6EB-2BC0-1C09-5EB250FC9948}"/>
          </ac:spMkLst>
        </pc:spChg>
        <pc:spChg chg="mod">
          <ac:chgData name="Hiroshi Mamiya, Dr" userId="0b5fd2e1-6516-43c1-a11b-c70ac9ba9473" providerId="ADAL" clId="{2D48BE02-08C3-400B-A47B-6990523279D9}" dt="2024-09-12T20:52:44.608" v="904" actId="6549"/>
          <ac:spMkLst>
            <pc:docMk/>
            <pc:sldMk cId="17574400" sldId="1333"/>
            <ac:spMk id="1301507" creationId="{00000000-0000-0000-0000-000000000000}"/>
          </ac:spMkLst>
        </pc:spChg>
      </pc:sldChg>
      <pc:sldChg chg="del">
        <pc:chgData name="Hiroshi Mamiya, Dr" userId="0b5fd2e1-6516-43c1-a11b-c70ac9ba9473" providerId="ADAL" clId="{2D48BE02-08C3-400B-A47B-6990523279D9}" dt="2024-09-12T20:53:02.485" v="905" actId="47"/>
        <pc:sldMkLst>
          <pc:docMk/>
          <pc:sldMk cId="3140557294" sldId="1334"/>
        </pc:sldMkLst>
      </pc:sldChg>
      <pc:sldChg chg="del">
        <pc:chgData name="Hiroshi Mamiya, Dr" userId="0b5fd2e1-6516-43c1-a11b-c70ac9ba9473" providerId="ADAL" clId="{2D48BE02-08C3-400B-A47B-6990523279D9}" dt="2024-09-12T20:53:39.474" v="906" actId="47"/>
        <pc:sldMkLst>
          <pc:docMk/>
          <pc:sldMk cId="3903089018" sldId="1335"/>
        </pc:sldMkLst>
      </pc:sldChg>
      <pc:sldChg chg="modSp del mod">
        <pc:chgData name="Hiroshi Mamiya, Dr" userId="0b5fd2e1-6516-43c1-a11b-c70ac9ba9473" providerId="ADAL" clId="{2D48BE02-08C3-400B-A47B-6990523279D9}" dt="2024-09-12T20:55:58.046" v="936" actId="47"/>
        <pc:sldMkLst>
          <pc:docMk/>
          <pc:sldMk cId="3877889994" sldId="1336"/>
        </pc:sldMkLst>
        <pc:spChg chg="mod">
          <ac:chgData name="Hiroshi Mamiya, Dr" userId="0b5fd2e1-6516-43c1-a11b-c70ac9ba9473" providerId="ADAL" clId="{2D48BE02-08C3-400B-A47B-6990523279D9}" dt="2024-09-12T20:55:40.080" v="930" actId="13926"/>
          <ac:spMkLst>
            <pc:docMk/>
            <pc:sldMk cId="3877889994" sldId="1336"/>
            <ac:spMk id="1389571" creationId="{00000000-0000-0000-0000-000000000000}"/>
          </ac:spMkLst>
        </pc:spChg>
      </pc:sldChg>
      <pc:sldChg chg="del">
        <pc:chgData name="Hiroshi Mamiya, Dr" userId="0b5fd2e1-6516-43c1-a11b-c70ac9ba9473" providerId="ADAL" clId="{2D48BE02-08C3-400B-A47B-6990523279D9}" dt="2024-09-12T20:56:48.910" v="937" actId="47"/>
        <pc:sldMkLst>
          <pc:docMk/>
          <pc:sldMk cId="3591009235" sldId="1337"/>
        </pc:sldMkLst>
      </pc:sldChg>
      <pc:sldChg chg="del">
        <pc:chgData name="Hiroshi Mamiya, Dr" userId="0b5fd2e1-6516-43c1-a11b-c70ac9ba9473" providerId="ADAL" clId="{2D48BE02-08C3-400B-A47B-6990523279D9}" dt="2024-09-12T20:57:00.500" v="938" actId="47"/>
        <pc:sldMkLst>
          <pc:docMk/>
          <pc:sldMk cId="4078328892" sldId="1338"/>
        </pc:sldMkLst>
      </pc:sldChg>
      <pc:sldChg chg="del">
        <pc:chgData name="Hiroshi Mamiya, Dr" userId="0b5fd2e1-6516-43c1-a11b-c70ac9ba9473" providerId="ADAL" clId="{2D48BE02-08C3-400B-A47B-6990523279D9}" dt="2024-09-12T21:33:04.668" v="1128" actId="47"/>
        <pc:sldMkLst>
          <pc:docMk/>
          <pc:sldMk cId="2701403840" sldId="1339"/>
        </pc:sldMkLst>
      </pc:sldChg>
      <pc:sldChg chg="del">
        <pc:chgData name="Hiroshi Mamiya, Dr" userId="0b5fd2e1-6516-43c1-a11b-c70ac9ba9473" providerId="ADAL" clId="{2D48BE02-08C3-400B-A47B-6990523279D9}" dt="2024-09-12T21:33:20.566" v="1129" actId="47"/>
        <pc:sldMkLst>
          <pc:docMk/>
          <pc:sldMk cId="78713179" sldId="1340"/>
        </pc:sldMkLst>
      </pc:sldChg>
      <pc:sldChg chg="del">
        <pc:chgData name="Hiroshi Mamiya, Dr" userId="0b5fd2e1-6516-43c1-a11b-c70ac9ba9473" providerId="ADAL" clId="{2D48BE02-08C3-400B-A47B-6990523279D9}" dt="2024-09-12T21:33:48.270" v="1144" actId="47"/>
        <pc:sldMkLst>
          <pc:docMk/>
          <pc:sldMk cId="833940452" sldId="1341"/>
        </pc:sldMkLst>
      </pc:sldChg>
      <pc:sldChg chg="del">
        <pc:chgData name="Hiroshi Mamiya, Dr" userId="0b5fd2e1-6516-43c1-a11b-c70ac9ba9473" providerId="ADAL" clId="{2D48BE02-08C3-400B-A47B-6990523279D9}" dt="2024-09-12T21:33:53.041" v="1146" actId="47"/>
        <pc:sldMkLst>
          <pc:docMk/>
          <pc:sldMk cId="852469961" sldId="1342"/>
        </pc:sldMkLst>
      </pc:sldChg>
      <pc:sldChg chg="del">
        <pc:chgData name="Hiroshi Mamiya, Dr" userId="0b5fd2e1-6516-43c1-a11b-c70ac9ba9473" providerId="ADAL" clId="{2D48BE02-08C3-400B-A47B-6990523279D9}" dt="2024-09-12T21:33:59.155" v="1148" actId="47"/>
        <pc:sldMkLst>
          <pc:docMk/>
          <pc:sldMk cId="969765355" sldId="1343"/>
        </pc:sldMkLst>
      </pc:sldChg>
      <pc:sldChg chg="del">
        <pc:chgData name="Hiroshi Mamiya, Dr" userId="0b5fd2e1-6516-43c1-a11b-c70ac9ba9473" providerId="ADAL" clId="{2D48BE02-08C3-400B-A47B-6990523279D9}" dt="2024-09-12T20:36:44.998" v="27" actId="47"/>
        <pc:sldMkLst>
          <pc:docMk/>
          <pc:sldMk cId="3481658775" sldId="1344"/>
        </pc:sldMkLst>
      </pc:sldChg>
      <pc:sldChg chg="del">
        <pc:chgData name="Hiroshi Mamiya, Dr" userId="0b5fd2e1-6516-43c1-a11b-c70ac9ba9473" providerId="ADAL" clId="{2D48BE02-08C3-400B-A47B-6990523279D9}" dt="2024-09-12T20:38:42.058" v="33" actId="47"/>
        <pc:sldMkLst>
          <pc:docMk/>
          <pc:sldMk cId="28115050" sldId="1345"/>
        </pc:sldMkLst>
      </pc:sldChg>
      <pc:sldChg chg="del">
        <pc:chgData name="Hiroshi Mamiya, Dr" userId="0b5fd2e1-6516-43c1-a11b-c70ac9ba9473" providerId="ADAL" clId="{2D48BE02-08C3-400B-A47B-6990523279D9}" dt="2024-09-12T20:45:09.994" v="571" actId="47"/>
        <pc:sldMkLst>
          <pc:docMk/>
          <pc:sldMk cId="354722313" sldId="1346"/>
        </pc:sldMkLst>
      </pc:sldChg>
      <pc:sldChg chg="modSp new mod">
        <pc:chgData name="Hiroshi Mamiya, Dr" userId="0b5fd2e1-6516-43c1-a11b-c70ac9ba9473" providerId="ADAL" clId="{2D48BE02-08C3-400B-A47B-6990523279D9}" dt="2024-09-12T21:37:48.942" v="1699" actId="20577"/>
        <pc:sldMkLst>
          <pc:docMk/>
          <pc:sldMk cId="1884037905" sldId="1349"/>
        </pc:sldMkLst>
        <pc:spChg chg="mod">
          <ac:chgData name="Hiroshi Mamiya, Dr" userId="0b5fd2e1-6516-43c1-a11b-c70ac9ba9473" providerId="ADAL" clId="{2D48BE02-08C3-400B-A47B-6990523279D9}" dt="2024-09-12T21:37:48.942" v="1699" actId="20577"/>
          <ac:spMkLst>
            <pc:docMk/>
            <pc:sldMk cId="1884037905" sldId="1349"/>
            <ac:spMk id="2" creationId="{6F932985-22EF-6613-7AEA-A871E3E0C26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73DA8-4518-46E7-8B90-64681EE7251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1DD3F-50F1-4B43-9015-8DF6D6ED0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451BC15-D514-4F19-815D-E9962E73E6C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067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ヒラギノ角ゴ Pro W3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9470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308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85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41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333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333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880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584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337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881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1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525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29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83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758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19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907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33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23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296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793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79581" y="4038600"/>
            <a:ext cx="7772400" cy="1829761"/>
          </a:xfrm>
          <a:noFill/>
        </p:spPr>
        <p:txBody>
          <a:bodyPr anchor="b">
            <a:normAutofit/>
          </a:bodyPr>
          <a:lstStyle>
            <a:lvl1pPr algn="r">
              <a:defRPr sz="40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6095451" y="6324600"/>
            <a:ext cx="23510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12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97BDE-F597-4B2D-B087-20633B7817CB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9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F3047-2511-4302-A6A4-A36D1F86930B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038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742950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56000D-3F4B-4307-A6CE-395259B3B6C7}" type="datetimeFigureOut">
              <a:rPr lang="en-US" altLang="en-US" smtClean="0"/>
              <a:pPr>
                <a:defRPr/>
              </a:pPr>
              <a:t>9/13/2024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D06AA-65A2-4B65-894C-AE2AC63004E0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0755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 eaLnBrk="1" hangingPunct="1">
              <a:defRPr/>
            </a:pPr>
            <a:endParaRPr lang="en-US" altLang="en-US" dirty="0">
              <a:solidFill>
                <a:srgbClr val="FFFFFF"/>
              </a:solidFill>
              <a:latin typeface="Lucida Sans Unicode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8975" y="3962400"/>
            <a:ext cx="7772400" cy="1829761"/>
          </a:xfrm>
          <a:noFill/>
        </p:spPr>
        <p:txBody>
          <a:bodyPr anchor="b"/>
          <a:lstStyle>
            <a:lvl1pPr algn="r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E7EBF5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A135337-C4E6-43C5-9E94-4FEF9B3D490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4383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74138" y="4038600"/>
            <a:ext cx="7772400" cy="1829761"/>
          </a:xfrm>
          <a:noFill/>
        </p:spPr>
        <p:txBody>
          <a:bodyPr anchor="b">
            <a:normAutofit/>
          </a:bodyPr>
          <a:lstStyle>
            <a:lvl1pPr algn="r">
              <a:defRPr sz="40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6095451" y="6324600"/>
            <a:ext cx="23510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E535C-387E-4F2D-B4F5-4647BD6B74EB}"/>
              </a:ext>
            </a:extLst>
          </p:cNvPr>
          <p:cNvSpPr/>
          <p:nvPr userDrawn="1"/>
        </p:nvSpPr>
        <p:spPr>
          <a:xfrm>
            <a:off x="0" y="-5080"/>
            <a:ext cx="9144000" cy="741680"/>
          </a:xfrm>
          <a:prstGeom prst="rect">
            <a:avLst/>
          </a:prstGeom>
          <a:solidFill>
            <a:srgbClr val="DA1B2C"/>
          </a:solidFill>
          <a:ln>
            <a:solidFill>
              <a:srgbClr val="DA1B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5C0D3F-C980-4191-8ABE-E8CB078532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6888" y="175251"/>
            <a:ext cx="413218" cy="37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45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>
            <a:lvl1pPr marL="109537" indent="0">
              <a:spcAft>
                <a:spcPts val="1200"/>
              </a:spcAft>
              <a:buClr>
                <a:schemeClr val="tx1"/>
              </a:buClr>
              <a:buSzPct val="100000"/>
              <a:buNone/>
              <a:defRPr sz="2800"/>
            </a:lvl1pPr>
            <a:lvl2pPr marL="392113" indent="0">
              <a:spcAft>
                <a:spcPts val="1200"/>
              </a:spcAft>
              <a:buClr>
                <a:schemeClr val="tx1"/>
              </a:buClr>
              <a:buNone/>
              <a:defRPr sz="2400"/>
            </a:lvl2pPr>
            <a:lvl3pPr marL="630238" indent="0">
              <a:spcAft>
                <a:spcPts val="1200"/>
              </a:spcAft>
              <a:buClr>
                <a:schemeClr val="tx1"/>
              </a:buClr>
              <a:buNone/>
              <a:defRPr sz="2000"/>
            </a:lvl3pPr>
            <a:lvl4pPr marL="914400" indent="0">
              <a:spcAft>
                <a:spcPts val="1200"/>
              </a:spcAft>
              <a:buClr>
                <a:schemeClr val="tx1"/>
              </a:buClr>
              <a:buNone/>
              <a:defRPr sz="1800"/>
            </a:lvl4pPr>
            <a:lvl5pPr marL="1143000" indent="0">
              <a:spcAft>
                <a:spcPts val="1200"/>
              </a:spcAft>
              <a:buClr>
                <a:schemeClr val="tx1"/>
              </a:buClr>
              <a:buNone/>
              <a:defRPr sz="16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335713" y="6553200"/>
            <a:ext cx="2351087" cy="2079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38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99DE4"/>
              </a:gs>
              <a:gs pos="28000">
                <a:srgbClr val="4582E2"/>
              </a:gs>
              <a:gs pos="100000">
                <a:srgbClr val="0058B0"/>
              </a:gs>
            </a:gsLst>
            <a:lin ang="5400000"/>
          </a:gradFill>
          <a:ln w="3175" cap="rnd">
            <a:solidFill>
              <a:srgbClr val="085091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dirty="0">
              <a:solidFill>
                <a:prstClr val="white"/>
              </a:solidFill>
              <a:latin typeface="Lucida Sans Unicode"/>
              <a:ea typeface="ＭＳ Ｐゴシック" pitchFamily="34" charset="-128"/>
            </a:endParaRPr>
          </a:p>
        </p:txBody>
      </p:sp>
      <p:sp>
        <p:nvSpPr>
          <p:cNvPr id="5" name="Chevron 4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99DE4"/>
              </a:gs>
              <a:gs pos="28000">
                <a:srgbClr val="4582E2"/>
              </a:gs>
              <a:gs pos="100000">
                <a:srgbClr val="0058B0"/>
              </a:gs>
            </a:gsLst>
            <a:lin ang="5400000"/>
          </a:gradFill>
          <a:ln w="3175" cap="rnd">
            <a:solidFill>
              <a:srgbClr val="085091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dirty="0">
              <a:solidFill>
                <a:prstClr val="white"/>
              </a:solidFill>
              <a:latin typeface="Lucida Sans Unicode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9D10D-0684-4686-B81C-3CECD93B833C}" type="slidenum">
              <a:rPr lang="en-US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583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7B67D-7F50-4936-85F3-5227A6D17E35}" type="slidenum">
              <a:rPr lang="en-US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569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F5C31-B1C1-4A3B-8E47-2283793B80FC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26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D75BA-2087-4126-AF00-D3F4B9551560}" type="slidenum">
              <a:rPr lang="en-US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47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>
            <a:lvl1pPr marL="109537" indent="0">
              <a:spcAft>
                <a:spcPts val="1200"/>
              </a:spcAft>
              <a:buClr>
                <a:schemeClr val="tx1"/>
              </a:buClr>
              <a:buSzPct val="100000"/>
              <a:buNone/>
              <a:defRPr sz="2400"/>
            </a:lvl1pPr>
            <a:lvl2pPr marL="392113" indent="0">
              <a:spcAft>
                <a:spcPts val="1200"/>
              </a:spcAft>
              <a:buClr>
                <a:schemeClr val="tx1"/>
              </a:buClr>
              <a:buNone/>
              <a:defRPr sz="2000"/>
            </a:lvl2pPr>
            <a:lvl3pPr marL="630238" indent="0">
              <a:spcAft>
                <a:spcPts val="1200"/>
              </a:spcAft>
              <a:buClr>
                <a:schemeClr val="tx1"/>
              </a:buClr>
              <a:buNone/>
              <a:defRPr sz="2000"/>
            </a:lvl3pPr>
            <a:lvl4pPr marL="914400" indent="0">
              <a:spcAft>
                <a:spcPts val="1200"/>
              </a:spcAft>
              <a:buClr>
                <a:schemeClr val="tx1"/>
              </a:buClr>
              <a:buNone/>
              <a:defRPr sz="1800"/>
            </a:lvl4pPr>
            <a:lvl5pPr marL="1143000" indent="0">
              <a:spcAft>
                <a:spcPts val="1200"/>
              </a:spcAft>
              <a:buClr>
                <a:schemeClr val="tx1"/>
              </a:buClr>
              <a:buNone/>
              <a:defRPr sz="16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62000"/>
          </a:xfr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335713" y="6553200"/>
            <a:ext cx="2351087" cy="2079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7E535C-387E-4F2D-B4F5-4647BD6B74EB}"/>
              </a:ext>
            </a:extLst>
          </p:cNvPr>
          <p:cNvSpPr/>
          <p:nvPr userDrawn="1"/>
        </p:nvSpPr>
        <p:spPr>
          <a:xfrm>
            <a:off x="0" y="-5080"/>
            <a:ext cx="9144000" cy="741680"/>
          </a:xfrm>
          <a:prstGeom prst="rect">
            <a:avLst/>
          </a:prstGeom>
          <a:solidFill>
            <a:srgbClr val="DA1B2C"/>
          </a:solidFill>
          <a:ln>
            <a:solidFill>
              <a:srgbClr val="DA1B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5C0D3F-C980-4191-8ABE-E8CB078532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6888" y="175251"/>
            <a:ext cx="413218" cy="37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491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AD948-7C21-4BF9-B63C-30F7526A8AFE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147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30BF7-6CEC-4BA4-9187-0E75BDB5C893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6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solidFill>
                <a:prstClr val="white"/>
              </a:solidFill>
              <a:ea typeface="ＭＳ Ｐゴシック" charset="-128"/>
            </a:endParaRPr>
          </a:p>
        </p:txBody>
      </p:sp>
      <p:sp>
        <p:nvSpPr>
          <p:cNvPr id="6" name="Freeform 16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dirty="0">
              <a:solidFill>
                <a:prstClr val="white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99DE4"/>
              </a:gs>
              <a:gs pos="28000">
                <a:srgbClr val="4582E2"/>
              </a:gs>
              <a:gs pos="100000">
                <a:srgbClr val="0058B0"/>
              </a:gs>
            </a:gsLst>
            <a:lin ang="5400000"/>
          </a:gradFill>
          <a:ln w="3175" cap="rnd">
            <a:solidFill>
              <a:srgbClr val="085091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dirty="0">
              <a:solidFill>
                <a:prstClr val="white"/>
              </a:solidFill>
              <a:latin typeface="Lucida Sans Unicode"/>
              <a:ea typeface="ＭＳ Ｐゴシック" pitchFamily="34" charset="-128"/>
            </a:endParaRPr>
          </a:p>
        </p:txBody>
      </p:sp>
      <p:sp>
        <p:nvSpPr>
          <p:cNvPr id="10" name="Chevron 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99DE4"/>
              </a:gs>
              <a:gs pos="28000">
                <a:srgbClr val="4582E2"/>
              </a:gs>
              <a:gs pos="100000">
                <a:srgbClr val="0058B0"/>
              </a:gs>
            </a:gsLst>
            <a:lin ang="5400000"/>
          </a:gradFill>
          <a:ln w="3175" cap="rnd">
            <a:solidFill>
              <a:srgbClr val="085091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dirty="0">
              <a:solidFill>
                <a:prstClr val="white"/>
              </a:solidFill>
              <a:latin typeface="Lucida Sans Unicode"/>
              <a:ea typeface="ＭＳ Ｐゴシック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1394D-B918-4CB5-85BC-4AB1C09DBFFD}" type="slidenum">
              <a:rPr lang="en-US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466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97BDE-F597-4B2D-B087-20633B7817CB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7794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F3047-2511-4302-A6A4-A36D1F86930B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3334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8975" y="3124200"/>
            <a:ext cx="7772400" cy="1829761"/>
          </a:xfrm>
          <a:noFill/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8975" y="4953000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7EBF5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A842267-BC6C-42F9-B1DD-AAB09B306B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00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99DE4"/>
              </a:gs>
              <a:gs pos="28000">
                <a:srgbClr val="4582E2"/>
              </a:gs>
              <a:gs pos="100000">
                <a:srgbClr val="0058B0"/>
              </a:gs>
            </a:gsLst>
            <a:lin ang="5400000"/>
          </a:gradFill>
          <a:ln w="3175" cap="rnd">
            <a:solidFill>
              <a:srgbClr val="085091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dirty="0">
              <a:solidFill>
                <a:prstClr val="white"/>
              </a:solidFill>
              <a:latin typeface="Lucida Sans Unicode"/>
              <a:ea typeface="ＭＳ Ｐゴシック" pitchFamily="34" charset="-128"/>
            </a:endParaRPr>
          </a:p>
        </p:txBody>
      </p:sp>
      <p:sp>
        <p:nvSpPr>
          <p:cNvPr id="5" name="Chevron 4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99DE4"/>
              </a:gs>
              <a:gs pos="28000">
                <a:srgbClr val="4582E2"/>
              </a:gs>
              <a:gs pos="100000">
                <a:srgbClr val="0058B0"/>
              </a:gs>
            </a:gsLst>
            <a:lin ang="5400000"/>
          </a:gradFill>
          <a:ln w="3175" cap="rnd">
            <a:solidFill>
              <a:srgbClr val="085091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dirty="0">
              <a:solidFill>
                <a:prstClr val="white"/>
              </a:solidFill>
              <a:latin typeface="Lucida Sans Unicode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9D10D-0684-4686-B81C-3CECD93B833C}" type="slidenum">
              <a:rPr lang="en-US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149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7B67D-7F50-4936-85F3-5227A6D17E35}" type="slidenum">
              <a:rPr lang="en-US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61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F5C31-B1C1-4A3B-8E47-2283793B80FC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56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D75BA-2087-4126-AF00-D3F4B9551560}" type="slidenum">
              <a:rPr lang="en-US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35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AD948-7C21-4BF9-B63C-30F7526A8AFE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66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30BF7-6CEC-4BA4-9187-0E75BDB5C893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982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" name="Freeform 16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dirty="0">
              <a:solidFill>
                <a:prstClr val="white"/>
              </a:solidFill>
              <a:ea typeface="ＭＳ Ｐゴシック" pitchFamily="34" charset="-128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99DE4"/>
              </a:gs>
              <a:gs pos="28000">
                <a:srgbClr val="4582E2"/>
              </a:gs>
              <a:gs pos="100000">
                <a:srgbClr val="0058B0"/>
              </a:gs>
            </a:gsLst>
            <a:lin ang="5400000"/>
          </a:gradFill>
          <a:ln w="3175" cap="rnd">
            <a:solidFill>
              <a:srgbClr val="085091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dirty="0">
              <a:solidFill>
                <a:prstClr val="white"/>
              </a:solidFill>
              <a:latin typeface="Lucida Sans Unicode"/>
              <a:ea typeface="ＭＳ Ｐゴシック" pitchFamily="34" charset="-128"/>
            </a:endParaRPr>
          </a:p>
        </p:txBody>
      </p:sp>
      <p:sp>
        <p:nvSpPr>
          <p:cNvPr id="10" name="Chevron 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99DE4"/>
              </a:gs>
              <a:gs pos="28000">
                <a:srgbClr val="4582E2"/>
              </a:gs>
              <a:gs pos="100000">
                <a:srgbClr val="0058B0"/>
              </a:gs>
            </a:gsLst>
            <a:lin ang="5400000"/>
          </a:gradFill>
          <a:ln w="3175" cap="rnd">
            <a:solidFill>
              <a:srgbClr val="085091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dirty="0">
              <a:solidFill>
                <a:prstClr val="white"/>
              </a:solidFill>
              <a:latin typeface="Lucida Sans Unicode"/>
              <a:ea typeface="ＭＳ Ｐゴシック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1394D-B918-4CB5-85BC-4AB1C09DBFFD}" type="slidenum">
              <a:rPr lang="en-US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420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  <a:prstGeom prst="rect">
            <a:avLst/>
          </a:prstGeom>
          <a:solidFill>
            <a:schemeClr val="tx2"/>
          </a:solidFill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defRPr>
            </a:lvl1pPr>
            <a:extLst/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670A545-DED5-4BC0-8509-15340772C77C}" type="slidenum">
              <a:rPr lang="en-US" altLang="en-US" smtClean="0">
                <a:solidFill>
                  <a:prstClr val="black"/>
                </a:solidFill>
                <a:ea typeface="ＭＳ Ｐゴシック" pitchFamily="34" charset="-128"/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782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  <p:sldLayoutId id="2147484253" r:id="rId12"/>
    <p:sldLayoutId id="2147484228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  <a:prstGeom prst="rect">
            <a:avLst/>
          </a:prstGeom>
          <a:solidFill>
            <a:schemeClr val="tx2"/>
          </a:solidFill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extLst/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5670A545-DED5-4BC0-8509-15340772C77C}" type="slidenum">
              <a:rPr lang="en-US" altLang="en-US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961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7208" y="4647239"/>
            <a:ext cx="7772400" cy="1829761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000" b="0" dirty="0"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  <a:cs typeface="Arial" pitchFamily="34" charset="0"/>
              </a:rPr>
              <a:t>Chapter 5</a:t>
            </a:r>
            <a:br>
              <a:rPr lang="en-US" sz="3000" b="0" dirty="0"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  <a:cs typeface="Arial" pitchFamily="34" charset="0"/>
              </a:rPr>
            </a:br>
            <a:r>
              <a:rPr lang="en-US" sz="3000" b="0" dirty="0"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  <a:cs typeface="Arial" pitchFamily="34" charset="0"/>
              </a:rPr>
              <a:t>Sampling Distributions</a:t>
            </a:r>
            <a:br>
              <a:rPr lang="en-US" sz="3000" b="0" dirty="0"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  <a:cs typeface="Arial" pitchFamily="34" charset="0"/>
              </a:rPr>
            </a:br>
            <a:br>
              <a:rPr lang="en-US" sz="3000" b="0" dirty="0">
                <a:effectLst/>
                <a:ea typeface="ヒラギノ角ゴ Pro W3" pitchFamily="-84" charset="-128"/>
              </a:rPr>
            </a:br>
            <a:r>
              <a:rPr lang="en-US" sz="3000" b="0" dirty="0">
                <a:effectLst/>
                <a:ea typeface="ヒラギノ角ゴ Pro W3" pitchFamily="-84" charset="-128"/>
              </a:rPr>
              <a:t>Clicker Questions</a:t>
            </a:r>
            <a:endParaRPr lang="en-US" sz="3000" b="0" dirty="0">
              <a:solidFill>
                <a:schemeClr val="tx1"/>
              </a:solidFill>
              <a:effectLst/>
              <a:latin typeface="Arial" pitchFamily="34" charset="0"/>
              <a:ea typeface="ヒラギノ角ゴ Pro W3" pitchFamily="-84" charset="-128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© 2021 W.H. Freeman and Company</a:t>
            </a:r>
          </a:p>
        </p:txBody>
      </p:sp>
      <p:sp>
        <p:nvSpPr>
          <p:cNvPr id="6" name="Google Shape;56;p1"/>
          <p:cNvSpPr txBox="1">
            <a:spLocks/>
          </p:cNvSpPr>
          <p:nvPr/>
        </p:nvSpPr>
        <p:spPr>
          <a:xfrm>
            <a:off x="304800" y="805970"/>
            <a:ext cx="8617217" cy="3644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Introduction to the Practice of Statistics</a:t>
            </a:r>
            <a:b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</a:b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Tenth Edition</a:t>
            </a:r>
            <a:b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</a:br>
            <a:b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</a:b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David S. Moore			George P. McCabe</a:t>
            </a:r>
            <a:b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</a:b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Bruce Craig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5.3-6</a:t>
            </a:r>
          </a:p>
        </p:txBody>
      </p:sp>
      <p:sp>
        <p:nvSpPr>
          <p:cNvPr id="130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-38100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There are </a:t>
            </a:r>
            <a:r>
              <a:rPr lang="en-US" altLang="en-US" b="1" dirty="0">
                <a:ea typeface="ヒラギノ角ゴ Pro W3" charset="-128"/>
              </a:rPr>
              <a:t>20</a:t>
            </a:r>
            <a:r>
              <a:rPr lang="en-US" altLang="en-US" dirty="0">
                <a:ea typeface="ヒラギノ角ゴ Pro W3" charset="-128"/>
              </a:rPr>
              <a:t> multiple-choice questions on an exam, each having responses a, b, c, or d. Each question is worth </a:t>
            </a:r>
            <a:r>
              <a:rPr lang="en-US" altLang="en-US" i="1" dirty="0">
                <a:ea typeface="ヒラギノ角ゴ Pro W3" charset="-128"/>
              </a:rPr>
              <a:t>5 points</a:t>
            </a:r>
            <a:r>
              <a:rPr lang="en-US" altLang="en-US" dirty="0">
                <a:ea typeface="ヒラギノ角ゴ Pro W3" charset="-128"/>
              </a:rPr>
              <a:t>,</a:t>
            </a:r>
            <a:r>
              <a:rPr lang="en-US" altLang="en-US" i="1" dirty="0">
                <a:ea typeface="ヒラギノ角ゴ Pro W3" charset="-128"/>
              </a:rPr>
              <a:t> </a:t>
            </a:r>
            <a:r>
              <a:rPr lang="en-US" altLang="en-US" dirty="0">
                <a:ea typeface="ヒラギノ角ゴ Pro W3" charset="-128"/>
              </a:rPr>
              <a:t>and only one response per question is correct. Suppose a student </a:t>
            </a:r>
            <a:r>
              <a:rPr lang="en-US" altLang="en-US" i="1" dirty="0">
                <a:ea typeface="ヒラギノ角ゴ Pro W3" charset="-128"/>
              </a:rPr>
              <a:t>guesses</a:t>
            </a:r>
            <a:r>
              <a:rPr lang="en-US" altLang="en-US" dirty="0">
                <a:ea typeface="ヒラギノ角ゴ Pro W3" charset="-128"/>
              </a:rPr>
              <a:t> the answer to each question, and her guesses from question to question are independent. If the student needs </a:t>
            </a:r>
            <a:r>
              <a:rPr lang="en-US" altLang="en-US" i="1" dirty="0">
                <a:ea typeface="ヒラギノ角ゴ Pro W3" charset="-128"/>
              </a:rPr>
              <a:t>at least 40 points</a:t>
            </a:r>
            <a:r>
              <a:rPr lang="en-US" altLang="en-US" b="1" dirty="0">
                <a:ea typeface="ヒラギノ角ゴ Pro W3" charset="-128"/>
              </a:rPr>
              <a:t> </a:t>
            </a:r>
            <a:r>
              <a:rPr lang="en-US" altLang="en-US" dirty="0">
                <a:ea typeface="ヒラギノ角ゴ Pro W3" charset="-128"/>
              </a:rPr>
              <a:t>to pass the test, the probability that the student passes is closest to</a:t>
            </a:r>
          </a:p>
          <a:p>
            <a:pPr marL="0" indent="-381000" eaLnBrk="1" hangingPunct="1"/>
            <a:r>
              <a:rPr lang="en-US" altLang="en-US" dirty="0">
                <a:highlight>
                  <a:srgbClr val="FF0000"/>
                </a:highlight>
                <a:ea typeface="ヒラギノ角ゴ Pro W3" charset="-128"/>
              </a:rPr>
              <a:t>…HINT: you want </a:t>
            </a:r>
            <a:r>
              <a:rPr lang="en-US" altLang="en-US">
                <a:highlight>
                  <a:srgbClr val="FF0000"/>
                </a:highlight>
                <a:ea typeface="ヒラギノ角ゴ Pro W3" charset="-128"/>
              </a:rPr>
              <a:t>P(X&gt;=</a:t>
            </a:r>
            <a:r>
              <a:rPr lang="en-US" altLang="en-US" dirty="0">
                <a:highlight>
                  <a:srgbClr val="FF0000"/>
                </a:highlight>
                <a:ea typeface="ヒラギノ角ゴ Pro W3" charset="-128"/>
              </a:rPr>
              <a:t>8) right ?– how did I get this from the </a:t>
            </a:r>
            <a:r>
              <a:rPr lang="en-US" altLang="en-US" dirty="0" err="1">
                <a:highlight>
                  <a:srgbClr val="FF0000"/>
                </a:highlight>
                <a:ea typeface="ヒラギノ角ゴ Pro W3" charset="-128"/>
              </a:rPr>
              <a:t>Stattreck</a:t>
            </a:r>
            <a:r>
              <a:rPr lang="en-US" altLang="en-US" dirty="0">
                <a:highlight>
                  <a:srgbClr val="FF0000"/>
                </a:highlight>
                <a:ea typeface="ヒラギノ角ゴ Pro W3" charset="-128"/>
              </a:rPr>
              <a:t> or the </a:t>
            </a:r>
            <a:r>
              <a:rPr lang="en-US" altLang="en-US" dirty="0" err="1">
                <a:highlight>
                  <a:srgbClr val="FF0000"/>
                </a:highlight>
                <a:ea typeface="ヒラギノ角ゴ Pro W3" charset="-128"/>
              </a:rPr>
              <a:t>dbinom</a:t>
            </a:r>
            <a:r>
              <a:rPr lang="en-US" altLang="en-US" dirty="0">
                <a:highlight>
                  <a:srgbClr val="FF0000"/>
                </a:highlight>
                <a:ea typeface="ヒラギノ角ゴ Pro W3" charset="-128"/>
              </a:rPr>
              <a:t> from R ? This is the right side of the Binomial probability distribution plot.  </a:t>
            </a:r>
          </a:p>
          <a:p>
            <a:pPr marL="0" indent="-381000" eaLnBrk="1" hangingPunct="1">
              <a:buFont typeface="Wingdings" pitchFamily="2" charset="2"/>
              <a:buNone/>
            </a:pPr>
            <a:r>
              <a:rPr lang="en-US" altLang="en-US" sz="1600" dirty="0">
                <a:ea typeface="ヒラギノ角ゴ Pro W3" charset="-128"/>
              </a:rPr>
              <a:t>a. 0.0609.</a:t>
            </a:r>
          </a:p>
          <a:p>
            <a:pPr marL="0" indent="-381000" eaLnBrk="1" hangingPunct="1">
              <a:buFont typeface="Wingdings" pitchFamily="2" charset="2"/>
              <a:buNone/>
            </a:pPr>
            <a:r>
              <a:rPr lang="en-US" altLang="en-US" sz="1600" dirty="0">
                <a:ea typeface="ヒラギノ角ゴ Pro W3" charset="-128"/>
              </a:rPr>
              <a:t>b. 0.1019.</a:t>
            </a:r>
          </a:p>
          <a:p>
            <a:pPr marL="0" indent="-381000" eaLnBrk="1" hangingPunct="1">
              <a:buFont typeface="Wingdings" pitchFamily="2" charset="2"/>
              <a:buNone/>
            </a:pPr>
            <a:r>
              <a:rPr lang="en-US" altLang="en-US" sz="1600" dirty="0">
                <a:ea typeface="ヒラギノ角ゴ Pro W3" charset="-128"/>
              </a:rPr>
              <a:t>c. 0.9590.</a:t>
            </a:r>
          </a:p>
          <a:p>
            <a:pPr marL="0" indent="-381000" eaLnBrk="1" hangingPunct="1">
              <a:buFont typeface="Wingdings" pitchFamily="2" charset="2"/>
              <a:buNone/>
            </a:pPr>
            <a:endParaRPr lang="en-US" altLang="en-US" dirty="0">
              <a:ea typeface="ヒラギノ角ゴ Pro W3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5.3  Sampling Distributions for Counts and Proportions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5.3-7</a:t>
            </a:r>
          </a:p>
        </p:txBody>
      </p:sp>
      <p:sp>
        <p:nvSpPr>
          <p:cNvPr id="130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A backpacking party carries five emergency flares, each of which will light with a probability of 0.80. What is the probability that, at most, two will light? </a:t>
            </a:r>
          </a:p>
          <a:p>
            <a:pPr marL="0" eaLnBrk="1" hangingPunct="1"/>
            <a:endParaRPr lang="en-US" altLang="en-US" dirty="0">
              <a:ea typeface="ヒラギノ角ゴ Pro W3" charset="-128"/>
            </a:endParaRPr>
          </a:p>
          <a:p>
            <a:pPr marL="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a. 0.056</a:t>
            </a:r>
          </a:p>
          <a:p>
            <a:pPr marL="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b. 0.058</a:t>
            </a:r>
          </a:p>
          <a:p>
            <a:pPr marL="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c. 0.060</a:t>
            </a:r>
          </a:p>
          <a:p>
            <a:pPr marL="0" eaLnBrk="1" hangingPunct="1">
              <a:buFont typeface="Wingdings" pitchFamily="2" charset="2"/>
              <a:buNone/>
            </a:pPr>
            <a:r>
              <a:rPr lang="en-US" altLang="en-US" dirty="0">
                <a:highlight>
                  <a:srgbClr val="FF0000"/>
                </a:highlight>
                <a:ea typeface="ヒラギノ角ゴ Pro W3" charset="-128"/>
              </a:rPr>
              <a:t>Be sure to distinguish at least and at most in our probability calculation, this is critical.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5.3  Sampling Distributions for Counts and Proportions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5.3-9 answer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957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Font typeface="Wingdings" pitchFamily="2" charset="2"/>
                  <a:buNone/>
                </a:pPr>
                <a:r>
                  <a:rPr lang="en-US" altLang="en-US" sz="2000" dirty="0">
                    <a:highlight>
                      <a:srgbClr val="00FFFF"/>
                    </a:highlight>
                    <a:ea typeface="ヒラギノ角ゴ Pro W3" charset="-128"/>
                  </a:rPr>
                  <a:t>As part of a promotion for a new type of cracker, free samples are offered to shoppers in a local supermarket. The probability that a shopper will buy a packet of crackers after tasting the free sample is </a:t>
                </a:r>
                <a:r>
                  <a:rPr lang="en-US" altLang="en-US" sz="2000" b="1" dirty="0">
                    <a:highlight>
                      <a:srgbClr val="00FFFF"/>
                    </a:highlight>
                    <a:ea typeface="ヒラギノ角ゴ Pro W3" charset="-128"/>
                  </a:rPr>
                  <a:t>0.200.</a:t>
                </a:r>
                <a:r>
                  <a:rPr lang="en-US" altLang="en-US" sz="2000" dirty="0">
                    <a:highlight>
                      <a:srgbClr val="00FFFF"/>
                    </a:highlight>
                    <a:ea typeface="ヒラギノ角ゴ Pro W3" charset="-128"/>
                  </a:rPr>
                  <a:t> Different shoppers can be regarded as independent trials. </a:t>
                </a:r>
              </a:p>
              <a:p>
                <a:pPr marL="0" indent="0" eaLnBrk="1" hangingPunct="1">
                  <a:buFont typeface="Wingdings" pitchFamily="2" charset="2"/>
                  <a:buNone/>
                </a:pPr>
                <a:r>
                  <a:rPr lang="en-US" altLang="en-US" sz="2000" dirty="0">
                    <a:highlight>
                      <a:srgbClr val="00FFFF"/>
                    </a:highlight>
                    <a:ea typeface="ヒラギノ角ゴ Pro W3" charset="-128"/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0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ヒラギノ角ゴ Pro W3" charset="-128"/>
                          </a:rPr>
                        </m:ctrlPr>
                      </m:accPr>
                      <m:e>
                        <m:r>
                          <a:rPr lang="en-US" altLang="en-US" sz="2000" i="1">
                            <a:highlight>
                              <a:srgbClr val="00FFFF"/>
                            </a:highlight>
                            <a:latin typeface="Cambria Math"/>
                            <a:ea typeface="ヒラギノ角ゴ Pro W3" charset="-128"/>
                          </a:rPr>
                          <m:t>𝑝</m:t>
                        </m:r>
                      </m:e>
                    </m:acc>
                    <m:r>
                      <a:rPr lang="en-US" altLang="en-US" sz="2000" i="1">
                        <a:highlight>
                          <a:srgbClr val="00FFFF"/>
                        </a:highlight>
                        <a:latin typeface="Cambria Math"/>
                        <a:ea typeface="ヒラギノ角ゴ Pro W3" charset="-128"/>
                      </a:rPr>
                      <m:t> </m:t>
                    </m:r>
                  </m:oMath>
                </a14:m>
                <a:r>
                  <a:rPr lang="en-US" altLang="en-US" sz="2000" dirty="0">
                    <a:highlight>
                      <a:srgbClr val="00FFFF"/>
                    </a:highlight>
                    <a:ea typeface="ヒラギノ角ゴ Pro W3" charset="-128"/>
                  </a:rPr>
                  <a:t>is the proportion of the next </a:t>
                </a:r>
                <a:r>
                  <a:rPr lang="en-US" altLang="en-US" sz="2000" b="1" dirty="0">
                    <a:highlight>
                      <a:srgbClr val="00FFFF"/>
                    </a:highlight>
                    <a:ea typeface="ヒラギノ角ゴ Pro W3" charset="-128"/>
                  </a:rPr>
                  <a:t>100</a:t>
                </a:r>
                <a:r>
                  <a:rPr lang="en-US" altLang="en-US" sz="2000" dirty="0">
                    <a:highlight>
                      <a:srgbClr val="00FFFF"/>
                    </a:highlight>
                    <a:ea typeface="ヒラギノ角ゴ Pro W3" charset="-128"/>
                  </a:rPr>
                  <a:t> shoppers who buy a packet of the crackers after tasting a free sample, then the probability that </a:t>
                </a:r>
                <a:r>
                  <a:rPr lang="en-US" altLang="en-US" sz="2000" b="1" i="1" dirty="0">
                    <a:highlight>
                      <a:srgbClr val="00FFFF"/>
                    </a:highlight>
                    <a:ea typeface="ヒラギノ角ゴ Pro W3" charset="-128"/>
                  </a:rPr>
                  <a:t>fewer than 30%</a:t>
                </a:r>
                <a:r>
                  <a:rPr lang="en-US" altLang="en-US" sz="2000" dirty="0">
                    <a:highlight>
                      <a:srgbClr val="00FFFF"/>
                    </a:highlight>
                    <a:ea typeface="ヒラギノ角ゴ Pro W3" charset="-128"/>
                  </a:rPr>
                  <a:t>  buy a packet after tasting a free sample is approximately (do not use the continuity correction)</a:t>
                </a:r>
              </a:p>
              <a:p>
                <a:pPr marL="0" indent="0" eaLnBrk="1" hangingPunct="1">
                  <a:lnSpc>
                    <a:spcPct val="80000"/>
                  </a:lnSpc>
                  <a:buFont typeface="Wingdings" pitchFamily="2" charset="2"/>
                  <a:buNone/>
                </a:pPr>
                <a:endParaRPr lang="en-US" altLang="en-US" sz="2000" dirty="0">
                  <a:ea typeface="ヒラギノ角ゴ Pro W3" charset="-128"/>
                </a:endParaRPr>
              </a:p>
              <a:p>
                <a:pPr marL="0" indent="0" eaLnBrk="1" hangingPunct="1">
                  <a:lnSpc>
                    <a:spcPct val="80000"/>
                  </a:lnSpc>
                  <a:buFont typeface="Wingdings" pitchFamily="2" charset="2"/>
                  <a:buNone/>
                </a:pPr>
                <a:endParaRPr lang="en-US" altLang="en-US" sz="2000" dirty="0">
                  <a:ea typeface="ヒラギノ角ゴ Pro W3" charset="-128"/>
                </a:endParaRPr>
              </a:p>
              <a:p>
                <a:pPr marL="0" indent="0" eaLnBrk="1" hangingPunct="1">
                  <a:lnSpc>
                    <a:spcPct val="80000"/>
                  </a:lnSpc>
                  <a:buFont typeface="Wingdings" pitchFamily="2" charset="2"/>
                  <a:buNone/>
                </a:pPr>
                <a:r>
                  <a:rPr lang="en-US" altLang="en-US" sz="2000" dirty="0">
                    <a:ea typeface="ヒラギノ角ゴ Pro W3" charset="-128"/>
                  </a:rPr>
                  <a:t>a. 0.3000.</a:t>
                </a:r>
              </a:p>
              <a:p>
                <a:pPr marL="0" indent="0" eaLnBrk="1" hangingPunct="1">
                  <a:lnSpc>
                    <a:spcPct val="80000"/>
                  </a:lnSpc>
                  <a:buFont typeface="Wingdings" pitchFamily="2" charset="2"/>
                  <a:buNone/>
                </a:pPr>
                <a:r>
                  <a:rPr lang="en-US" altLang="en-US" sz="2000" dirty="0">
                    <a:ea typeface="ヒラギノ角ゴ Pro W3" charset="-128"/>
                  </a:rPr>
                  <a:t>b. 0.9938. (correct)</a:t>
                </a:r>
              </a:p>
              <a:p>
                <a:pPr marL="0" indent="0" eaLnBrk="1" hangingPunct="1">
                  <a:lnSpc>
                    <a:spcPct val="80000"/>
                  </a:lnSpc>
                  <a:buFont typeface="Wingdings" pitchFamily="2" charset="2"/>
                  <a:buNone/>
                </a:pPr>
                <a:r>
                  <a:rPr lang="en-US" altLang="en-US" sz="2000" dirty="0">
                    <a:ea typeface="ヒラギノ角ゴ Pro W3" charset="-128"/>
                  </a:rPr>
                  <a:t>c. none of the above.</a:t>
                </a:r>
              </a:p>
              <a:p>
                <a:pPr marL="0" indent="0" eaLnBrk="1" hangingPunct="1">
                  <a:lnSpc>
                    <a:spcPct val="80000"/>
                  </a:lnSpc>
                  <a:buFont typeface="Wingdings" pitchFamily="2" charset="2"/>
                  <a:buNone/>
                </a:pPr>
                <a:endParaRPr lang="en-US" altLang="en-US" sz="2000" dirty="0">
                  <a:ea typeface="ヒラギノ角ゴ Pro W3" charset="-128"/>
                </a:endParaRPr>
              </a:p>
              <a:p>
                <a:pPr marL="0" indent="0" eaLnBrk="1" hangingPunct="1">
                  <a:lnSpc>
                    <a:spcPct val="80000"/>
                  </a:lnSpc>
                  <a:buFont typeface="Wingdings" pitchFamily="2" charset="2"/>
                  <a:buNone/>
                </a:pPr>
                <a:endParaRPr lang="en-US" altLang="en-US" sz="2000" dirty="0">
                  <a:ea typeface="ヒラギノ角ゴ Pro W3" charset="-128"/>
                </a:endParaRPr>
              </a:p>
            </p:txBody>
          </p:sp>
        </mc:Choice>
        <mc:Fallback xmlns="">
          <p:sp>
            <p:nvSpPr>
              <p:cNvPr id="13895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597" r="-14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 descr="The image shows a statistical result derived using a calculator. &#10;In the first line, it is mentioned as &quot;binomcdf&quot; bracket open &quot;100,&quot; &quot;0.2,&quot; and &quot;30,&quot; bracket close. &#10;The second line shows the result &quot;0.9939406646.&quot;&#10;In the third line, it is mentioned as &quot;normalcdf&quot; bracket open &quot;minus 10,&quot; &quot;0.3,&quot; &quot;0.2&quot; and square root of bracket open &quot;0.2&quot; multiplied by &quot;0.8&quot; divide by &quot;100,&quot; bracket close.&#10;The fourth line shows the result &quot;0.9937903201.&quot;"/>
          <p:cNvGrpSpPr/>
          <p:nvPr/>
        </p:nvGrpSpPr>
        <p:grpSpPr>
          <a:xfrm>
            <a:off x="5638800" y="4114800"/>
            <a:ext cx="3048000" cy="2133600"/>
            <a:chOff x="5486400" y="3810000"/>
            <a:chExt cx="3200400" cy="2293568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5486400" y="3810000"/>
              <a:ext cx="3200400" cy="229356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pic>
          <p:nvPicPr>
            <p:cNvPr id="47112" name="Picture 8" descr="already describe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3971555"/>
              <a:ext cx="2895600" cy="1979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5.3  Sampling Distributions for Counts and Proportions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503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5.3-10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957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-381000" eaLnBrk="1" hangingPunct="1">
                  <a:buFont typeface="Wingdings" pitchFamily="2" charset="2"/>
                  <a:buNone/>
                </a:pPr>
                <a:r>
                  <a:rPr lang="en-US" altLang="en-US" dirty="0">
                    <a:highlight>
                      <a:srgbClr val="00FFFF"/>
                    </a:highlight>
                    <a:ea typeface="ヒラギノ角ゴ Pro W3" charset="-128"/>
                  </a:rPr>
                  <a:t>In a pre-election poll, 400 of the 500 probable voters polled favored the incumbent. In this poll, the sample proportion,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ヒラギノ角ゴ Pro W3" charset="-128"/>
                          </a:rPr>
                        </m:ctrlPr>
                      </m:accPr>
                      <m:e>
                        <m:r>
                          <a:rPr lang="en-US" altLang="en-US" i="1">
                            <a:highlight>
                              <a:srgbClr val="00FFFF"/>
                            </a:highlight>
                            <a:latin typeface="Cambria Math"/>
                            <a:ea typeface="ヒラギノ角ゴ Pro W3" charset="-128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en-US" dirty="0">
                    <a:highlight>
                      <a:srgbClr val="00FFFF"/>
                    </a:highlight>
                    <a:ea typeface="ヒラギノ角ゴ Pro W3" charset="-128"/>
                  </a:rPr>
                  <a:t>, of those favoring the </a:t>
                </a:r>
                <a:r>
                  <a:rPr lang="en-US" altLang="en-US" b="1" i="1" dirty="0">
                    <a:highlight>
                      <a:srgbClr val="00FFFF"/>
                    </a:highlight>
                    <a:ea typeface="ヒラギノ角ゴ Pro W3" charset="-128"/>
                  </a:rPr>
                  <a:t>challenger</a:t>
                </a:r>
                <a:r>
                  <a:rPr lang="en-US" altLang="en-US" dirty="0">
                    <a:highlight>
                      <a:srgbClr val="00FFFF"/>
                    </a:highlight>
                    <a:ea typeface="ヒラギノ角ゴ Pro W3" charset="-128"/>
                  </a:rPr>
                  <a:t>  is</a:t>
                </a:r>
              </a:p>
              <a:p>
                <a:pPr marL="0" indent="-381000" eaLnBrk="1" hangingPunct="1">
                  <a:buFont typeface="Wingdings" pitchFamily="2" charset="2"/>
                  <a:buNone/>
                </a:pPr>
                <a:endParaRPr lang="en-US" altLang="en-US" dirty="0">
                  <a:highlight>
                    <a:srgbClr val="00FFFF"/>
                  </a:highlight>
                  <a:ea typeface="ヒラギノ角ゴ Pro W3" charset="-128"/>
                </a:endParaRPr>
              </a:p>
              <a:p>
                <a:pPr marL="0" indent="-381000" eaLnBrk="1" hangingPunct="1">
                  <a:buFont typeface="Wingdings" pitchFamily="2" charset="2"/>
                  <a:buNone/>
                </a:pPr>
                <a:r>
                  <a:rPr lang="en-US" altLang="en-US" dirty="0">
                    <a:highlight>
                      <a:srgbClr val="00FFFF"/>
                    </a:highlight>
                    <a:ea typeface="ヒラギノ角ゴ Pro W3" charset="-128"/>
                  </a:rPr>
                  <a:t>a. 0.80.</a:t>
                </a:r>
              </a:p>
              <a:p>
                <a:pPr marL="0" indent="-381000" eaLnBrk="1" hangingPunct="1">
                  <a:buFont typeface="Wingdings" pitchFamily="2" charset="2"/>
                  <a:buNone/>
                </a:pPr>
                <a:r>
                  <a:rPr lang="en-US" altLang="en-US" dirty="0">
                    <a:highlight>
                      <a:srgbClr val="00FFFF"/>
                    </a:highlight>
                    <a:ea typeface="ヒラギノ角ゴ Pro W3" charset="-128"/>
                  </a:rPr>
                  <a:t>b. 0.20.</a:t>
                </a:r>
              </a:p>
              <a:p>
                <a:pPr marL="0" indent="-381000" eaLnBrk="1" hangingPunct="1">
                  <a:buFont typeface="Wingdings" pitchFamily="2" charset="2"/>
                  <a:buNone/>
                </a:pPr>
                <a:r>
                  <a:rPr lang="en-US" altLang="en-US" dirty="0">
                    <a:highlight>
                      <a:srgbClr val="00FFFF"/>
                    </a:highlight>
                    <a:ea typeface="ヒラギノ角ゴ Pro W3" charset="-128"/>
                  </a:rPr>
                  <a:t>c. 0.50.</a:t>
                </a:r>
              </a:p>
              <a:p>
                <a:pPr marL="0" indent="-381000" eaLnBrk="1" hangingPunct="1">
                  <a:buFont typeface="Wingdings" pitchFamily="2" charset="2"/>
                  <a:buNone/>
                </a:pPr>
                <a:endParaRPr lang="en-US" altLang="en-US" dirty="0">
                  <a:highlight>
                    <a:srgbClr val="00FFFF"/>
                  </a:highlight>
                  <a:ea typeface="ヒラギノ角ゴ Pro W3" charset="-128"/>
                </a:endParaRPr>
              </a:p>
              <a:p>
                <a:pPr marL="0" indent="-381000" eaLnBrk="1" hangingPunct="1">
                  <a:buFont typeface="Wingdings" pitchFamily="2" charset="2"/>
                  <a:buNone/>
                </a:pPr>
                <a:endParaRPr lang="en-US" altLang="en-US" dirty="0">
                  <a:highlight>
                    <a:srgbClr val="00FFFF"/>
                  </a:highlight>
                  <a:ea typeface="ヒラギノ角ゴ Pro W3" charset="-128"/>
                </a:endParaRPr>
              </a:p>
              <a:p>
                <a:pPr marL="0" indent="-381000" eaLnBrk="1" hangingPunct="1">
                  <a:buFont typeface="Wingdings" pitchFamily="2" charset="2"/>
                  <a:buNone/>
                </a:pPr>
                <a:endParaRPr lang="en-US" altLang="en-US" dirty="0">
                  <a:solidFill>
                    <a:schemeClr val="bg1"/>
                  </a:solidFill>
                  <a:highlight>
                    <a:srgbClr val="00FFFF"/>
                  </a:highlight>
                  <a:ea typeface="ヒラギノ角ゴ Pro W3" charset="-128"/>
                </a:endParaRPr>
              </a:p>
            </p:txBody>
          </p:sp>
        </mc:Choice>
        <mc:Fallback xmlns="">
          <p:sp>
            <p:nvSpPr>
              <p:cNvPr id="13895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836" r="-9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5.3  Sampling Distributions for Counts and Proportions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5.3-12</a:t>
            </a:r>
          </a:p>
        </p:txBody>
      </p:sp>
      <p:sp>
        <p:nvSpPr>
          <p:cNvPr id="130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  <a:cs typeface="Times New Roman" pitchFamily="18" charset="0"/>
              </a:rPr>
              <a:t>It is known that 20% of a certain type of scratch-and-win tickets are winners. If you buy 10 tickets, what is the probability that at least two of them are winners?</a:t>
            </a:r>
          </a:p>
          <a:p>
            <a:pPr marL="0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ea typeface="ヒラギノ角ゴ Pro W3" charset="-128"/>
              <a:cs typeface="Times New Roman" pitchFamily="18" charset="0"/>
            </a:endParaRPr>
          </a:p>
          <a:p>
            <a:pPr marL="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  <a:cs typeface="Times New Roman" pitchFamily="18" charset="0"/>
              </a:rPr>
              <a:t>a. 0.107</a:t>
            </a:r>
          </a:p>
          <a:p>
            <a:pPr marL="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  <a:cs typeface="Times New Roman" pitchFamily="18" charset="0"/>
              </a:rPr>
              <a:t>b. 0.625</a:t>
            </a:r>
          </a:p>
          <a:p>
            <a:pPr marL="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  <a:cs typeface="Times New Roman" pitchFamily="18" charset="0"/>
              </a:rPr>
              <a:t>c. 0.268</a:t>
            </a:r>
          </a:p>
          <a:p>
            <a:pPr marL="0" eaLnBrk="1" hangingPunct="1">
              <a:buFont typeface="Wingdings" pitchFamily="2" charset="2"/>
              <a:buNone/>
            </a:pPr>
            <a:endParaRPr lang="en-US" altLang="en-US" dirty="0">
              <a:ea typeface="ヒラギノ角ゴ Pro W3" charset="-128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5.3  Sampling Distributions for Counts and Proportions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5.3-12 answer</a:t>
            </a:r>
          </a:p>
        </p:txBody>
      </p:sp>
      <p:sp>
        <p:nvSpPr>
          <p:cNvPr id="130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  <a:cs typeface="Times New Roman" pitchFamily="18" charset="0"/>
              </a:rPr>
              <a:t>It is known that 20% of a certain type of scratch-and-win tickets are winners. If you buy 10 tickets, what is the probability that at least two of them are winners?</a:t>
            </a:r>
          </a:p>
          <a:p>
            <a:pPr marL="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dirty="0">
                <a:highlight>
                  <a:srgbClr val="FF0000"/>
                </a:highlight>
                <a:ea typeface="ヒラギノ角ゴ Pro W3" charset="-128"/>
                <a:cs typeface="Times New Roman" pitchFamily="18" charset="0"/>
              </a:rPr>
              <a:t>Recall the vaping example. Check the codes </a:t>
            </a:r>
          </a:p>
          <a:p>
            <a:pPr marL="0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ea typeface="ヒラギノ角ゴ Pro W3" charset="-128"/>
              <a:cs typeface="Times New Roman" pitchFamily="18" charset="0"/>
            </a:endParaRPr>
          </a:p>
          <a:p>
            <a:pPr marL="0" eaLnBrk="1" hangingPunct="1">
              <a:buFont typeface="Wingdings" pitchFamily="2" charset="2"/>
              <a:buNone/>
            </a:pPr>
            <a:r>
              <a:rPr lang="en-US" altLang="en-US" sz="1800" dirty="0">
                <a:ea typeface="ヒラギノ角ゴ Pro W3" charset="-128"/>
                <a:cs typeface="Times New Roman" pitchFamily="18" charset="0"/>
              </a:rPr>
              <a:t>a. 0.107</a:t>
            </a:r>
          </a:p>
          <a:p>
            <a:pPr marL="0" eaLnBrk="1" hangingPunct="1">
              <a:buFont typeface="Wingdings" pitchFamily="2" charset="2"/>
              <a:buNone/>
            </a:pPr>
            <a:r>
              <a:rPr lang="en-US" altLang="en-US" sz="1800" dirty="0">
                <a:ea typeface="ヒラギノ角ゴ Pro W3" charset="-128"/>
                <a:cs typeface="Times New Roman" pitchFamily="18" charset="0"/>
              </a:rPr>
              <a:t>b. 0.625</a:t>
            </a:r>
          </a:p>
          <a:p>
            <a:pPr marL="0" eaLnBrk="1" hangingPunct="1">
              <a:buFont typeface="Wingdings" pitchFamily="2" charset="2"/>
              <a:buNone/>
            </a:pPr>
            <a:r>
              <a:rPr lang="en-US" altLang="en-US" sz="1800" dirty="0">
                <a:ea typeface="ヒラギノ角ゴ Pro W3" charset="-128"/>
                <a:cs typeface="Times New Roman" pitchFamily="18" charset="0"/>
              </a:rPr>
              <a:t>c. 0.268</a:t>
            </a:r>
          </a:p>
          <a:p>
            <a:pPr marL="0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400" dirty="0">
                <a:highlight>
                  <a:srgbClr val="FF0000"/>
                </a:highlight>
                <a:ea typeface="ヒラギノ角ゴ Pro W3" charset="-128"/>
              </a:rPr>
              <a:t>Type in R:  </a:t>
            </a:r>
            <a:r>
              <a:rPr lang="en-US" altLang="en-US" sz="1400" dirty="0" err="1">
                <a:highlight>
                  <a:srgbClr val="FF0000"/>
                </a:highlight>
                <a:latin typeface="Courier New" panose="02070309020205020404" pitchFamily="49" charset="0"/>
                <a:ea typeface="ヒラギノ角ゴ Pro W3" charset="-128"/>
                <a:cs typeface="Courier New" panose="02070309020205020404" pitchFamily="49" charset="0"/>
              </a:rPr>
              <a:t>dbinom</a:t>
            </a:r>
            <a:r>
              <a:rPr lang="en-US" altLang="en-US" sz="1400" dirty="0">
                <a:highlight>
                  <a:srgbClr val="FF0000"/>
                </a:highlight>
                <a:latin typeface="Courier New" panose="02070309020205020404" pitchFamily="49" charset="0"/>
                <a:ea typeface="ヒラギノ角ゴ Pro W3" charset="-128"/>
                <a:cs typeface="Courier New" panose="02070309020205020404" pitchFamily="49" charset="0"/>
              </a:rPr>
              <a:t>(p=0.2, size = 10, x = 0:10)</a:t>
            </a:r>
          </a:p>
          <a:p>
            <a:pPr marL="0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400" dirty="0">
                <a:highlight>
                  <a:srgbClr val="FF0000"/>
                </a:highlight>
                <a:ea typeface="ヒラギノ角ゴ Pro W3" charset="-128"/>
              </a:rPr>
              <a:t>…You will get </a:t>
            </a:r>
            <a:r>
              <a:rPr lang="en-US" altLang="en-US" sz="1400" dirty="0" err="1">
                <a:highlight>
                  <a:srgbClr val="FF0000"/>
                </a:highlight>
                <a:ea typeface="ヒラギノ角ゴ Pro W3" charset="-128"/>
              </a:rPr>
              <a:t>bionmial</a:t>
            </a:r>
            <a:r>
              <a:rPr lang="en-US" altLang="en-US" sz="1400" dirty="0">
                <a:highlight>
                  <a:srgbClr val="FF0000"/>
                </a:highlight>
                <a:ea typeface="ヒラギノ角ゴ Pro W3" charset="-128"/>
              </a:rPr>
              <a:t> prob of P(X =0), P(X=2),….P(X=10)</a:t>
            </a:r>
          </a:p>
          <a:p>
            <a:pPr marL="0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400" dirty="0">
                <a:highlight>
                  <a:srgbClr val="FF0000"/>
                </a:highlight>
                <a:ea typeface="ヒラギノ角ゴ Pro W3" charset="-128"/>
              </a:rPr>
              <a:t>Also you will get these probabilities outputs from R in Exam, where you don’t have R.  </a:t>
            </a:r>
          </a:p>
        </p:txBody>
      </p:sp>
      <p:sp>
        <p:nvSpPr>
          <p:cNvPr id="8" name="TextBox 7" descr="The image shows a mathematical expression, mentioned as: &quot;from Table &quot;C&quot; equals to &quot;1&quot; minus bracket open &quot;0.107&quot; plus &quot;0.268&quot; bracket close."/>
          <p:cNvSpPr txBox="1">
            <a:spLocks noChangeArrowheads="1"/>
          </p:cNvSpPr>
          <p:nvPr/>
        </p:nvSpPr>
        <p:spPr bwMode="auto">
          <a:xfrm>
            <a:off x="3472656" y="3810000"/>
            <a:ext cx="4038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dirty="0"/>
              <a:t>= 1 – (0.107 + 0.268)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5.3  Sampling Distributions for Counts and Proportions</a:t>
            </a:r>
          </a:p>
        </p:txBody>
      </p:sp>
    </p:spTree>
    <p:extLst>
      <p:ext uri="{BB962C8B-B14F-4D97-AF65-F5344CB8AC3E}">
        <p14:creationId xmlns:p14="http://schemas.microsoft.com/office/powerpoint/2010/main" val="17574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5.3-13</a:t>
            </a:r>
          </a:p>
        </p:txBody>
      </p:sp>
      <p:sp>
        <p:nvSpPr>
          <p:cNvPr id="130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  <a:cs typeface="Times New Roman" pitchFamily="18" charset="0"/>
              </a:rPr>
              <a:t>It is known that 20% of a certain type of scratch-and-win tickets are winners. If you buy 100 tickets, what is the approximate probability that at least 25 of them are winners?</a:t>
            </a:r>
          </a:p>
          <a:p>
            <a:pPr marL="0" eaLnBrk="1" hangingPunct="1">
              <a:buFont typeface="Wingdings 3" pitchFamily="18" charset="2"/>
              <a:buNone/>
            </a:pPr>
            <a:endParaRPr lang="en-US" altLang="en-US" dirty="0">
              <a:ea typeface="ヒラギノ角ゴ Pro W3" charset="-128"/>
              <a:cs typeface="Times New Roman" pitchFamily="18" charset="0"/>
            </a:endParaRPr>
          </a:p>
          <a:p>
            <a:pPr marL="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  <a:cs typeface="Times New Roman" pitchFamily="18" charset="0"/>
              </a:rPr>
              <a:t>a. 0.1056</a:t>
            </a:r>
          </a:p>
          <a:p>
            <a:pPr marL="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  <a:cs typeface="Times New Roman" pitchFamily="18" charset="0"/>
              </a:rPr>
              <a:t>b. 0.1539</a:t>
            </a:r>
          </a:p>
          <a:p>
            <a:pPr marL="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  <a:cs typeface="Times New Roman" pitchFamily="18" charset="0"/>
              </a:rPr>
              <a:t>c. 0.2061</a:t>
            </a:r>
          </a:p>
          <a:p>
            <a:pPr marL="0" eaLnBrk="1" hangingPunct="1">
              <a:buFont typeface="Wingdings" pitchFamily="2" charset="2"/>
              <a:buNone/>
            </a:pPr>
            <a:endParaRPr lang="en-US" altLang="en-US" dirty="0">
              <a:ea typeface="ヒラギノ角ゴ Pro W3" charset="-128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5.3  Sampling Distributions for Counts and Proportions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5.3-14</a:t>
            </a:r>
          </a:p>
        </p:txBody>
      </p:sp>
      <p:sp>
        <p:nvSpPr>
          <p:cNvPr id="138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-38100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We want to take a sample of </a:t>
            </a:r>
            <a:r>
              <a:rPr lang="en-US" altLang="en-US" b="1" dirty="0">
                <a:ea typeface="ヒラギノ角ゴ Pro W3" charset="-128"/>
              </a:rPr>
              <a:t>100 </a:t>
            </a:r>
            <a:r>
              <a:rPr lang="en-US" altLang="en-US" dirty="0">
                <a:ea typeface="ヒラギノ角ゴ Pro W3" charset="-128"/>
              </a:rPr>
              <a:t>items out of a large batch for quality control purposes. Based on past history, the proportion of defective items is </a:t>
            </a:r>
            <a:r>
              <a:rPr lang="en-US" altLang="en-US" b="1" dirty="0">
                <a:ea typeface="ヒラギノ角ゴ Pro W3" charset="-128"/>
              </a:rPr>
              <a:t>4%.</a:t>
            </a:r>
            <a:r>
              <a:rPr lang="en-US" altLang="en-US" dirty="0">
                <a:ea typeface="ヒラギノ角ゴ Pro W3" charset="-128"/>
              </a:rPr>
              <a:t> </a:t>
            </a:r>
          </a:p>
          <a:p>
            <a:pPr marL="0" indent="-38100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Can we use the Normal approximation to the binomial distribution to find the probability of finding more than five defective items in the sample of 100?</a:t>
            </a:r>
          </a:p>
          <a:p>
            <a:pPr marL="0" indent="-381000" eaLnBrk="1" hangingPunct="1">
              <a:buFont typeface="Wingdings" pitchFamily="2" charset="2"/>
              <a:buNone/>
            </a:pPr>
            <a:endParaRPr lang="en-US" altLang="en-US" dirty="0">
              <a:ea typeface="ヒラギノ角ゴ Pro W3" charset="-128"/>
            </a:endParaRPr>
          </a:p>
          <a:p>
            <a:pPr marL="0" indent="-38100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a. Yes, because </a:t>
            </a:r>
            <a:r>
              <a:rPr lang="en-US" altLang="en-US" i="1" dirty="0">
                <a:ea typeface="ヒラギノ角ゴ Pro W3" charset="-128"/>
              </a:rPr>
              <a:t>n</a:t>
            </a:r>
            <a:r>
              <a:rPr lang="en-US" altLang="en-US" dirty="0">
                <a:ea typeface="ヒラギノ角ゴ Pro W3" charset="-128"/>
              </a:rPr>
              <a:t> is large.</a:t>
            </a:r>
          </a:p>
          <a:p>
            <a:pPr marL="0" indent="-38100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b. No.</a:t>
            </a:r>
          </a:p>
          <a:p>
            <a:pPr marL="0" indent="-38100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c. We do not have enough information.</a:t>
            </a:r>
          </a:p>
          <a:p>
            <a:pPr marL="0" indent="-381000" eaLnBrk="1" hangingPunct="1">
              <a:buFont typeface="Wingdings" pitchFamily="2" charset="2"/>
              <a:buNone/>
            </a:pPr>
            <a:endParaRPr lang="en-US" altLang="en-US" dirty="0">
              <a:ea typeface="ヒラギノ角ゴ Pro W3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5.3  Sampling Distributions for Counts and Proportions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5.3-15</a:t>
            </a:r>
          </a:p>
        </p:txBody>
      </p:sp>
      <p:sp>
        <p:nvSpPr>
          <p:cNvPr id="138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-381000" eaLnBrk="1" hangingPunct="1"/>
            <a:r>
              <a:rPr lang="en-US" altLang="en-US" dirty="0">
                <a:ea typeface="ヒラギノ角ゴ Pro W3" charset="-128"/>
              </a:rPr>
              <a:t>A national poll of </a:t>
            </a:r>
            <a:r>
              <a:rPr lang="en-US" altLang="en-US" b="1" dirty="0">
                <a:ea typeface="ヒラギノ角ゴ Pro W3" charset="-128"/>
              </a:rPr>
              <a:t>600 </a:t>
            </a:r>
            <a:r>
              <a:rPr lang="en-US" altLang="en-US" dirty="0">
                <a:ea typeface="ヒラギノ角ゴ Pro W3" charset="-128"/>
              </a:rPr>
              <a:t>men announced that the proportion in the survey who claimed to help their wives at home was </a:t>
            </a:r>
            <a:r>
              <a:rPr lang="en-US" altLang="en-US" b="1" dirty="0">
                <a:ea typeface="ヒラギノ角ゴ Pro W3" charset="-128"/>
              </a:rPr>
              <a:t>85%.</a:t>
            </a:r>
            <a:r>
              <a:rPr lang="en-US" altLang="en-US" dirty="0">
                <a:ea typeface="ヒラギノ角ゴ Pro W3" charset="-128"/>
              </a:rPr>
              <a:t> If we took a larger poll of </a:t>
            </a:r>
            <a:r>
              <a:rPr lang="en-US" altLang="en-US" b="1" dirty="0">
                <a:ea typeface="ヒラギノ角ゴ Pro W3" charset="-128"/>
              </a:rPr>
              <a:t>1200</a:t>
            </a:r>
            <a:r>
              <a:rPr lang="en-US" altLang="en-US" dirty="0">
                <a:ea typeface="ヒラギノ角ゴ Pro W3" charset="-128"/>
              </a:rPr>
              <a:t> men, what would be the </a:t>
            </a:r>
            <a:r>
              <a:rPr lang="en-US" altLang="en-US" i="1" dirty="0">
                <a:ea typeface="ヒラギノ角ゴ Pro W3" charset="-128"/>
              </a:rPr>
              <a:t>standard deviation</a:t>
            </a:r>
            <a:r>
              <a:rPr lang="en-US" altLang="en-US" dirty="0">
                <a:ea typeface="ヒラギノ角ゴ Pro W3" charset="-128"/>
              </a:rPr>
              <a:t> of the number of men who help at home, based on the first survey?</a:t>
            </a:r>
            <a:r>
              <a:rPr lang="en-US" altLang="en-US" dirty="0">
                <a:highlight>
                  <a:srgbClr val="FF0000"/>
                </a:highlight>
                <a:ea typeface="ヒラギノ角ゴ Pro W3" charset="-128"/>
              </a:rPr>
              <a:t> (NOT VARIANCE)</a:t>
            </a:r>
          </a:p>
          <a:p>
            <a:pPr marL="0" indent="-38100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a. 12.37</a:t>
            </a:r>
          </a:p>
          <a:p>
            <a:pPr marL="0" indent="-38100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b. 17.32</a:t>
            </a:r>
          </a:p>
          <a:p>
            <a:pPr marL="0" indent="-38100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c. 153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5.3  Sampling Distributions for Counts and Proportions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5.3-16</a:t>
            </a:r>
          </a:p>
        </p:txBody>
      </p:sp>
      <p:sp>
        <p:nvSpPr>
          <p:cNvPr id="138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-38100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From previous polls, it is believed that </a:t>
            </a:r>
            <a:r>
              <a:rPr lang="en-US" altLang="en-US" b="1" dirty="0">
                <a:ea typeface="ヒラギノ角ゴ Pro W3" charset="-128"/>
              </a:rPr>
              <a:t>66%</a:t>
            </a:r>
            <a:r>
              <a:rPr lang="en-US" altLang="en-US" dirty="0">
                <a:ea typeface="ヒラギノ角ゴ Pro W3" charset="-128"/>
              </a:rPr>
              <a:t> of likely voters prefer the incumbent. A new poll of </a:t>
            </a:r>
            <a:r>
              <a:rPr lang="en-US" altLang="en-US" b="1" dirty="0">
                <a:ea typeface="ヒラギノ角ゴ Pro W3" charset="-128"/>
              </a:rPr>
              <a:t>500 </a:t>
            </a:r>
            <a:r>
              <a:rPr lang="en-US" altLang="en-US" dirty="0">
                <a:ea typeface="ヒラギノ角ゴ Pro W3" charset="-128"/>
              </a:rPr>
              <a:t>likely voters will be conducted. In the new poll, if the proportion favoring the incumbent has not changed, what will be the </a:t>
            </a:r>
            <a:r>
              <a:rPr lang="en-US" altLang="en-US" i="1" dirty="0">
                <a:ea typeface="ヒラギノ角ゴ Pro W3" charset="-128"/>
              </a:rPr>
              <a:t>mean</a:t>
            </a:r>
            <a:r>
              <a:rPr lang="en-US" altLang="en-US" dirty="0">
                <a:ea typeface="ヒラギノ角ゴ Pro W3" charset="-128"/>
              </a:rPr>
              <a:t> and </a:t>
            </a:r>
            <a:r>
              <a:rPr lang="en-US" altLang="en-US" i="1" dirty="0">
                <a:ea typeface="ヒラギノ角ゴ Pro W3" charset="-128"/>
              </a:rPr>
              <a:t>standard deviation </a:t>
            </a:r>
            <a:r>
              <a:rPr lang="en-US" altLang="en-US" dirty="0">
                <a:ea typeface="ヒラギノ角ゴ Pro W3" charset="-128"/>
              </a:rPr>
              <a:t>of the number preferring the incumbent?</a:t>
            </a:r>
          </a:p>
          <a:p>
            <a:pPr marL="0" indent="-381000" eaLnBrk="1" hangingPunct="1">
              <a:buFont typeface="Wingdings" pitchFamily="2" charset="2"/>
              <a:buNone/>
            </a:pPr>
            <a:endParaRPr lang="en-US" altLang="en-US" dirty="0">
              <a:ea typeface="ヒラギノ角ゴ Pro W3" charset="-128"/>
            </a:endParaRPr>
          </a:p>
          <a:p>
            <a:pPr marL="0" indent="-38100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a. </a:t>
            </a:r>
            <a:r>
              <a:rPr lang="en-US" altLang="en-US" i="1" dirty="0">
                <a:latin typeface="Symbol" pitchFamily="18" charset="2"/>
                <a:ea typeface="ヒラギノ角ゴ Pro W3" charset="-128"/>
              </a:rPr>
              <a:t>m</a:t>
            </a:r>
            <a:r>
              <a:rPr lang="en-US" altLang="en-US" dirty="0">
                <a:ea typeface="ヒラギノ角ゴ Pro W3" charset="-128"/>
              </a:rPr>
              <a:t> = 330, </a:t>
            </a:r>
            <a:r>
              <a:rPr lang="en-US" altLang="en-US" i="1" dirty="0">
                <a:latin typeface="Symbol" pitchFamily="18" charset="2"/>
                <a:ea typeface="ヒラギノ角ゴ Pro W3" charset="-128"/>
              </a:rPr>
              <a:t>s</a:t>
            </a:r>
            <a:r>
              <a:rPr lang="en-US" altLang="en-US" dirty="0">
                <a:ea typeface="ヒラギノ角ゴ Pro W3" charset="-128"/>
              </a:rPr>
              <a:t> = 10.59</a:t>
            </a:r>
          </a:p>
          <a:p>
            <a:pPr marL="0" indent="-38100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b. </a:t>
            </a:r>
            <a:r>
              <a:rPr lang="en-US" altLang="en-US" i="1" dirty="0">
                <a:latin typeface="Symbol" pitchFamily="18" charset="2"/>
                <a:ea typeface="ヒラギノ角ゴ Pro W3" charset="-128"/>
              </a:rPr>
              <a:t>m</a:t>
            </a:r>
            <a:r>
              <a:rPr lang="en-US" altLang="en-US" dirty="0">
                <a:ea typeface="ヒラギノ角ゴ Pro W3" charset="-128"/>
              </a:rPr>
              <a:t> = 0.66, </a:t>
            </a:r>
            <a:r>
              <a:rPr lang="en-US" altLang="en-US" i="1" dirty="0">
                <a:latin typeface="Symbol" pitchFamily="18" charset="2"/>
                <a:ea typeface="ヒラギノ角ゴ Pro W3" charset="-128"/>
              </a:rPr>
              <a:t>s</a:t>
            </a:r>
            <a:r>
              <a:rPr lang="en-US" altLang="en-US" dirty="0">
                <a:ea typeface="ヒラギノ角ゴ Pro W3" charset="-128"/>
              </a:rPr>
              <a:t> = 0.021</a:t>
            </a:r>
          </a:p>
          <a:p>
            <a:pPr marL="0" indent="-38100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c. </a:t>
            </a:r>
            <a:r>
              <a:rPr lang="en-US" altLang="en-US" i="1" dirty="0">
                <a:latin typeface="Symbol" pitchFamily="18" charset="2"/>
                <a:ea typeface="ヒラギノ角ゴ Pro W3" charset="-128"/>
              </a:rPr>
              <a:t>m</a:t>
            </a:r>
            <a:r>
              <a:rPr lang="en-US" altLang="en-US" dirty="0">
                <a:ea typeface="ヒラギノ角ゴ Pro W3" charset="-128"/>
              </a:rPr>
              <a:t> = 330, </a:t>
            </a:r>
            <a:r>
              <a:rPr lang="en-US" altLang="en-US" i="1" dirty="0">
                <a:latin typeface="Symbol" pitchFamily="18" charset="2"/>
                <a:ea typeface="ヒラギノ角ゴ Pro W3" charset="-128"/>
              </a:rPr>
              <a:t>s</a:t>
            </a:r>
            <a:r>
              <a:rPr lang="en-US" altLang="en-US" dirty="0">
                <a:ea typeface="ヒラギノ角ゴ Pro W3" charset="-128"/>
              </a:rPr>
              <a:t> = 18.17</a:t>
            </a:r>
            <a:endParaRPr lang="en-US" altLang="en-US" dirty="0">
              <a:solidFill>
                <a:schemeClr val="bg1"/>
              </a:solidFill>
              <a:ea typeface="ヒラギノ角ゴ Pro W3" charset="-128"/>
            </a:endParaRPr>
          </a:p>
          <a:p>
            <a:pPr marL="0" indent="-381000" eaLnBrk="1" hangingPunct="1">
              <a:buFont typeface="Wingdings" pitchFamily="2" charset="2"/>
              <a:buNone/>
            </a:pPr>
            <a:endParaRPr lang="en-US" altLang="en-US" dirty="0">
              <a:solidFill>
                <a:schemeClr val="bg1"/>
              </a:solidFill>
              <a:ea typeface="ヒラギノ角ゴ Pro W3" charset="-128"/>
            </a:endParaRPr>
          </a:p>
          <a:p>
            <a:pPr marL="0" indent="-381000" eaLnBrk="1" hangingPunct="1">
              <a:buFont typeface="Wingdings" pitchFamily="2" charset="2"/>
              <a:buNone/>
            </a:pPr>
            <a:endParaRPr lang="en-US" altLang="en-US" dirty="0">
              <a:solidFill>
                <a:schemeClr val="bg1"/>
              </a:solidFill>
              <a:ea typeface="ヒラギノ角ゴ Pro W3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5.3  Sampling Distributions for Counts and Proportions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932985-22EF-6613-7AEA-A871E3E0C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Many non-binomial slides are dropped (not covered yet, normal distribution, sampling distribution, and normal approximation). </a:t>
            </a:r>
          </a:p>
          <a:p>
            <a:r>
              <a:rPr lang="en-CA" dirty="0">
                <a:highlight>
                  <a:srgbClr val="FF0000"/>
                </a:highlight>
              </a:rPr>
              <a:t>Red – hints</a:t>
            </a:r>
          </a:p>
          <a:p>
            <a:r>
              <a:rPr lang="en-CA" dirty="0">
                <a:highlight>
                  <a:srgbClr val="00FFFF"/>
                </a:highlight>
              </a:rPr>
              <a:t>Blue – you can solve now, but there will be more information to work on these problems. </a:t>
            </a:r>
            <a:r>
              <a:rPr lang="en-CA" dirty="0"/>
              <a:t> </a:t>
            </a:r>
          </a:p>
          <a:p>
            <a:endParaRPr lang="en-CA" dirty="0"/>
          </a:p>
          <a:p>
            <a:r>
              <a:rPr lang="en-CA" dirty="0"/>
              <a:t>Answers can be distributed soon (though they may be in an e-version of your textbook already) </a:t>
            </a:r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E7620D-3BAB-F819-F773-71EDD54A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6D200-CBEF-3296-0AD0-4C1431CA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37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5.3-17</a:t>
            </a:r>
          </a:p>
        </p:txBody>
      </p:sp>
      <p:sp>
        <p:nvSpPr>
          <p:cNvPr id="130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A communication-monitoring company claims that 45% of email messages are spam. Suppose you randomly select 12 messages from your inbox. What is the probability that at least seven of them are spam?</a:t>
            </a:r>
          </a:p>
          <a:p>
            <a:pPr marL="0" indent="-3810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dirty="0">
              <a:ea typeface="ヒラギノ角ゴ Pro W3" charset="-128"/>
            </a:endParaRPr>
          </a:p>
          <a:p>
            <a:pPr marL="0" indent="-3810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a. 0.2607</a:t>
            </a:r>
          </a:p>
          <a:p>
            <a:pPr marL="0" indent="-3810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b. 0.1489</a:t>
            </a:r>
          </a:p>
          <a:p>
            <a:pPr marL="0" indent="-3810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c. 0.8882</a:t>
            </a:r>
          </a:p>
          <a:p>
            <a:pPr marL="0" indent="-381000" eaLnBrk="1" hangingPunct="1">
              <a:lnSpc>
                <a:spcPct val="90000"/>
              </a:lnSpc>
              <a:buFont typeface="Wingdings" pitchFamily="2" charset="2"/>
              <a:buAutoNum type="alphaLcParenR"/>
            </a:pPr>
            <a:endParaRPr lang="en-US" altLang="en-US" dirty="0">
              <a:ea typeface="ヒラギノ角ゴ Pro W3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5.3  Sampling Distributions for Counts and Proportions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5.3-18</a:t>
            </a:r>
          </a:p>
        </p:txBody>
      </p:sp>
      <p:sp>
        <p:nvSpPr>
          <p:cNvPr id="130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A communication-monitoring company claims that 45% of email messages are spam. After being on vacation, you return to 250 emails in your inbox. What is the probability that at least 40% are spam? </a:t>
            </a:r>
            <a:r>
              <a:rPr lang="en-US" altLang="en-US" dirty="0">
                <a:highlight>
                  <a:srgbClr val="00FFFF"/>
                </a:highlight>
                <a:ea typeface="ヒラギノ角ゴ Pro W3" charset="-128"/>
              </a:rPr>
              <a:t>You could wait until normal approximation, but can be solved from today’s material.  </a:t>
            </a:r>
          </a:p>
          <a:p>
            <a:pPr marL="0" indent="-3810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dirty="0">
              <a:ea typeface="ヒラギノ角ゴ Pro W3" charset="-128"/>
            </a:endParaRPr>
          </a:p>
          <a:p>
            <a:pPr marL="0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a. 0.9441</a:t>
            </a:r>
          </a:p>
          <a:p>
            <a:pPr marL="0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b. 0.7500</a:t>
            </a:r>
          </a:p>
          <a:p>
            <a:pPr marL="0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c. 0.6341</a:t>
            </a:r>
          </a:p>
          <a:p>
            <a:pPr marL="0" indent="-381000" eaLnBrk="1" hangingPunct="1">
              <a:lnSpc>
                <a:spcPct val="90000"/>
              </a:lnSpc>
              <a:buFont typeface="Wingdings" pitchFamily="2" charset="2"/>
              <a:buAutoNum type="alphaLcParenR"/>
            </a:pPr>
            <a:endParaRPr lang="en-US" altLang="en-US" dirty="0">
              <a:ea typeface="ヒラギノ角ゴ Pro W3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5.3  Sampling Distributions for Counts and Proportions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5.3-19</a:t>
            </a:r>
          </a:p>
        </p:txBody>
      </p:sp>
      <p:sp>
        <p:nvSpPr>
          <p:cNvPr id="130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The proportion of students who own a cell phone on the university campus is approximately 90%. In a random sample of 15 students, what is the probability that exactly 11 of them own a cell phone? </a:t>
            </a:r>
          </a:p>
          <a:p>
            <a:pPr marL="0" indent="-3810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dirty="0">
              <a:ea typeface="ヒラギノ角ゴ Pro W3" charset="-128"/>
            </a:endParaRPr>
          </a:p>
          <a:p>
            <a:pPr marL="0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a. 0.0428</a:t>
            </a:r>
          </a:p>
          <a:p>
            <a:pPr marL="0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b. 0.0567</a:t>
            </a:r>
          </a:p>
          <a:p>
            <a:pPr marL="0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c. 0.0678</a:t>
            </a:r>
          </a:p>
          <a:p>
            <a:pPr marL="0" indent="-381000" eaLnBrk="1" hangingPunct="1">
              <a:lnSpc>
                <a:spcPct val="90000"/>
              </a:lnSpc>
              <a:buFont typeface="Wingdings" pitchFamily="2" charset="2"/>
              <a:buAutoNum type="alphaLcParenR"/>
            </a:pPr>
            <a:endParaRPr lang="en-US" altLang="en-US" dirty="0">
              <a:solidFill>
                <a:schemeClr val="bg1"/>
              </a:solidFill>
              <a:ea typeface="ヒラギノ角ゴ Pro W3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5.3  Sampling Distributions for Counts and Proportions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0595" name="Rectangle 3" descr="mean (mew sign) equals to 20.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-381000" eaLnBrk="1" hangingPunct="1">
                  <a:lnSpc>
                    <a:spcPct val="110000"/>
                  </a:lnSpc>
                  <a:buFont typeface="Wingdings" pitchFamily="2" charset="2"/>
                  <a:buNone/>
                </a:pPr>
                <a:r>
                  <a:rPr lang="en-US" altLang="en-US" dirty="0">
                    <a:ea typeface="ヒラギノ角ゴ Pro W3" charset="-128"/>
                  </a:rPr>
                  <a:t>Suppose a population can be described with a Normal distribution with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altLang="en-US" dirty="0">
                    <a:ea typeface="ヒラギノ角ゴ Pro W3" charset="-128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=1.1</m:t>
                    </m:r>
                  </m:oMath>
                </a14:m>
                <a:r>
                  <a:rPr lang="en-US" altLang="en-US" dirty="0">
                    <a:ea typeface="ヒラギノ角ゴ Pro W3" charset="-128"/>
                  </a:rPr>
                  <a:t>. In this example,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en-US" dirty="0">
                    <a:ea typeface="ヒラギノ角ゴ Pro W3" charset="-128"/>
                  </a:rPr>
                  <a:t>  is a </a:t>
                </a:r>
              </a:p>
              <a:p>
                <a:pPr marL="0" indent="-381000" eaLnBrk="1" hangingPunct="1">
                  <a:buFont typeface="Wingdings" pitchFamily="2" charset="2"/>
                  <a:buNone/>
                </a:pPr>
                <a:endParaRPr lang="en-US" altLang="en-US" dirty="0">
                  <a:ea typeface="ヒラギノ角ゴ Pro W3" charset="-128"/>
                </a:endParaRPr>
              </a:p>
              <a:p>
                <a:pPr marL="0" indent="-381000" eaLnBrk="1" hangingPunct="1">
                  <a:buFont typeface="Wingdings" pitchFamily="2" charset="2"/>
                  <a:buNone/>
                </a:pPr>
                <a:r>
                  <a:rPr lang="en-US" altLang="en-US" dirty="0">
                    <a:ea typeface="ヒラギノ角ゴ Pro W3" charset="-128"/>
                  </a:rPr>
                  <a:t>a. statistic.           </a:t>
                </a:r>
              </a:p>
              <a:p>
                <a:pPr marL="0" indent="-381000" eaLnBrk="1" hangingPunct="1">
                  <a:buFont typeface="Wingdings" pitchFamily="2" charset="2"/>
                  <a:buNone/>
                </a:pPr>
                <a:r>
                  <a:rPr lang="en-US" altLang="en-US" dirty="0">
                    <a:ea typeface="ヒラギノ角ゴ Pro W3" charset="-128"/>
                  </a:rPr>
                  <a:t>b. parameter.</a:t>
                </a:r>
              </a:p>
              <a:p>
                <a:pPr marL="0" indent="-381000" eaLnBrk="1" hangingPunct="1">
                  <a:lnSpc>
                    <a:spcPct val="120000"/>
                  </a:lnSpc>
                  <a:buFont typeface="Wingdings" pitchFamily="2" charset="2"/>
                  <a:buNone/>
                </a:pPr>
                <a:r>
                  <a:rPr lang="en-US" altLang="en-US" dirty="0">
                    <a:ea typeface="ヒラギノ角ゴ Pro W3" charset="-128"/>
                  </a:rPr>
                  <a:t>c. distribution.</a:t>
                </a:r>
              </a:p>
              <a:p>
                <a:pPr marL="0" indent="-381000" eaLnBrk="1" hangingPunct="1">
                  <a:buFont typeface="Wingdings" pitchFamily="2" charset="2"/>
                  <a:buNone/>
                </a:pPr>
                <a:endParaRPr lang="en-US" altLang="en-US" dirty="0">
                  <a:ea typeface="ヒラギノ角ゴ Pro W3" charset="-128"/>
                </a:endParaRPr>
              </a:p>
              <a:p>
                <a:pPr marL="0" indent="-381000" eaLnBrk="1" hangingPunct="1">
                  <a:buFont typeface="Wingdings" pitchFamily="2" charset="2"/>
                  <a:buNone/>
                </a:pPr>
                <a:endParaRPr lang="en-US" altLang="en-US" dirty="0">
                  <a:ea typeface="ヒラギノ角ゴ Pro W3" charset="-128"/>
                </a:endParaRPr>
              </a:p>
            </p:txBody>
          </p:sp>
        </mc:Choice>
        <mc:Fallback xmlns="">
          <p:sp>
            <p:nvSpPr>
              <p:cNvPr id="1390595" name="Rectangle 3" descr="mean (mew sign) equals to 20.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1" t="-717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5.1 Towards Statistical Inference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867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-381000" eaLnBrk="1" hangingPunct="1">
                  <a:buFont typeface="Wingdings" pitchFamily="2" charset="2"/>
                  <a:buNone/>
                </a:pPr>
                <a:r>
                  <a:rPr lang="en-US" altLang="en-US" dirty="0">
                    <a:ea typeface="ヒラギノ角ゴ Pro W3" charset="-128"/>
                  </a:rPr>
                  <a:t>A survey is conducted of 300 likely voters. The proportion,</a:t>
                </a:r>
              </a:p>
              <a:p>
                <a:pPr marL="0" indent="-381000"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ea typeface="ヒラギノ角ゴ Pro W3" charset="-128"/>
                            </a:rPr>
                          </m:ctrlPr>
                        </m:acc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ヒラギノ角ゴ Pro W3" charset="-128"/>
                            </a:rPr>
                            <m:t>𝑝</m:t>
                          </m:r>
                        </m:e>
                      </m:acc>
                      <m:r>
                        <a:rPr lang="en-US" altLang="en-US" b="0" i="1" smtClean="0">
                          <a:latin typeface="Cambria Math" panose="02040503050406030204" pitchFamily="18" charset="0"/>
                          <a:ea typeface="ヒラギノ角ゴ Pro W3" charset="-128"/>
                        </a:rPr>
                        <m:t>=0.52</m:t>
                      </m:r>
                    </m:oMath>
                  </m:oMathPara>
                </a14:m>
                <a:endParaRPr lang="en-US" altLang="en-US" dirty="0">
                  <a:ea typeface="ヒラギノ角ゴ Pro W3" charset="-128"/>
                </a:endParaRPr>
              </a:p>
              <a:p>
                <a:pPr marL="0" indent="-381000" eaLnBrk="1" hangingPunct="1">
                  <a:buFont typeface="Wingdings" pitchFamily="2" charset="2"/>
                  <a:buNone/>
                </a:pPr>
                <a:r>
                  <a:rPr lang="en-US" altLang="en-US" dirty="0">
                    <a:ea typeface="ヒラギノ角ゴ Pro W3" charset="-128"/>
                  </a:rPr>
                  <a:t>for a particular candidate is an example of a</a:t>
                </a:r>
                <a:endParaRPr lang="en-US" altLang="ja-JP" dirty="0">
                  <a:ea typeface="ヒラギノ角ゴ Pro W3" charset="-128"/>
                </a:endParaRPr>
              </a:p>
              <a:p>
                <a:pPr marL="0" indent="-381000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altLang="en-US" dirty="0">
                  <a:ea typeface="ヒラギノ角ゴ Pro W3" charset="-128"/>
                </a:endParaRPr>
              </a:p>
              <a:p>
                <a:pPr marL="0" indent="-381000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en-US" dirty="0">
                    <a:ea typeface="ヒラギノ角ゴ Pro W3" charset="-128"/>
                  </a:rPr>
                  <a:t>a. statistic.</a:t>
                </a:r>
              </a:p>
              <a:p>
                <a:pPr marL="0" indent="-381000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en-US" dirty="0">
                    <a:ea typeface="ヒラギノ角ゴ Pro W3" charset="-128"/>
                  </a:rPr>
                  <a:t>b. parameter.</a:t>
                </a:r>
              </a:p>
              <a:p>
                <a:pPr marL="0" indent="-381000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en-US" dirty="0">
                    <a:ea typeface="ヒラギノ角ゴ Pro W3" charset="-128"/>
                  </a:rPr>
                  <a:t>c. distribution.</a:t>
                </a:r>
              </a:p>
              <a:p>
                <a:pPr marL="0" indent="-381000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altLang="en-US" dirty="0">
                  <a:ea typeface="ヒラギノ角ゴ Pro W3" charset="-128"/>
                </a:endParaRPr>
              </a:p>
              <a:p>
                <a:pPr marL="0" indent="-381000" eaLnBrk="1" hangingPunct="1">
                  <a:lnSpc>
                    <a:spcPct val="90000"/>
                  </a:lnSpc>
                </a:pPr>
                <a:r>
                  <a:rPr lang="en-US" altLang="en-US" dirty="0">
                    <a:highlight>
                      <a:srgbClr val="00FFFF"/>
                    </a:highlight>
                    <a:ea typeface="ヒラギノ角ゴ Pro W3" charset="-128"/>
                  </a:rPr>
                  <a:t>………Recall our vaping example, 6/10 cases from the SAMPLE…as opposed to 25% from the population</a:t>
                </a:r>
                <a:r>
                  <a:rPr lang="en-US" altLang="en-US" dirty="0">
                    <a:ea typeface="ヒラギノ角ゴ Pro W3" charset="-128"/>
                  </a:rPr>
                  <a:t>,  </a:t>
                </a:r>
              </a:p>
              <a:p>
                <a:pPr marL="0" indent="-381000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en-US" dirty="0">
                    <a:ea typeface="ヒラギノ角ゴ Pro W3" charset="-128"/>
                  </a:rPr>
                  <a:t>		</a:t>
                </a:r>
              </a:p>
            </p:txBody>
          </p:sp>
        </mc:Choice>
        <mc:Fallback xmlns="">
          <p:sp>
            <p:nvSpPr>
              <p:cNvPr id="130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836" b="-20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5.1 Towards Statistical Inference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5.3-1</a:t>
            </a:r>
          </a:p>
        </p:txBody>
      </p:sp>
      <p:sp>
        <p:nvSpPr>
          <p:cNvPr id="129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Which of the following situations follow(s) a binomial distribution?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en-US" dirty="0">
                <a:ea typeface="ヒラギノ角ゴ Pro W3" charset="-128"/>
              </a:rPr>
              <a:t>I. A local hospital records the sex of 50 births.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en-US" dirty="0">
                <a:ea typeface="ヒラギノ角ゴ Pro W3" charset="-128"/>
              </a:rPr>
              <a:t>II. A coin is flipped until there is a </a:t>
            </a:r>
            <a:r>
              <a:rPr lang="ja-JP" altLang="en-US" dirty="0">
                <a:ea typeface="ヒラギノ角ゴ Pro W3" charset="-128"/>
              </a:rPr>
              <a:t>“</a:t>
            </a:r>
            <a:r>
              <a:rPr lang="en-US" altLang="ja-JP" dirty="0">
                <a:ea typeface="ヒラギノ角ゴ Pro W3" charset="-128"/>
              </a:rPr>
              <a:t>head.</a:t>
            </a:r>
            <a:r>
              <a:rPr lang="ja-JP" altLang="en-US" dirty="0">
                <a:ea typeface="ヒラギノ角ゴ Pro W3" charset="-128"/>
              </a:rPr>
              <a:t>”</a:t>
            </a:r>
            <a:endParaRPr lang="en-US" altLang="ja-JP" dirty="0">
              <a:ea typeface="ヒラギノ角ゴ Pro W3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III. A deck of 52 cards is flipped until we see a </a:t>
            </a:r>
            <a:r>
              <a:rPr lang="ja-JP" altLang="en-US" dirty="0">
                <a:ea typeface="ヒラギノ角ゴ Pro W3" charset="-128"/>
              </a:rPr>
              <a:t>“</a:t>
            </a:r>
            <a:r>
              <a:rPr lang="en-US" altLang="ja-JP" dirty="0">
                <a:ea typeface="ヒラギノ角ゴ Pro W3" charset="-128"/>
              </a:rPr>
              <a:t>heart.</a:t>
            </a:r>
            <a:r>
              <a:rPr lang="ja-JP" altLang="en-US" dirty="0">
                <a:ea typeface="ヒラギノ角ゴ Pro W3" charset="-128"/>
              </a:rPr>
              <a:t>”</a:t>
            </a:r>
            <a:endParaRPr lang="en-US" altLang="ja-JP" dirty="0">
              <a:ea typeface="ヒラギノ角ゴ Pro W3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dirty="0">
              <a:ea typeface="ヒラギノ角ゴ Pro W3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a. I only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b. I and II only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c. I, II, and III only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dirty="0">
              <a:ea typeface="ヒラギノ角ゴ Pro W3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5.3  Sampling Distributions for Counts and Proportions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5.3-2</a:t>
            </a:r>
          </a:p>
        </p:txBody>
      </p:sp>
      <p:sp>
        <p:nvSpPr>
          <p:cNvPr id="129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When a particular penny is held on its edge and spun, the probability that heads are face up when the coin comes to rest is 4/9. If the coin is spun four times, the probability that the coin will come up heads </a:t>
            </a:r>
            <a:r>
              <a:rPr lang="en-US" altLang="en-US" i="1" dirty="0">
                <a:ea typeface="ヒラギノ角ゴ Pro W3" charset="-128"/>
              </a:rPr>
              <a:t>exactly twice</a:t>
            </a:r>
            <a:r>
              <a:rPr lang="en-US" altLang="en-US" b="1" dirty="0">
                <a:ea typeface="ヒラギノ角ゴ Pro W3" charset="-128"/>
              </a:rPr>
              <a:t> </a:t>
            </a:r>
            <a:r>
              <a:rPr lang="en-US" altLang="en-US" dirty="0">
                <a:ea typeface="ヒラギノ角ゴ Pro W3" charset="-128"/>
              </a:rPr>
              <a:t>is (assume trials are independent) </a:t>
            </a:r>
          </a:p>
          <a:p>
            <a:pPr marL="0" eaLnBrk="1" hangingPunct="1">
              <a:buFont typeface="Wingdings" pitchFamily="2" charset="2"/>
              <a:buNone/>
            </a:pPr>
            <a:endParaRPr lang="en-US" altLang="en-US" dirty="0">
              <a:ea typeface="ヒラギノ角ゴ Pro W3" charset="-128"/>
            </a:endParaRPr>
          </a:p>
          <a:p>
            <a:pPr marL="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a. 16/81.</a:t>
            </a:r>
          </a:p>
          <a:p>
            <a:pPr marL="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b. 0.366.</a:t>
            </a:r>
          </a:p>
          <a:p>
            <a:pPr marL="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c. 0.061.</a:t>
            </a:r>
          </a:p>
          <a:p>
            <a:pPr marL="0" eaLnBrk="1" hangingPunct="1">
              <a:buFont typeface="Wingdings" pitchFamily="2" charset="2"/>
              <a:buNone/>
            </a:pPr>
            <a:endParaRPr lang="en-US" altLang="en-US" dirty="0">
              <a:ea typeface="ヒラギノ角ゴ Pro W3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5.3  Sampling Distributions for Counts and Proportions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5.3-3</a:t>
            </a:r>
          </a:p>
        </p:txBody>
      </p:sp>
      <p:sp>
        <p:nvSpPr>
          <p:cNvPr id="129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When a particular penny is held on its edge and spun, the probability that heads are face up when the coin comes to rest is 4/9. If the coin is spun four times, you would expect how many heads? </a:t>
            </a:r>
          </a:p>
          <a:p>
            <a:pPr marL="0" eaLnBrk="1" hangingPunct="1">
              <a:buFont typeface="Wingdings" pitchFamily="2" charset="2"/>
              <a:buNone/>
            </a:pPr>
            <a:endParaRPr lang="en-US" altLang="en-US" dirty="0">
              <a:ea typeface="ヒラギノ角ゴ Pro W3" charset="-128"/>
            </a:endParaRPr>
          </a:p>
          <a:p>
            <a:pPr marL="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a. 9/16</a:t>
            </a:r>
          </a:p>
          <a:p>
            <a:pPr marL="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b. 16/9</a:t>
            </a:r>
          </a:p>
          <a:p>
            <a:pPr marL="0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charset="-128"/>
              </a:rPr>
              <a:t>c. 2</a:t>
            </a:r>
          </a:p>
          <a:p>
            <a:pPr marL="0" eaLnBrk="1" hangingPunct="1">
              <a:buFont typeface="Wingdings" pitchFamily="2" charset="2"/>
              <a:buNone/>
            </a:pPr>
            <a:endParaRPr lang="en-US" altLang="en-US" dirty="0">
              <a:ea typeface="ヒラギノ角ゴ Pro W3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5.3  Sampling Distributions for Counts and Proportions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5.3-4</a:t>
            </a:r>
          </a:p>
        </p:txBody>
      </p:sp>
      <p:sp>
        <p:nvSpPr>
          <p:cNvPr id="130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eaLnBrk="1" hangingPunct="1">
              <a:buFont typeface="Wingdings" pitchFamily="2" charset="2"/>
              <a:buNone/>
            </a:pPr>
            <a:r>
              <a:rPr lang="en-US" altLang="en-US" sz="2000" dirty="0">
                <a:ea typeface="ヒラギノ角ゴ Pro W3" charset="-128"/>
              </a:rPr>
              <a:t>You decide to test a friend for ESP using a standard deck of 52 playing cards. Such a deck contains 13 spades, 13 hearts, 13 diamonds, and 13 clubs. You shuffle the deck, select a card at random, and ask your friend to tell you whether the card is a spade, heart, diamond, or club. After the guess, </a:t>
            </a:r>
            <a:r>
              <a:rPr lang="en-US" altLang="en-US" sz="2000" i="1" u="sng" dirty="0">
                <a:ea typeface="ヒラギノ角ゴ Pro W3" charset="-128"/>
              </a:rPr>
              <a:t>you return the card to the deck, shuffle the cards, and repeat the above</a:t>
            </a:r>
            <a:r>
              <a:rPr lang="en-US" altLang="en-US" sz="2000" dirty="0">
                <a:ea typeface="ヒラギノ角ゴ Pro W3" charset="-128"/>
              </a:rPr>
              <a:t>. You do this a total of 100 times. Let </a:t>
            </a:r>
            <a:r>
              <a:rPr lang="en-US" altLang="en-US" sz="2000" i="1" dirty="0">
                <a:ea typeface="ヒラギノ角ゴ Pro W3" charset="-128"/>
              </a:rPr>
              <a:t>X</a:t>
            </a:r>
            <a:r>
              <a:rPr lang="en-US" altLang="en-US" sz="2000" dirty="0">
                <a:ea typeface="ヒラギノ角ゴ Pro W3" charset="-128"/>
              </a:rPr>
              <a:t> be the number of correct guesses by your friend in the 100 trials. The </a:t>
            </a:r>
            <a:r>
              <a:rPr lang="en-US" altLang="en-US" sz="2000" b="1" i="1" dirty="0">
                <a:ea typeface="ヒラギノ角ゴ Pro W3" charset="-128"/>
              </a:rPr>
              <a:t>standard deviation</a:t>
            </a:r>
            <a:r>
              <a:rPr lang="en-US" altLang="en-US" sz="2000" dirty="0">
                <a:ea typeface="ヒラギノ角ゴ Pro W3" charset="-128"/>
              </a:rPr>
              <a:t> of </a:t>
            </a:r>
            <a:r>
              <a:rPr lang="en-US" altLang="en-US" sz="2000" i="1" dirty="0">
                <a:ea typeface="ヒラギノ角ゴ Pro W3" charset="-128"/>
              </a:rPr>
              <a:t>X</a:t>
            </a:r>
            <a:r>
              <a:rPr lang="en-US" altLang="en-US" sz="2000" dirty="0">
                <a:ea typeface="ヒラギノ角ゴ Pro W3" charset="-128"/>
              </a:rPr>
              <a:t> is </a:t>
            </a:r>
            <a:r>
              <a:rPr lang="en-US" altLang="en-US" sz="2000" dirty="0">
                <a:highlight>
                  <a:srgbClr val="FF0000"/>
                </a:highlight>
                <a:ea typeface="ヒラギノ角ゴ Pro W3" charset="-128"/>
              </a:rPr>
              <a:t>(</a:t>
            </a:r>
            <a:r>
              <a:rPr lang="en-US" altLang="en-US" sz="2000" b="1" dirty="0">
                <a:highlight>
                  <a:srgbClr val="FF0000"/>
                </a:highlight>
                <a:ea typeface="ヒラギノ角ゴ Pro W3" charset="-128"/>
              </a:rPr>
              <a:t>NOT VARIANCE) – recall the shortcut formula in the class Thursday – Also, consider the case where you do not return the card </a:t>
            </a:r>
          </a:p>
          <a:p>
            <a:pPr mar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dirty="0">
              <a:ea typeface="ヒラギノ角ゴ Pro W3" charset="-128"/>
            </a:endParaRPr>
          </a:p>
          <a:p>
            <a:pPr mar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>
                <a:ea typeface="ヒラギノ角ゴ Pro W3" charset="-128"/>
              </a:rPr>
              <a:t>a. 0.433.</a:t>
            </a:r>
          </a:p>
          <a:p>
            <a:pPr mar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>
                <a:ea typeface="ヒラギノ角ゴ Pro W3" charset="-128"/>
              </a:rPr>
              <a:t>b. 4.33.</a:t>
            </a:r>
          </a:p>
          <a:p>
            <a:pPr mar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>
                <a:ea typeface="ヒラギノ角ゴ Pro W3" charset="-128"/>
              </a:rPr>
              <a:t>c. 18.75.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5.3  Sampling Distributions for Counts and Proportions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5.3-5</a:t>
            </a:r>
          </a:p>
        </p:txBody>
      </p:sp>
      <p:sp>
        <p:nvSpPr>
          <p:cNvPr id="129843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eaLnBrk="1" hangingPunct="1">
              <a:buFont typeface="Wingdings" pitchFamily="2" charset="2"/>
              <a:buNone/>
            </a:pPr>
            <a:r>
              <a:rPr lang="en-US" altLang="en-US" sz="2000" dirty="0">
                <a:ea typeface="ヒラギノ角ゴ Pro W3" charset="-128"/>
              </a:rPr>
              <a:t>Which of the following might be reasonably modeled by the binomial distribution?</a:t>
            </a:r>
          </a:p>
          <a:p>
            <a:pPr marL="0" eaLnBrk="1" hangingPunct="1">
              <a:buFont typeface="Wingdings" pitchFamily="2" charset="2"/>
              <a:buNone/>
            </a:pPr>
            <a:endParaRPr lang="en-US" altLang="en-US" sz="2000" dirty="0">
              <a:ea typeface="ヒラギノ角ゴ Pro W3" charset="-128"/>
            </a:endParaRPr>
          </a:p>
          <a:p>
            <a:pPr marL="0" eaLnBrk="1" hangingPunct="1">
              <a:buFont typeface="Wingdings" pitchFamily="2" charset="2"/>
              <a:buNone/>
            </a:pPr>
            <a:r>
              <a:rPr lang="en-US" altLang="en-US" sz="2000" dirty="0">
                <a:ea typeface="ヒラギノ角ゴ Pro W3" charset="-128"/>
              </a:rPr>
              <a:t>a. the number of customers who enter a store in a 1-hour period, assuming customers enter independently</a:t>
            </a:r>
          </a:p>
          <a:p>
            <a:pPr marL="0" eaLnBrk="1" hangingPunct="1">
              <a:buFont typeface="Wingdings" pitchFamily="2" charset="2"/>
              <a:buNone/>
            </a:pPr>
            <a:r>
              <a:rPr lang="en-US" altLang="en-US" sz="2000" dirty="0">
                <a:ea typeface="ヒラギノ角ゴ Pro W3" charset="-128"/>
              </a:rPr>
              <a:t>b. the number of questions you get correct on a 100-question multiple-choice exam in which each question has only four possible answers (assume you have studied extensively for the test)</a:t>
            </a:r>
          </a:p>
          <a:p>
            <a:pPr marL="0" eaLnBrk="1" hangingPunct="1">
              <a:buFont typeface="Wingdings" pitchFamily="2" charset="2"/>
              <a:buNone/>
            </a:pPr>
            <a:r>
              <a:rPr lang="en-US" altLang="en-US" sz="2000" dirty="0">
                <a:ea typeface="ヒラギノ角ゴ Pro W3" charset="-128"/>
              </a:rPr>
              <a:t>c. none of the above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5.3  Sampling Distributions for Counts and Proportions</a:t>
            </a:r>
            <a:endParaRPr lang="en-US" dirty="0">
              <a:solidFill>
                <a:prstClr val="black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oncours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oncours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5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6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7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8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26637</TotalTime>
  <Words>1728</Words>
  <Application>Microsoft Office PowerPoint</Application>
  <PresentationFormat>On-screen Show (4:3)</PresentationFormat>
  <Paragraphs>165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ＭＳ Ｐゴシック</vt:lpstr>
      <vt:lpstr>ヒラギノ角ゴ Pro W3</vt:lpstr>
      <vt:lpstr>Arial</vt:lpstr>
      <vt:lpstr>Cambria Math</vt:lpstr>
      <vt:lpstr>Courier New</vt:lpstr>
      <vt:lpstr>Garamond</vt:lpstr>
      <vt:lpstr>Lucida Sans Unicode</vt:lpstr>
      <vt:lpstr>Symbol</vt:lpstr>
      <vt:lpstr>Verdana</vt:lpstr>
      <vt:lpstr>Wingdings</vt:lpstr>
      <vt:lpstr>Wingdings 2</vt:lpstr>
      <vt:lpstr>Wingdings 3</vt:lpstr>
      <vt:lpstr>1_Concourse</vt:lpstr>
      <vt:lpstr>2_Concourse</vt:lpstr>
      <vt:lpstr>Chapter 5 Sampling Distributions  Clicker Questions</vt:lpstr>
      <vt:lpstr>PowerPoint Presentation</vt:lpstr>
      <vt:lpstr>5.1-1</vt:lpstr>
      <vt:lpstr>5.1-2</vt:lpstr>
      <vt:lpstr>5.3-1</vt:lpstr>
      <vt:lpstr>5.3-2</vt:lpstr>
      <vt:lpstr>5.3-3</vt:lpstr>
      <vt:lpstr>5.3-4</vt:lpstr>
      <vt:lpstr>5.3-5</vt:lpstr>
      <vt:lpstr>5.3-6</vt:lpstr>
      <vt:lpstr>5.3-7</vt:lpstr>
      <vt:lpstr>5.3-9 answer</vt:lpstr>
      <vt:lpstr>5.3-10</vt:lpstr>
      <vt:lpstr>5.3-12</vt:lpstr>
      <vt:lpstr>5.3-12 answer</vt:lpstr>
      <vt:lpstr>5.3-13</vt:lpstr>
      <vt:lpstr>5.3-14</vt:lpstr>
      <vt:lpstr>5.3-15</vt:lpstr>
      <vt:lpstr>5.3-16</vt:lpstr>
      <vt:lpstr>5.3-17</vt:lpstr>
      <vt:lpstr>5.3-18</vt:lpstr>
      <vt:lpstr>5.3-19</vt:lpstr>
    </vt:vector>
  </TitlesOfParts>
  <Company>UCI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Sampling Distributions</dc:title>
  <dc:creator>Brigitte Baldi</dc:creator>
  <cp:lastModifiedBy>Hiroshi Mamiya, Dr</cp:lastModifiedBy>
  <cp:revision>988</cp:revision>
  <cp:lastPrinted>2003-07-12T15:26:38Z</cp:lastPrinted>
  <dcterms:created xsi:type="dcterms:W3CDTF">2013-08-09T20:44:35Z</dcterms:created>
  <dcterms:modified xsi:type="dcterms:W3CDTF">2024-09-13T17:04:59Z</dcterms:modified>
</cp:coreProperties>
</file>