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57"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63" d="100"/>
          <a:sy n="16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shi Mamiya, Dr" userId="0b5fd2e1-6516-43c1-a11b-c70ac9ba9473" providerId="ADAL" clId="{FF6C3C47-9CE9-4D74-AC60-CFD0369EDA56}"/>
    <pc:docChg chg="undo custSel addSld delSld modSld">
      <pc:chgData name="Hiroshi Mamiya, Dr" userId="0b5fd2e1-6516-43c1-a11b-c70ac9ba9473" providerId="ADAL" clId="{FF6C3C47-9CE9-4D74-AC60-CFD0369EDA56}" dt="2024-09-20T21:20:29.334" v="605" actId="20577"/>
      <pc:docMkLst>
        <pc:docMk/>
      </pc:docMkLst>
      <pc:sldChg chg="addSp delSp modSp mod">
        <pc:chgData name="Hiroshi Mamiya, Dr" userId="0b5fd2e1-6516-43c1-a11b-c70ac9ba9473" providerId="ADAL" clId="{FF6C3C47-9CE9-4D74-AC60-CFD0369EDA56}" dt="2024-09-20T20:55:44.371" v="62" actId="20577"/>
        <pc:sldMkLst>
          <pc:docMk/>
          <pc:sldMk cId="845267194" sldId="256"/>
        </pc:sldMkLst>
        <pc:spChg chg="mod">
          <ac:chgData name="Hiroshi Mamiya, Dr" userId="0b5fd2e1-6516-43c1-a11b-c70ac9ba9473" providerId="ADAL" clId="{FF6C3C47-9CE9-4D74-AC60-CFD0369EDA56}" dt="2024-09-20T20:55:44.371" v="62" actId="20577"/>
          <ac:spMkLst>
            <pc:docMk/>
            <pc:sldMk cId="845267194" sldId="256"/>
            <ac:spMk id="2" creationId="{C27D7D12-D49B-96B5-C6A3-BCF60228F7EA}"/>
          </ac:spMkLst>
        </pc:spChg>
        <pc:spChg chg="del">
          <ac:chgData name="Hiroshi Mamiya, Dr" userId="0b5fd2e1-6516-43c1-a11b-c70ac9ba9473" providerId="ADAL" clId="{FF6C3C47-9CE9-4D74-AC60-CFD0369EDA56}" dt="2024-09-20T20:52:30.101" v="26" actId="478"/>
          <ac:spMkLst>
            <pc:docMk/>
            <pc:sldMk cId="845267194" sldId="256"/>
            <ac:spMk id="3" creationId="{BE27923C-CE9D-F6ED-F7FB-7D694047FCCE}"/>
          </ac:spMkLst>
        </pc:spChg>
        <pc:spChg chg="add del mod">
          <ac:chgData name="Hiroshi Mamiya, Dr" userId="0b5fd2e1-6516-43c1-a11b-c70ac9ba9473" providerId="ADAL" clId="{FF6C3C47-9CE9-4D74-AC60-CFD0369EDA56}" dt="2024-09-20T20:52:32.838" v="28" actId="478"/>
          <ac:spMkLst>
            <pc:docMk/>
            <pc:sldMk cId="845267194" sldId="256"/>
            <ac:spMk id="5" creationId="{93FC517A-2DC2-E1F9-3193-813904DA78D0}"/>
          </ac:spMkLst>
        </pc:spChg>
      </pc:sldChg>
      <pc:sldChg chg="del">
        <pc:chgData name="Hiroshi Mamiya, Dr" userId="0b5fd2e1-6516-43c1-a11b-c70ac9ba9473" providerId="ADAL" clId="{FF6C3C47-9CE9-4D74-AC60-CFD0369EDA56}" dt="2024-09-20T20:52:09.907" v="0" actId="47"/>
        <pc:sldMkLst>
          <pc:docMk/>
          <pc:sldMk cId="1128145396" sldId="263"/>
        </pc:sldMkLst>
      </pc:sldChg>
      <pc:sldChg chg="addSp delSp modSp new mod">
        <pc:chgData name="Hiroshi Mamiya, Dr" userId="0b5fd2e1-6516-43c1-a11b-c70ac9ba9473" providerId="ADAL" clId="{FF6C3C47-9CE9-4D74-AC60-CFD0369EDA56}" dt="2024-09-20T21:20:29.334" v="605" actId="20577"/>
        <pc:sldMkLst>
          <pc:docMk/>
          <pc:sldMk cId="1242045515" sldId="263"/>
        </pc:sldMkLst>
        <pc:spChg chg="mod">
          <ac:chgData name="Hiroshi Mamiya, Dr" userId="0b5fd2e1-6516-43c1-a11b-c70ac9ba9473" providerId="ADAL" clId="{FF6C3C47-9CE9-4D74-AC60-CFD0369EDA56}" dt="2024-09-20T21:20:17.680" v="583" actId="1076"/>
          <ac:spMkLst>
            <pc:docMk/>
            <pc:sldMk cId="1242045515" sldId="263"/>
            <ac:spMk id="2" creationId="{B133D8EE-B54D-63CA-F58C-9A9FC61AE30A}"/>
          </ac:spMkLst>
        </pc:spChg>
        <pc:spChg chg="del">
          <ac:chgData name="Hiroshi Mamiya, Dr" userId="0b5fd2e1-6516-43c1-a11b-c70ac9ba9473" providerId="ADAL" clId="{FF6C3C47-9CE9-4D74-AC60-CFD0369EDA56}" dt="2024-09-20T21:00:26.339" v="64" actId="22"/>
          <ac:spMkLst>
            <pc:docMk/>
            <pc:sldMk cId="1242045515" sldId="263"/>
            <ac:spMk id="3" creationId="{BDFB2361-5C94-E9D2-1FB9-05063029E391}"/>
          </ac:spMkLst>
        </pc:spChg>
        <pc:spChg chg="add mod">
          <ac:chgData name="Hiroshi Mamiya, Dr" userId="0b5fd2e1-6516-43c1-a11b-c70ac9ba9473" providerId="ADAL" clId="{FF6C3C47-9CE9-4D74-AC60-CFD0369EDA56}" dt="2024-09-20T21:20:29.334" v="605" actId="20577"/>
          <ac:spMkLst>
            <pc:docMk/>
            <pc:sldMk cId="1242045515" sldId="263"/>
            <ac:spMk id="7" creationId="{8743D5E2-C967-216D-7F55-CA18B9208F91}"/>
          </ac:spMkLst>
        </pc:spChg>
        <pc:picChg chg="add mod ord">
          <ac:chgData name="Hiroshi Mamiya, Dr" userId="0b5fd2e1-6516-43c1-a11b-c70ac9ba9473" providerId="ADAL" clId="{FF6C3C47-9CE9-4D74-AC60-CFD0369EDA56}" dt="2024-09-20T21:20:15.685" v="582" actId="1076"/>
          <ac:picMkLst>
            <pc:docMk/>
            <pc:sldMk cId="1242045515" sldId="263"/>
            <ac:picMk id="5" creationId="{1EF48114-17B5-7496-EF59-AD8E86A86A24}"/>
          </ac:picMkLst>
        </pc:picChg>
      </pc:sldChg>
      <pc:sldChg chg="addSp delSp modSp new mod">
        <pc:chgData name="Hiroshi Mamiya, Dr" userId="0b5fd2e1-6516-43c1-a11b-c70ac9ba9473" providerId="ADAL" clId="{FF6C3C47-9CE9-4D74-AC60-CFD0369EDA56}" dt="2024-09-20T21:18:55.717" v="490" actId="20577"/>
        <pc:sldMkLst>
          <pc:docMk/>
          <pc:sldMk cId="2844051766" sldId="264"/>
        </pc:sldMkLst>
        <pc:spChg chg="mod">
          <ac:chgData name="Hiroshi Mamiya, Dr" userId="0b5fd2e1-6516-43c1-a11b-c70ac9ba9473" providerId="ADAL" clId="{FF6C3C47-9CE9-4D74-AC60-CFD0369EDA56}" dt="2024-09-20T21:18:55.717" v="490" actId="20577"/>
          <ac:spMkLst>
            <pc:docMk/>
            <pc:sldMk cId="2844051766" sldId="264"/>
            <ac:spMk id="2" creationId="{452651E0-70A3-892E-EC5D-8281FA9E2468}"/>
          </ac:spMkLst>
        </pc:spChg>
        <pc:spChg chg="del">
          <ac:chgData name="Hiroshi Mamiya, Dr" userId="0b5fd2e1-6516-43c1-a11b-c70ac9ba9473" providerId="ADAL" clId="{FF6C3C47-9CE9-4D74-AC60-CFD0369EDA56}" dt="2024-09-20T21:16:39.492" v="469" actId="478"/>
          <ac:spMkLst>
            <pc:docMk/>
            <pc:sldMk cId="2844051766" sldId="264"/>
            <ac:spMk id="3" creationId="{6CB38026-E302-3434-1BC4-8BF3600AD890}"/>
          </ac:spMkLst>
        </pc:spChg>
        <pc:spChg chg="add mod">
          <ac:chgData name="Hiroshi Mamiya, Dr" userId="0b5fd2e1-6516-43c1-a11b-c70ac9ba9473" providerId="ADAL" clId="{FF6C3C47-9CE9-4D74-AC60-CFD0369EDA56}" dt="2024-09-20T21:17:48.181" v="485" actId="1076"/>
          <ac:spMkLst>
            <pc:docMk/>
            <pc:sldMk cId="2844051766" sldId="264"/>
            <ac:spMk id="5" creationId="{F7632220-7191-98DC-1216-274410662EF5}"/>
          </ac:spMkLst>
        </pc:spChg>
        <pc:spChg chg="add mod">
          <ac:chgData name="Hiroshi Mamiya, Dr" userId="0b5fd2e1-6516-43c1-a11b-c70ac9ba9473" providerId="ADAL" clId="{FF6C3C47-9CE9-4D74-AC60-CFD0369EDA56}" dt="2024-09-20T21:17:44.219" v="484" actId="207"/>
          <ac:spMkLst>
            <pc:docMk/>
            <pc:sldMk cId="2844051766" sldId="264"/>
            <ac:spMk id="7" creationId="{ABB819F7-2721-3AC2-9328-4EF2132E6E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C99A-91D7-D3F6-9723-387C943F8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E607D-DF0E-74FB-76E7-DEF13B698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A559D-F7E2-C0A1-48B5-5F30CB724E15}"/>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1169F116-F7A1-28B9-E3F6-234927994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4F0F-A5C2-410E-2A66-5B2F655E5155}"/>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66776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613-E067-5DF4-14D1-60B4BD30A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09943F-1392-8D8E-DBE2-C187D8062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3DB33-23B3-0CE7-0ED9-3A24F7B6D100}"/>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DFACCB1E-8919-67F0-4F77-D3700D45D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9A5FB-1E2C-B60B-C629-3D918EBE4D69}"/>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03597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8D12-84E6-5E0B-20AE-B9A0E52E17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2A4CC-2318-03EF-2B2A-D98B7497B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62BBE-88DE-2F4E-AC36-E1879CD610D1}"/>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E57914E5-5C43-3107-DBCD-99138DA6D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62003-7723-D7FD-4F15-5555029B11AB}"/>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1954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475E-7979-BA0A-DB55-8ABA2BDFDB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ED36A-9AB1-73EB-1E12-BCBFD6243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C987-038E-A83F-85AC-8475A71FF77F}"/>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7BCCA755-0DF9-B7B2-95F1-E97A85FDC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BB8A-16AF-2991-7C8A-5975F6375071}"/>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68984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372B-CEC7-107E-5684-0B1E1B654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74829-9B64-AF6C-F469-463A9B4BE1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9E938-1CCF-0AD5-C3F7-DC95A1EEED30}"/>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69A0A74C-DFEC-2066-27FB-7A7544C6E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EBAAB-4F4D-CFA4-9293-59BA22005A3B}"/>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150579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4E4A-1D55-582C-309E-321A73E87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86DCB-07A3-5F24-855A-EA98EE7FC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37742-B784-8D00-16C0-E9DDF78BE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1739B-C7E3-DA0A-1D20-9040AF22EA76}"/>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6" name="Footer Placeholder 5">
            <a:extLst>
              <a:ext uri="{FF2B5EF4-FFF2-40B4-BE49-F238E27FC236}">
                <a16:creationId xmlns:a16="http://schemas.microsoft.com/office/drawing/2014/main" id="{5C3ED0B8-35E0-0D8A-A933-9E98B2BF4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A366C-22F9-5776-C16F-8646FC39DD6F}"/>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19331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A1BA-BDA3-E495-F8D1-6EA5AD322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97F6B2-7209-6AD0-2723-1F9BDA980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FFCEA-2C31-FA9B-0589-9B941698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93132-4130-D050-25A1-0914A3054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897DB-10E4-54B1-8A0D-4CB37DCF0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86043-BCE9-0DE9-6CC8-174469AB56BF}"/>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8" name="Footer Placeholder 7">
            <a:extLst>
              <a:ext uri="{FF2B5EF4-FFF2-40B4-BE49-F238E27FC236}">
                <a16:creationId xmlns:a16="http://schemas.microsoft.com/office/drawing/2014/main" id="{DB5B4242-6533-EB82-80D5-EC4E96984D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16130-6B17-14D2-3E43-7547A2A067B6}"/>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35153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E75-3424-430E-C594-554F291CB1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399CE-5CD8-72E9-242B-6832B895BD01}"/>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4" name="Footer Placeholder 3">
            <a:extLst>
              <a:ext uri="{FF2B5EF4-FFF2-40B4-BE49-F238E27FC236}">
                <a16:creationId xmlns:a16="http://schemas.microsoft.com/office/drawing/2014/main" id="{28C2530B-9905-23F9-B6A0-D589542F4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9026FB-2E8E-B71C-A5FB-B52B26194381}"/>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35202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72013-CB13-21A6-A706-974D5D2A7F69}"/>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3" name="Footer Placeholder 2">
            <a:extLst>
              <a:ext uri="{FF2B5EF4-FFF2-40B4-BE49-F238E27FC236}">
                <a16:creationId xmlns:a16="http://schemas.microsoft.com/office/drawing/2014/main" id="{0B81882B-29A9-C864-1521-99B1471C0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B77A3-F1C0-1E48-C14F-1680342C07D0}"/>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42205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4ECD-D5D5-DD9A-DA17-0E57E08C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230AD-1497-8EA6-21B4-3A307676F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4D7FF-F03D-3BC4-1105-CCF76D35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DA11E-823B-3648-7F16-9F330D636E35}"/>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6" name="Footer Placeholder 5">
            <a:extLst>
              <a:ext uri="{FF2B5EF4-FFF2-40B4-BE49-F238E27FC236}">
                <a16:creationId xmlns:a16="http://schemas.microsoft.com/office/drawing/2014/main" id="{CB91B0A1-AFAA-1D99-0C0C-44131DB38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E7081-8356-6F48-602D-292D91F83610}"/>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22674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778B-90D8-90A3-5F7E-D59F295E1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69FE38-942B-721D-0F0E-9809F7B25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7FADCB-C99E-B500-A6CC-C7F11D9AA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B2699-24A9-9F34-65B5-2118864874FC}"/>
              </a:ext>
            </a:extLst>
          </p:cNvPr>
          <p:cNvSpPr>
            <a:spLocks noGrp="1"/>
          </p:cNvSpPr>
          <p:nvPr>
            <p:ph type="dt" sz="half" idx="10"/>
          </p:nvPr>
        </p:nvSpPr>
        <p:spPr/>
        <p:txBody>
          <a:bodyPr/>
          <a:lstStyle/>
          <a:p>
            <a:fld id="{0A59B59B-A243-42C9-B732-B70E1D78FFCE}" type="datetimeFigureOut">
              <a:rPr lang="en-US" smtClean="0"/>
              <a:t>9/20/2024</a:t>
            </a:fld>
            <a:endParaRPr lang="en-US"/>
          </a:p>
        </p:txBody>
      </p:sp>
      <p:sp>
        <p:nvSpPr>
          <p:cNvPr id="6" name="Footer Placeholder 5">
            <a:extLst>
              <a:ext uri="{FF2B5EF4-FFF2-40B4-BE49-F238E27FC236}">
                <a16:creationId xmlns:a16="http://schemas.microsoft.com/office/drawing/2014/main" id="{63FDFC9B-B8C7-FEC9-E70E-4F08CE8F3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483E7-6AD2-F889-EBF7-9ADE13D67B68}"/>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5772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81DFC-22FE-E8F1-4F7D-54C16BFE4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5B901-CBB6-9BC9-D5C8-A68FE6A84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FE27-E6C7-EAE3-0F66-86C08389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59B59B-A243-42C9-B732-B70E1D78FFCE}" type="datetimeFigureOut">
              <a:rPr lang="en-US" smtClean="0"/>
              <a:t>9/20/2024</a:t>
            </a:fld>
            <a:endParaRPr lang="en-US"/>
          </a:p>
        </p:txBody>
      </p:sp>
      <p:sp>
        <p:nvSpPr>
          <p:cNvPr id="5" name="Footer Placeholder 4">
            <a:extLst>
              <a:ext uri="{FF2B5EF4-FFF2-40B4-BE49-F238E27FC236}">
                <a16:creationId xmlns:a16="http://schemas.microsoft.com/office/drawing/2014/main" id="{3F46B1EC-3A11-C1E0-E6F2-F4E9C4339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E7B458-D11F-B151-F491-5AADC629E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EFDBE2-80B1-449F-8632-B0817AFFD59A}" type="slidenum">
              <a:rPr lang="en-US" smtClean="0"/>
              <a:t>‹#›</a:t>
            </a:fld>
            <a:endParaRPr lang="en-US"/>
          </a:p>
        </p:txBody>
      </p:sp>
    </p:spTree>
    <p:extLst>
      <p:ext uri="{BB962C8B-B14F-4D97-AF65-F5344CB8AC3E}">
        <p14:creationId xmlns:p14="http://schemas.microsoft.com/office/powerpoint/2010/main" val="362886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D12-D49B-96B5-C6A3-BCF60228F7EA}"/>
              </a:ext>
            </a:extLst>
          </p:cNvPr>
          <p:cNvSpPr>
            <a:spLocks noGrp="1"/>
          </p:cNvSpPr>
          <p:nvPr>
            <p:ph type="ctrTitle"/>
          </p:nvPr>
        </p:nvSpPr>
        <p:spPr>
          <a:xfrm>
            <a:off x="1676400" y="2532063"/>
            <a:ext cx="9144000" cy="1573212"/>
          </a:xfrm>
        </p:spPr>
        <p:txBody>
          <a:bodyPr>
            <a:normAutofit fontScale="90000"/>
          </a:bodyPr>
          <a:lstStyle/>
          <a:p>
            <a:r>
              <a:rPr lang="en-US" dirty="0"/>
              <a:t>Corrections (Class6 – </a:t>
            </a:r>
            <a:r>
              <a:rPr lang="en-US"/>
              <a:t>Poisson Distribution) </a:t>
            </a:r>
            <a:endParaRPr lang="en-US" dirty="0"/>
          </a:p>
        </p:txBody>
      </p:sp>
    </p:spTree>
    <p:extLst>
      <p:ext uri="{BB962C8B-B14F-4D97-AF65-F5344CB8AC3E}">
        <p14:creationId xmlns:p14="http://schemas.microsoft.com/office/powerpoint/2010/main" val="84526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5EF-F1BC-CAFB-DA3C-221A7471A3B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F8801E-7B35-250B-82C5-DB502D08546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B5A877D-2D5E-AB31-030C-D2F1A8534B5A}"/>
              </a:ext>
            </a:extLst>
          </p:cNvPr>
          <p:cNvPicPr>
            <a:picLocks noChangeAspect="1"/>
          </p:cNvPicPr>
          <p:nvPr/>
        </p:nvPicPr>
        <p:blipFill>
          <a:blip r:embed="rId2"/>
          <a:stretch>
            <a:fillRect/>
          </a:stretch>
        </p:blipFill>
        <p:spPr>
          <a:xfrm>
            <a:off x="1512454" y="0"/>
            <a:ext cx="9167091" cy="6858000"/>
          </a:xfrm>
          <a:prstGeom prst="rect">
            <a:avLst/>
          </a:prstGeom>
        </p:spPr>
      </p:pic>
    </p:spTree>
    <p:extLst>
      <p:ext uri="{BB962C8B-B14F-4D97-AF65-F5344CB8AC3E}">
        <p14:creationId xmlns:p14="http://schemas.microsoft.com/office/powerpoint/2010/main" val="391864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1165C7-942A-FF96-EFD3-10A995D69DE9}"/>
              </a:ext>
            </a:extLst>
          </p:cNvPr>
          <p:cNvPicPr>
            <a:picLocks noChangeAspect="1"/>
          </p:cNvPicPr>
          <p:nvPr/>
        </p:nvPicPr>
        <p:blipFill>
          <a:blip r:embed="rId2"/>
          <a:stretch>
            <a:fillRect/>
          </a:stretch>
        </p:blipFill>
        <p:spPr>
          <a:xfrm>
            <a:off x="1565088" y="-190500"/>
            <a:ext cx="9061824" cy="7048500"/>
          </a:xfrm>
          <a:prstGeom prst="rect">
            <a:avLst/>
          </a:prstGeom>
        </p:spPr>
      </p:pic>
    </p:spTree>
    <p:extLst>
      <p:ext uri="{BB962C8B-B14F-4D97-AF65-F5344CB8AC3E}">
        <p14:creationId xmlns:p14="http://schemas.microsoft.com/office/powerpoint/2010/main" val="422883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A6A4A-7EEF-6185-2C60-A1EE3A55B3D3}"/>
              </a:ext>
            </a:extLst>
          </p:cNvPr>
          <p:cNvPicPr>
            <a:picLocks noChangeAspect="1"/>
          </p:cNvPicPr>
          <p:nvPr/>
        </p:nvPicPr>
        <p:blipFill>
          <a:blip r:embed="rId2"/>
          <a:stretch>
            <a:fillRect/>
          </a:stretch>
        </p:blipFill>
        <p:spPr>
          <a:xfrm>
            <a:off x="1532763" y="-114300"/>
            <a:ext cx="9126473" cy="6972300"/>
          </a:xfrm>
          <a:prstGeom prst="rect">
            <a:avLst/>
          </a:prstGeom>
        </p:spPr>
      </p:pic>
    </p:spTree>
    <p:extLst>
      <p:ext uri="{BB962C8B-B14F-4D97-AF65-F5344CB8AC3E}">
        <p14:creationId xmlns:p14="http://schemas.microsoft.com/office/powerpoint/2010/main" val="40137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A7533-62EF-3851-A198-634D2257F868}"/>
              </a:ext>
            </a:extLst>
          </p:cNvPr>
          <p:cNvPicPr>
            <a:picLocks noChangeAspect="1"/>
          </p:cNvPicPr>
          <p:nvPr/>
        </p:nvPicPr>
        <p:blipFill>
          <a:blip r:embed="rId2"/>
          <a:srcRect l="719"/>
          <a:stretch/>
        </p:blipFill>
        <p:spPr>
          <a:xfrm>
            <a:off x="1619250" y="-142875"/>
            <a:ext cx="9018769" cy="7143750"/>
          </a:xfrm>
          <a:prstGeom prst="rect">
            <a:avLst/>
          </a:prstGeom>
        </p:spPr>
      </p:pic>
      <p:sp>
        <p:nvSpPr>
          <p:cNvPr id="6" name="Oval 5">
            <a:extLst>
              <a:ext uri="{FF2B5EF4-FFF2-40B4-BE49-F238E27FC236}">
                <a16:creationId xmlns:a16="http://schemas.microsoft.com/office/drawing/2014/main" id="{2EDC7BC0-7202-FAE5-DD16-DE09F8D81F59}"/>
              </a:ext>
            </a:extLst>
          </p:cNvPr>
          <p:cNvSpPr/>
          <p:nvPr/>
        </p:nvSpPr>
        <p:spPr>
          <a:xfrm>
            <a:off x="1343025" y="4543425"/>
            <a:ext cx="10620375" cy="108585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8" name="TextBox 7">
            <a:extLst>
              <a:ext uri="{FF2B5EF4-FFF2-40B4-BE49-F238E27FC236}">
                <a16:creationId xmlns:a16="http://schemas.microsoft.com/office/drawing/2014/main" id="{EFA80974-2837-9F33-D034-56299CB3BB86}"/>
              </a:ext>
            </a:extLst>
          </p:cNvPr>
          <p:cNvSpPr txBox="1"/>
          <p:nvPr/>
        </p:nvSpPr>
        <p:spPr>
          <a:xfrm>
            <a:off x="8486775" y="4267200"/>
            <a:ext cx="3460691" cy="369332"/>
          </a:xfrm>
          <a:prstGeom prst="rect">
            <a:avLst/>
          </a:prstGeom>
          <a:noFill/>
        </p:spPr>
        <p:txBody>
          <a:bodyPr wrap="none" rtlCol="0">
            <a:spAutoFit/>
          </a:bodyPr>
          <a:lstStyle/>
          <a:p>
            <a:r>
              <a:rPr lang="en-CA" dirty="0">
                <a:highlight>
                  <a:srgbClr val="FF0000"/>
                </a:highlight>
              </a:rPr>
              <a:t>I will explain this in the next class</a:t>
            </a:r>
          </a:p>
        </p:txBody>
      </p:sp>
    </p:spTree>
    <p:extLst>
      <p:ext uri="{BB962C8B-B14F-4D97-AF65-F5344CB8AC3E}">
        <p14:creationId xmlns:p14="http://schemas.microsoft.com/office/powerpoint/2010/main" val="408107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3D0E-7834-9A22-2CF6-83BF6BFF920E}"/>
              </a:ext>
            </a:extLst>
          </p:cNvPr>
          <p:cNvSpPr>
            <a:spLocks noGrp="1"/>
          </p:cNvSpPr>
          <p:nvPr>
            <p:ph type="title"/>
          </p:nvPr>
        </p:nvSpPr>
        <p:spPr/>
        <p:txBody>
          <a:bodyPr/>
          <a:lstStyle/>
          <a:p>
            <a:r>
              <a:rPr lang="en-CA" dirty="0"/>
              <a:t>Cropped texts in the original note </a:t>
            </a:r>
          </a:p>
        </p:txBody>
      </p:sp>
      <p:sp>
        <p:nvSpPr>
          <p:cNvPr id="3" name="Content Placeholder 2">
            <a:extLst>
              <a:ext uri="{FF2B5EF4-FFF2-40B4-BE49-F238E27FC236}">
                <a16:creationId xmlns:a16="http://schemas.microsoft.com/office/drawing/2014/main" id="{40C81553-2032-49D9-E2F7-EA9AD7876AB6}"/>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C89D9C5-58ED-58E6-9214-E598E8E41D44}"/>
              </a:ext>
            </a:extLst>
          </p:cNvPr>
          <p:cNvPicPr>
            <a:picLocks noChangeAspect="1"/>
          </p:cNvPicPr>
          <p:nvPr/>
        </p:nvPicPr>
        <p:blipFill>
          <a:blip r:embed="rId2"/>
          <a:stretch>
            <a:fillRect/>
          </a:stretch>
        </p:blipFill>
        <p:spPr>
          <a:xfrm>
            <a:off x="1857374" y="1517423"/>
            <a:ext cx="8781633" cy="5340577"/>
          </a:xfrm>
          <a:prstGeom prst="rect">
            <a:avLst/>
          </a:prstGeom>
        </p:spPr>
      </p:pic>
    </p:spTree>
    <p:extLst>
      <p:ext uri="{BB962C8B-B14F-4D97-AF65-F5344CB8AC3E}">
        <p14:creationId xmlns:p14="http://schemas.microsoft.com/office/powerpoint/2010/main" val="105770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D8EE-B54D-63CA-F58C-9A9FC61AE30A}"/>
              </a:ext>
            </a:extLst>
          </p:cNvPr>
          <p:cNvSpPr>
            <a:spLocks noGrp="1"/>
          </p:cNvSpPr>
          <p:nvPr>
            <p:ph type="title"/>
          </p:nvPr>
        </p:nvSpPr>
        <p:spPr>
          <a:xfrm>
            <a:off x="879231" y="1091956"/>
            <a:ext cx="10515600" cy="1325563"/>
          </a:xfrm>
        </p:spPr>
        <p:txBody>
          <a:bodyPr/>
          <a:lstStyle/>
          <a:p>
            <a:r>
              <a:rPr lang="en-CA" dirty="0"/>
              <a:t>Addition of two random variables – not explained fully in the class</a:t>
            </a:r>
          </a:p>
        </p:txBody>
      </p:sp>
      <p:pic>
        <p:nvPicPr>
          <p:cNvPr id="5" name="Content Placeholder 4">
            <a:extLst>
              <a:ext uri="{FF2B5EF4-FFF2-40B4-BE49-F238E27FC236}">
                <a16:creationId xmlns:a16="http://schemas.microsoft.com/office/drawing/2014/main" id="{1EF48114-17B5-7496-EF59-AD8E86A86A24}"/>
              </a:ext>
            </a:extLst>
          </p:cNvPr>
          <p:cNvPicPr>
            <a:picLocks noGrp="1" noChangeAspect="1"/>
          </p:cNvPicPr>
          <p:nvPr>
            <p:ph idx="1"/>
          </p:nvPr>
        </p:nvPicPr>
        <p:blipFill>
          <a:blip r:embed="rId2"/>
          <a:stretch>
            <a:fillRect/>
          </a:stretch>
        </p:blipFill>
        <p:spPr>
          <a:xfrm>
            <a:off x="3014663" y="2471433"/>
            <a:ext cx="5496292" cy="1791226"/>
          </a:xfrm>
        </p:spPr>
      </p:pic>
      <p:sp>
        <p:nvSpPr>
          <p:cNvPr id="7" name="TextBox 6">
            <a:extLst>
              <a:ext uri="{FF2B5EF4-FFF2-40B4-BE49-F238E27FC236}">
                <a16:creationId xmlns:a16="http://schemas.microsoft.com/office/drawing/2014/main" id="{8743D5E2-C967-216D-7F55-CA18B9208F91}"/>
              </a:ext>
            </a:extLst>
          </p:cNvPr>
          <p:cNvSpPr txBox="1"/>
          <p:nvPr/>
        </p:nvSpPr>
        <p:spPr>
          <a:xfrm>
            <a:off x="2066191" y="4645242"/>
            <a:ext cx="8059617" cy="646331"/>
          </a:xfrm>
          <a:prstGeom prst="rect">
            <a:avLst/>
          </a:prstGeom>
          <a:noFill/>
        </p:spPr>
        <p:txBody>
          <a:bodyPr wrap="square">
            <a:spAutoFit/>
          </a:bodyPr>
          <a:lstStyle/>
          <a:p>
            <a:r>
              <a:rPr lang="en-CA" dirty="0"/>
              <a:t>I did not explain the second equation. </a:t>
            </a:r>
            <a:r>
              <a:rPr lang="en-CA" u="sng" dirty="0"/>
              <a:t>Variances always add up</a:t>
            </a:r>
            <a:r>
              <a:rPr lang="en-CA" dirty="0"/>
              <a:t>:  subtracting random variables leads to the addition of variances</a:t>
            </a:r>
            <a:r>
              <a:rPr lang="en-CA"/>
              <a:t>.  </a:t>
            </a:r>
            <a:endParaRPr lang="en-CA" dirty="0"/>
          </a:p>
        </p:txBody>
      </p:sp>
    </p:spTree>
    <p:extLst>
      <p:ext uri="{BB962C8B-B14F-4D97-AF65-F5344CB8AC3E}">
        <p14:creationId xmlns:p14="http://schemas.microsoft.com/office/powerpoint/2010/main" val="124204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51E0-70A3-892E-EC5D-8281FA9E2468}"/>
              </a:ext>
            </a:extLst>
          </p:cNvPr>
          <p:cNvSpPr>
            <a:spLocks noGrp="1"/>
          </p:cNvSpPr>
          <p:nvPr>
            <p:ph type="title"/>
          </p:nvPr>
        </p:nvSpPr>
        <p:spPr>
          <a:xfrm>
            <a:off x="838200" y="365126"/>
            <a:ext cx="10515600" cy="1018198"/>
          </a:xfrm>
        </p:spPr>
        <p:txBody>
          <a:bodyPr/>
          <a:lstStyle/>
          <a:p>
            <a:endParaRPr lang="en-CA" dirty="0"/>
          </a:p>
        </p:txBody>
      </p:sp>
      <p:sp>
        <p:nvSpPr>
          <p:cNvPr id="5" name="TextBox 4">
            <a:extLst>
              <a:ext uri="{FF2B5EF4-FFF2-40B4-BE49-F238E27FC236}">
                <a16:creationId xmlns:a16="http://schemas.microsoft.com/office/drawing/2014/main" id="{F7632220-7191-98DC-1216-274410662EF5}"/>
              </a:ext>
            </a:extLst>
          </p:cNvPr>
          <p:cNvSpPr txBox="1"/>
          <p:nvPr/>
        </p:nvSpPr>
        <p:spPr>
          <a:xfrm>
            <a:off x="744415" y="1806540"/>
            <a:ext cx="10275276" cy="4247317"/>
          </a:xfrm>
          <a:prstGeom prst="rect">
            <a:avLst/>
          </a:prstGeom>
          <a:noFill/>
        </p:spPr>
        <p:txBody>
          <a:bodyPr wrap="square">
            <a:spAutoFit/>
          </a:bodyPr>
          <a:lstStyle/>
          <a:p>
            <a:pPr algn="l"/>
            <a:r>
              <a:rPr lang="en-US" b="1" i="0" dirty="0">
                <a:solidFill>
                  <a:srgbClr val="1E1E1E"/>
                </a:solidFill>
                <a:effectLst/>
                <a:latin typeface="Roboto" panose="020F0502020204030204" pitchFamily="2" charset="0"/>
              </a:rPr>
              <a:t>Question 2: Why </a:t>
            </a:r>
            <a:r>
              <a:rPr lang="en-US" b="1" i="1" dirty="0">
                <a:solidFill>
                  <a:srgbClr val="1E1E1E"/>
                </a:solidFill>
                <a:effectLst/>
                <a:latin typeface="Roboto" panose="020F0502020204030204" pitchFamily="2" charset="0"/>
              </a:rPr>
              <a:t>add</a:t>
            </a:r>
            <a:r>
              <a:rPr lang="en-US" b="1" i="0" dirty="0">
                <a:solidFill>
                  <a:srgbClr val="1E1E1E"/>
                </a:solidFill>
                <a:effectLst/>
                <a:latin typeface="Roboto" panose="020F0502020204030204" pitchFamily="2" charset="0"/>
              </a:rPr>
              <a:t> even for the difference of the variables?</a:t>
            </a:r>
          </a:p>
          <a:p>
            <a:pPr algn="l"/>
            <a:br>
              <a:rPr lang="en-US" b="0" i="0" dirty="0">
                <a:solidFill>
                  <a:srgbClr val="1E1E1E"/>
                </a:solidFill>
                <a:effectLst/>
                <a:latin typeface="Roboto" panose="020F0502020204030204" pitchFamily="2" charset="0"/>
              </a:rPr>
            </a:br>
            <a:r>
              <a:rPr lang="en-US" b="0" i="0" dirty="0">
                <a:solidFill>
                  <a:srgbClr val="1E1E1E"/>
                </a:solidFill>
                <a:effectLst/>
                <a:latin typeface="Roboto" panose="020F0502020204030204" pitchFamily="2" charset="0"/>
              </a:rPr>
              <a:t>We buy some cereal. The box says “16 ounces.” We know that’s not precisely the weight of the cereal in the box, just close. After all, one corn flake more or less would change the weight ever so slightly. Weights of such boxes of cereal vary somewhat, and our uncertainty about the exact weight is expressed by the variance (or standard deviation) of those weights.</a:t>
            </a:r>
          </a:p>
          <a:p>
            <a:pPr algn="l"/>
            <a:endParaRPr lang="en-US" b="0" i="0" dirty="0">
              <a:solidFill>
                <a:srgbClr val="1E1E1E"/>
              </a:solidFill>
              <a:effectLst/>
              <a:latin typeface="Roboto" panose="020F0502020204030204" pitchFamily="2" charset="0"/>
            </a:endParaRPr>
          </a:p>
          <a:p>
            <a:pPr algn="l"/>
            <a:r>
              <a:rPr lang="en-US" b="0" i="0" dirty="0">
                <a:solidFill>
                  <a:srgbClr val="1E1E1E"/>
                </a:solidFill>
                <a:effectLst/>
                <a:latin typeface="Roboto" panose="020F0502020204030204" pitchFamily="2" charset="0"/>
              </a:rPr>
              <a:t>Next we get out a bowl that holds 3 ounces of cereal and pour it full. Our pouring skill is not very precise, so the bowl now contains about 3 ounces with some variability (uncertainty).</a:t>
            </a:r>
          </a:p>
          <a:p>
            <a:pPr algn="l"/>
            <a:endParaRPr lang="en-US" b="0" i="0" dirty="0">
              <a:solidFill>
                <a:srgbClr val="1E1E1E"/>
              </a:solidFill>
              <a:effectLst/>
              <a:latin typeface="Roboto" panose="020F0502020204030204" pitchFamily="2" charset="0"/>
            </a:endParaRPr>
          </a:p>
          <a:p>
            <a:pPr algn="l"/>
            <a:r>
              <a:rPr lang="en-US" b="0" i="0" dirty="0">
                <a:solidFill>
                  <a:srgbClr val="1E1E1E"/>
                </a:solidFill>
                <a:effectLst/>
                <a:latin typeface="Roboto" panose="020F0502020204030204" pitchFamily="2" charset="0"/>
              </a:rPr>
              <a:t>How much cereal is left in the box? Well, we assume about 13 ounces. But notice that we’re less certain about this remaining weight than we were about the weight before we poured out the bowlful. The variability of the weight in the box has </a:t>
            </a:r>
            <a:r>
              <a:rPr lang="en-US" b="1" i="0" dirty="0">
                <a:solidFill>
                  <a:srgbClr val="1E1E1E"/>
                </a:solidFill>
                <a:effectLst/>
                <a:latin typeface="Roboto" panose="020F0502020204030204" pitchFamily="2" charset="0"/>
              </a:rPr>
              <a:t>increased</a:t>
            </a:r>
            <a:r>
              <a:rPr lang="en-US" b="0" i="0" dirty="0">
                <a:solidFill>
                  <a:srgbClr val="1E1E1E"/>
                </a:solidFill>
                <a:effectLst/>
                <a:latin typeface="Roboto" panose="020F0502020204030204" pitchFamily="2" charset="0"/>
              </a:rPr>
              <a:t> even though we subtracted cereal.</a:t>
            </a:r>
          </a:p>
          <a:p>
            <a:pPr algn="l"/>
            <a:r>
              <a:rPr lang="en-US" b="0" i="0" dirty="0">
                <a:solidFill>
                  <a:srgbClr val="1E1E1E"/>
                </a:solidFill>
                <a:effectLst/>
                <a:latin typeface="Roboto" panose="020F0502020204030204" pitchFamily="2" charset="0"/>
              </a:rPr>
              <a:t>Moral: Every time something happens at random, whether it adds to the pile or subtracts from it, uncertainty (read “variance”) increases.</a:t>
            </a:r>
          </a:p>
        </p:txBody>
      </p:sp>
      <p:sp>
        <p:nvSpPr>
          <p:cNvPr id="7" name="TextBox 6">
            <a:extLst>
              <a:ext uri="{FF2B5EF4-FFF2-40B4-BE49-F238E27FC236}">
                <a16:creationId xmlns:a16="http://schemas.microsoft.com/office/drawing/2014/main" id="{ABB819F7-2721-3AC2-9328-4EF2132E6ED0}"/>
              </a:ext>
            </a:extLst>
          </p:cNvPr>
          <p:cNvSpPr txBox="1"/>
          <p:nvPr/>
        </p:nvSpPr>
        <p:spPr>
          <a:xfrm>
            <a:off x="298938" y="6169709"/>
            <a:ext cx="11166230" cy="646331"/>
          </a:xfrm>
          <a:prstGeom prst="rect">
            <a:avLst/>
          </a:prstGeom>
          <a:noFill/>
        </p:spPr>
        <p:txBody>
          <a:bodyPr wrap="square">
            <a:spAutoFit/>
          </a:bodyPr>
          <a:lstStyle/>
          <a:p>
            <a:r>
              <a:rPr lang="en-CA" dirty="0">
                <a:solidFill>
                  <a:schemeClr val="accent1">
                    <a:lumMod val="60000"/>
                    <a:lumOff val="40000"/>
                  </a:schemeClr>
                </a:solidFill>
              </a:rPr>
              <a:t>https://apcentral.collegeboard.org/courses/ap-statistics/classroom-resources/why-variances-add-and-why-it-matters</a:t>
            </a:r>
          </a:p>
        </p:txBody>
      </p:sp>
    </p:spTree>
    <p:extLst>
      <p:ext uri="{BB962C8B-B14F-4D97-AF65-F5344CB8AC3E}">
        <p14:creationId xmlns:p14="http://schemas.microsoft.com/office/powerpoint/2010/main" val="284405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2077</TotalTime>
  <Words>284</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Roboto</vt:lpstr>
      <vt:lpstr>Office Theme</vt:lpstr>
      <vt:lpstr>Corrections (Class6 – Poisson Distribution) </vt:lpstr>
      <vt:lpstr>PowerPoint Presentation</vt:lpstr>
      <vt:lpstr>PowerPoint Presentation</vt:lpstr>
      <vt:lpstr>PowerPoint Presentation</vt:lpstr>
      <vt:lpstr>PowerPoint Presentation</vt:lpstr>
      <vt:lpstr>Cropped texts in the original note </vt:lpstr>
      <vt:lpstr>Addition of two random variables – not explained fully in the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Mamiya, Dr</dc:creator>
  <cp:lastModifiedBy>Hiroshi Mamiya, Dr</cp:lastModifiedBy>
  <cp:revision>4</cp:revision>
  <dcterms:created xsi:type="dcterms:W3CDTF">2024-09-14T19:02:01Z</dcterms:created>
  <dcterms:modified xsi:type="dcterms:W3CDTF">2024-09-20T21:20:32Z</dcterms:modified>
</cp:coreProperties>
</file>