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4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hi Mamiya, Dr" userId="0b5fd2e1-6516-43c1-a11b-c70ac9ba9473" providerId="ADAL" clId="{2CBFD6A6-49F3-4FE6-81E1-43BCFB4F0F8F}"/>
    <pc:docChg chg="custSel addSld delSld modSld">
      <pc:chgData name="Hiroshi Mamiya, Dr" userId="0b5fd2e1-6516-43c1-a11b-c70ac9ba9473" providerId="ADAL" clId="{2CBFD6A6-49F3-4FE6-81E1-43BCFB4F0F8F}" dt="2024-09-18T19:05:12.422" v="897" actId="6549"/>
      <pc:docMkLst>
        <pc:docMk/>
      </pc:docMkLst>
      <pc:sldChg chg="modSp mod">
        <pc:chgData name="Hiroshi Mamiya, Dr" userId="0b5fd2e1-6516-43c1-a11b-c70ac9ba9473" providerId="ADAL" clId="{2CBFD6A6-49F3-4FE6-81E1-43BCFB4F0F8F}" dt="2024-09-18T18:55:33.398" v="128" actId="20577"/>
        <pc:sldMkLst>
          <pc:docMk/>
          <pc:sldMk cId="845267194" sldId="256"/>
        </pc:sldMkLst>
        <pc:spChg chg="mod">
          <ac:chgData name="Hiroshi Mamiya, Dr" userId="0b5fd2e1-6516-43c1-a11b-c70ac9ba9473" providerId="ADAL" clId="{2CBFD6A6-49F3-4FE6-81E1-43BCFB4F0F8F}" dt="2024-09-18T18:24:47.615" v="1" actId="20577"/>
          <ac:spMkLst>
            <pc:docMk/>
            <pc:sldMk cId="845267194" sldId="256"/>
            <ac:spMk id="2" creationId="{C27D7D12-D49B-96B5-C6A3-BCF60228F7EA}"/>
          </ac:spMkLst>
        </pc:spChg>
        <pc:spChg chg="mod">
          <ac:chgData name="Hiroshi Mamiya, Dr" userId="0b5fd2e1-6516-43c1-a11b-c70ac9ba9473" providerId="ADAL" clId="{2CBFD6A6-49F3-4FE6-81E1-43BCFB4F0F8F}" dt="2024-09-18T18:55:33.398" v="128" actId="20577"/>
          <ac:spMkLst>
            <pc:docMk/>
            <pc:sldMk cId="845267194" sldId="256"/>
            <ac:spMk id="3" creationId="{BE27923C-CE9D-F6ED-F7FB-7D694047FCCE}"/>
          </ac:spMkLst>
        </pc:spChg>
      </pc:sldChg>
      <pc:sldChg chg="addSp modSp new mod">
        <pc:chgData name="Hiroshi Mamiya, Dr" userId="0b5fd2e1-6516-43c1-a11b-c70ac9ba9473" providerId="ADAL" clId="{2CBFD6A6-49F3-4FE6-81E1-43BCFB4F0F8F}" dt="2024-09-18T18:55:42.787" v="130" actId="1076"/>
        <pc:sldMkLst>
          <pc:docMk/>
          <pc:sldMk cId="4275124913" sldId="257"/>
        </pc:sldMkLst>
        <pc:picChg chg="add mod">
          <ac:chgData name="Hiroshi Mamiya, Dr" userId="0b5fd2e1-6516-43c1-a11b-c70ac9ba9473" providerId="ADAL" clId="{2CBFD6A6-49F3-4FE6-81E1-43BCFB4F0F8F}" dt="2024-09-18T18:55:42.787" v="130" actId="1076"/>
          <ac:picMkLst>
            <pc:docMk/>
            <pc:sldMk cId="4275124913" sldId="257"/>
            <ac:picMk id="5" creationId="{3863FB7F-23F8-5CAA-1778-920E8CA4776B}"/>
          </ac:picMkLst>
        </pc:picChg>
      </pc:sldChg>
      <pc:sldChg chg="addSp modSp new mod">
        <pc:chgData name="Hiroshi Mamiya, Dr" userId="0b5fd2e1-6516-43c1-a11b-c70ac9ba9473" providerId="ADAL" clId="{2CBFD6A6-49F3-4FE6-81E1-43BCFB4F0F8F}" dt="2024-09-18T18:55:49.615" v="132" actId="1076"/>
        <pc:sldMkLst>
          <pc:docMk/>
          <pc:sldMk cId="3138883320" sldId="258"/>
        </pc:sldMkLst>
        <pc:picChg chg="add mod">
          <ac:chgData name="Hiroshi Mamiya, Dr" userId="0b5fd2e1-6516-43c1-a11b-c70ac9ba9473" providerId="ADAL" clId="{2CBFD6A6-49F3-4FE6-81E1-43BCFB4F0F8F}" dt="2024-09-18T18:55:49.615" v="132" actId="1076"/>
          <ac:picMkLst>
            <pc:docMk/>
            <pc:sldMk cId="3138883320" sldId="258"/>
            <ac:picMk id="5" creationId="{113E27E4-AF3A-7EF2-EAE8-2010147B504F}"/>
          </ac:picMkLst>
        </pc:picChg>
      </pc:sldChg>
      <pc:sldChg chg="del">
        <pc:chgData name="Hiroshi Mamiya, Dr" userId="0b5fd2e1-6516-43c1-a11b-c70ac9ba9473" providerId="ADAL" clId="{2CBFD6A6-49F3-4FE6-81E1-43BCFB4F0F8F}" dt="2024-09-18T18:25:11.743" v="67" actId="47"/>
        <pc:sldMkLst>
          <pc:docMk/>
          <pc:sldMk cId="3746920072" sldId="258"/>
        </pc:sldMkLst>
      </pc:sldChg>
      <pc:sldChg chg="addSp modSp new mod">
        <pc:chgData name="Hiroshi Mamiya, Dr" userId="0b5fd2e1-6516-43c1-a11b-c70ac9ba9473" providerId="ADAL" clId="{2CBFD6A6-49F3-4FE6-81E1-43BCFB4F0F8F}" dt="2024-09-18T18:26:47.588" v="77" actId="14100"/>
        <pc:sldMkLst>
          <pc:docMk/>
          <pc:sldMk cId="4260711163" sldId="259"/>
        </pc:sldMkLst>
        <pc:picChg chg="add mod">
          <ac:chgData name="Hiroshi Mamiya, Dr" userId="0b5fd2e1-6516-43c1-a11b-c70ac9ba9473" providerId="ADAL" clId="{2CBFD6A6-49F3-4FE6-81E1-43BCFB4F0F8F}" dt="2024-09-18T18:26:47.588" v="77" actId="14100"/>
          <ac:picMkLst>
            <pc:docMk/>
            <pc:sldMk cId="4260711163" sldId="259"/>
            <ac:picMk id="5" creationId="{A3ECC884-5841-167E-48E1-44A72782DAD2}"/>
          </ac:picMkLst>
        </pc:picChg>
      </pc:sldChg>
      <pc:sldChg chg="addSp modSp new mod">
        <pc:chgData name="Hiroshi Mamiya, Dr" userId="0b5fd2e1-6516-43c1-a11b-c70ac9ba9473" providerId="ADAL" clId="{2CBFD6A6-49F3-4FE6-81E1-43BCFB4F0F8F}" dt="2024-09-18T18:27:31.880" v="81" actId="1076"/>
        <pc:sldMkLst>
          <pc:docMk/>
          <pc:sldMk cId="1223739759" sldId="260"/>
        </pc:sldMkLst>
        <pc:picChg chg="add mod">
          <ac:chgData name="Hiroshi Mamiya, Dr" userId="0b5fd2e1-6516-43c1-a11b-c70ac9ba9473" providerId="ADAL" clId="{2CBFD6A6-49F3-4FE6-81E1-43BCFB4F0F8F}" dt="2024-09-18T18:27:31.880" v="81" actId="1076"/>
          <ac:picMkLst>
            <pc:docMk/>
            <pc:sldMk cId="1223739759" sldId="260"/>
            <ac:picMk id="5" creationId="{CE577800-735F-E6B2-92A5-E1ACFA058F25}"/>
          </ac:picMkLst>
        </pc:picChg>
      </pc:sldChg>
      <pc:sldChg chg="addSp modSp new mod">
        <pc:chgData name="Hiroshi Mamiya, Dr" userId="0b5fd2e1-6516-43c1-a11b-c70ac9ba9473" providerId="ADAL" clId="{2CBFD6A6-49F3-4FE6-81E1-43BCFB4F0F8F}" dt="2024-09-18T18:27:57.540" v="86" actId="14100"/>
        <pc:sldMkLst>
          <pc:docMk/>
          <pc:sldMk cId="1789257959" sldId="261"/>
        </pc:sldMkLst>
        <pc:picChg chg="add mod">
          <ac:chgData name="Hiroshi Mamiya, Dr" userId="0b5fd2e1-6516-43c1-a11b-c70ac9ba9473" providerId="ADAL" clId="{2CBFD6A6-49F3-4FE6-81E1-43BCFB4F0F8F}" dt="2024-09-18T18:27:57.540" v="86" actId="14100"/>
          <ac:picMkLst>
            <pc:docMk/>
            <pc:sldMk cId="1789257959" sldId="261"/>
            <ac:picMk id="5" creationId="{E08527A6-3339-D7F2-50D8-E2D93A6C5284}"/>
          </ac:picMkLst>
        </pc:picChg>
      </pc:sldChg>
      <pc:sldChg chg="del">
        <pc:chgData name="Hiroshi Mamiya, Dr" userId="0b5fd2e1-6516-43c1-a11b-c70ac9ba9473" providerId="ADAL" clId="{2CBFD6A6-49F3-4FE6-81E1-43BCFB4F0F8F}" dt="2024-09-18T18:25:11.743" v="67" actId="47"/>
        <pc:sldMkLst>
          <pc:docMk/>
          <pc:sldMk cId="2504916573" sldId="261"/>
        </pc:sldMkLst>
      </pc:sldChg>
      <pc:sldChg chg="del">
        <pc:chgData name="Hiroshi Mamiya, Dr" userId="0b5fd2e1-6516-43c1-a11b-c70ac9ba9473" providerId="ADAL" clId="{2CBFD6A6-49F3-4FE6-81E1-43BCFB4F0F8F}" dt="2024-09-18T18:25:11.743" v="67" actId="47"/>
        <pc:sldMkLst>
          <pc:docMk/>
          <pc:sldMk cId="1381173120" sldId="262"/>
        </pc:sldMkLst>
      </pc:sldChg>
      <pc:sldChg chg="addSp modSp new mod">
        <pc:chgData name="Hiroshi Mamiya, Dr" userId="0b5fd2e1-6516-43c1-a11b-c70ac9ba9473" providerId="ADAL" clId="{2CBFD6A6-49F3-4FE6-81E1-43BCFB4F0F8F}" dt="2024-09-18T18:28:39.146" v="91" actId="1076"/>
        <pc:sldMkLst>
          <pc:docMk/>
          <pc:sldMk cId="3450248096" sldId="262"/>
        </pc:sldMkLst>
        <pc:picChg chg="add mod">
          <ac:chgData name="Hiroshi Mamiya, Dr" userId="0b5fd2e1-6516-43c1-a11b-c70ac9ba9473" providerId="ADAL" clId="{2CBFD6A6-49F3-4FE6-81E1-43BCFB4F0F8F}" dt="2024-09-18T18:28:39.146" v="91" actId="1076"/>
          <ac:picMkLst>
            <pc:docMk/>
            <pc:sldMk cId="3450248096" sldId="262"/>
            <ac:picMk id="5" creationId="{67F833AB-F101-5C83-360C-45FA6DF69A14}"/>
          </ac:picMkLst>
        </pc:picChg>
      </pc:sldChg>
      <pc:sldChg chg="addSp modSp new mod">
        <pc:chgData name="Hiroshi Mamiya, Dr" userId="0b5fd2e1-6516-43c1-a11b-c70ac9ba9473" providerId="ADAL" clId="{2CBFD6A6-49F3-4FE6-81E1-43BCFB4F0F8F}" dt="2024-09-18T18:29:58.701" v="95" actId="14100"/>
        <pc:sldMkLst>
          <pc:docMk/>
          <pc:sldMk cId="2001975479" sldId="263"/>
        </pc:sldMkLst>
        <pc:picChg chg="add mod">
          <ac:chgData name="Hiroshi Mamiya, Dr" userId="0b5fd2e1-6516-43c1-a11b-c70ac9ba9473" providerId="ADAL" clId="{2CBFD6A6-49F3-4FE6-81E1-43BCFB4F0F8F}" dt="2024-09-18T18:29:58.701" v="95" actId="14100"/>
          <ac:picMkLst>
            <pc:docMk/>
            <pc:sldMk cId="2001975479" sldId="263"/>
            <ac:picMk id="5" creationId="{4C3BE89F-9610-74F4-A996-70FE19688F25}"/>
          </ac:picMkLst>
        </pc:picChg>
      </pc:sldChg>
      <pc:sldChg chg="del">
        <pc:chgData name="Hiroshi Mamiya, Dr" userId="0b5fd2e1-6516-43c1-a11b-c70ac9ba9473" providerId="ADAL" clId="{2CBFD6A6-49F3-4FE6-81E1-43BCFB4F0F8F}" dt="2024-09-18T18:25:11.743" v="67" actId="47"/>
        <pc:sldMkLst>
          <pc:docMk/>
          <pc:sldMk cId="2949427266" sldId="264"/>
        </pc:sldMkLst>
      </pc:sldChg>
      <pc:sldChg chg="addSp new mod">
        <pc:chgData name="Hiroshi Mamiya, Dr" userId="0b5fd2e1-6516-43c1-a11b-c70ac9ba9473" providerId="ADAL" clId="{2CBFD6A6-49F3-4FE6-81E1-43BCFB4F0F8F}" dt="2024-09-18T18:30:21.850" v="97" actId="22"/>
        <pc:sldMkLst>
          <pc:docMk/>
          <pc:sldMk cId="3703303769" sldId="264"/>
        </pc:sldMkLst>
        <pc:picChg chg="add">
          <ac:chgData name="Hiroshi Mamiya, Dr" userId="0b5fd2e1-6516-43c1-a11b-c70ac9ba9473" providerId="ADAL" clId="{2CBFD6A6-49F3-4FE6-81E1-43BCFB4F0F8F}" dt="2024-09-18T18:30:21.850" v="97" actId="22"/>
          <ac:picMkLst>
            <pc:docMk/>
            <pc:sldMk cId="3703303769" sldId="264"/>
            <ac:picMk id="5" creationId="{DBFB7806-D721-A4AF-13BF-BCC215CBE60C}"/>
          </ac:picMkLst>
        </pc:picChg>
      </pc:sldChg>
      <pc:sldChg chg="del">
        <pc:chgData name="Hiroshi Mamiya, Dr" userId="0b5fd2e1-6516-43c1-a11b-c70ac9ba9473" providerId="ADAL" clId="{2CBFD6A6-49F3-4FE6-81E1-43BCFB4F0F8F}" dt="2024-09-18T18:25:11.743" v="67" actId="47"/>
        <pc:sldMkLst>
          <pc:docMk/>
          <pc:sldMk cId="1621718234" sldId="265"/>
        </pc:sldMkLst>
      </pc:sldChg>
      <pc:sldChg chg="addSp modSp new mod">
        <pc:chgData name="Hiroshi Mamiya, Dr" userId="0b5fd2e1-6516-43c1-a11b-c70ac9ba9473" providerId="ADAL" clId="{2CBFD6A6-49F3-4FE6-81E1-43BCFB4F0F8F}" dt="2024-09-18T18:31:03.646" v="101" actId="1076"/>
        <pc:sldMkLst>
          <pc:docMk/>
          <pc:sldMk cId="3214670110" sldId="265"/>
        </pc:sldMkLst>
        <pc:picChg chg="add mod">
          <ac:chgData name="Hiroshi Mamiya, Dr" userId="0b5fd2e1-6516-43c1-a11b-c70ac9ba9473" providerId="ADAL" clId="{2CBFD6A6-49F3-4FE6-81E1-43BCFB4F0F8F}" dt="2024-09-18T18:31:03.646" v="101" actId="1076"/>
          <ac:picMkLst>
            <pc:docMk/>
            <pc:sldMk cId="3214670110" sldId="265"/>
            <ac:picMk id="5" creationId="{A50D7B7E-90BF-3E38-DA3F-BB6C72739B06}"/>
          </ac:picMkLst>
        </pc:picChg>
      </pc:sldChg>
      <pc:sldChg chg="del">
        <pc:chgData name="Hiroshi Mamiya, Dr" userId="0b5fd2e1-6516-43c1-a11b-c70ac9ba9473" providerId="ADAL" clId="{2CBFD6A6-49F3-4FE6-81E1-43BCFB4F0F8F}" dt="2024-09-18T18:25:11.743" v="67" actId="47"/>
        <pc:sldMkLst>
          <pc:docMk/>
          <pc:sldMk cId="1433412961" sldId="266"/>
        </pc:sldMkLst>
      </pc:sldChg>
      <pc:sldChg chg="addSp new mod">
        <pc:chgData name="Hiroshi Mamiya, Dr" userId="0b5fd2e1-6516-43c1-a11b-c70ac9ba9473" providerId="ADAL" clId="{2CBFD6A6-49F3-4FE6-81E1-43BCFB4F0F8F}" dt="2024-09-18T18:31:50.536" v="103" actId="22"/>
        <pc:sldMkLst>
          <pc:docMk/>
          <pc:sldMk cId="3997695700" sldId="266"/>
        </pc:sldMkLst>
        <pc:picChg chg="add">
          <ac:chgData name="Hiroshi Mamiya, Dr" userId="0b5fd2e1-6516-43c1-a11b-c70ac9ba9473" providerId="ADAL" clId="{2CBFD6A6-49F3-4FE6-81E1-43BCFB4F0F8F}" dt="2024-09-18T18:31:50.536" v="103" actId="22"/>
          <ac:picMkLst>
            <pc:docMk/>
            <pc:sldMk cId="3997695700" sldId="266"/>
            <ac:picMk id="5" creationId="{794E36B3-DA9A-0896-D1A6-DC53A931F948}"/>
          </ac:picMkLst>
        </pc:picChg>
      </pc:sldChg>
      <pc:sldChg chg="new del">
        <pc:chgData name="Hiroshi Mamiya, Dr" userId="0b5fd2e1-6516-43c1-a11b-c70ac9ba9473" providerId="ADAL" clId="{2CBFD6A6-49F3-4FE6-81E1-43BCFB4F0F8F}" dt="2024-09-18T18:55:01.447" v="105" actId="47"/>
        <pc:sldMkLst>
          <pc:docMk/>
          <pc:sldMk cId="611448768" sldId="267"/>
        </pc:sldMkLst>
      </pc:sldChg>
      <pc:sldChg chg="modSp new mod">
        <pc:chgData name="Hiroshi Mamiya, Dr" userId="0b5fd2e1-6516-43c1-a11b-c70ac9ba9473" providerId="ADAL" clId="{2CBFD6A6-49F3-4FE6-81E1-43BCFB4F0F8F}" dt="2024-09-18T19:05:12.422" v="897" actId="6549"/>
        <pc:sldMkLst>
          <pc:docMk/>
          <pc:sldMk cId="3340604348" sldId="267"/>
        </pc:sldMkLst>
        <pc:spChg chg="mod">
          <ac:chgData name="Hiroshi Mamiya, Dr" userId="0b5fd2e1-6516-43c1-a11b-c70ac9ba9473" providerId="ADAL" clId="{2CBFD6A6-49F3-4FE6-81E1-43BCFB4F0F8F}" dt="2024-09-18T19:01:18.167" v="771" actId="20577"/>
          <ac:spMkLst>
            <pc:docMk/>
            <pc:sldMk cId="3340604348" sldId="267"/>
            <ac:spMk id="2" creationId="{6C4C21FB-C124-6446-54CC-B28DC15A38F0}"/>
          </ac:spMkLst>
        </pc:spChg>
        <pc:spChg chg="mod">
          <ac:chgData name="Hiroshi Mamiya, Dr" userId="0b5fd2e1-6516-43c1-a11b-c70ac9ba9473" providerId="ADAL" clId="{2CBFD6A6-49F3-4FE6-81E1-43BCFB4F0F8F}" dt="2024-09-18T19:05:12.422" v="897" actId="6549"/>
          <ac:spMkLst>
            <pc:docMk/>
            <pc:sldMk cId="3340604348" sldId="267"/>
            <ac:spMk id="3" creationId="{8A2AE65B-B4EC-E01F-15A2-13D898E9F16D}"/>
          </ac:spMkLst>
        </pc:spChg>
      </pc:sldChg>
      <pc:sldChg chg="modSp new del mod">
        <pc:chgData name="Hiroshi Mamiya, Dr" userId="0b5fd2e1-6516-43c1-a11b-c70ac9ba9473" providerId="ADAL" clId="{2CBFD6A6-49F3-4FE6-81E1-43BCFB4F0F8F}" dt="2024-09-18T18:55:13.928" v="119" actId="47"/>
        <pc:sldMkLst>
          <pc:docMk/>
          <pc:sldMk cId="3342051323" sldId="267"/>
        </pc:sldMkLst>
        <pc:spChg chg="mod">
          <ac:chgData name="Hiroshi Mamiya, Dr" userId="0b5fd2e1-6516-43c1-a11b-c70ac9ba9473" providerId="ADAL" clId="{2CBFD6A6-49F3-4FE6-81E1-43BCFB4F0F8F}" dt="2024-09-18T18:55:10.994" v="118" actId="20577"/>
          <ac:spMkLst>
            <pc:docMk/>
            <pc:sldMk cId="3342051323" sldId="267"/>
            <ac:spMk id="3" creationId="{405679C1-B211-5BB0-0E26-0C9F1BC07F68}"/>
          </ac:spMkLst>
        </pc:spChg>
      </pc:sldChg>
      <pc:sldChg chg="del">
        <pc:chgData name="Hiroshi Mamiya, Dr" userId="0b5fd2e1-6516-43c1-a11b-c70ac9ba9473" providerId="ADAL" clId="{2CBFD6A6-49F3-4FE6-81E1-43BCFB4F0F8F}" dt="2024-09-18T18:25:11.743" v="67" actId="47"/>
        <pc:sldMkLst>
          <pc:docMk/>
          <pc:sldMk cId="1051358659" sldId="268"/>
        </pc:sldMkLst>
      </pc:sldChg>
      <pc:sldChg chg="del">
        <pc:chgData name="Hiroshi Mamiya, Dr" userId="0b5fd2e1-6516-43c1-a11b-c70ac9ba9473" providerId="ADAL" clId="{2CBFD6A6-49F3-4FE6-81E1-43BCFB4F0F8F}" dt="2024-09-18T18:25:11.743" v="67" actId="47"/>
        <pc:sldMkLst>
          <pc:docMk/>
          <pc:sldMk cId="3182438238" sldId="270"/>
        </pc:sldMkLst>
      </pc:sldChg>
      <pc:sldChg chg="del">
        <pc:chgData name="Hiroshi Mamiya, Dr" userId="0b5fd2e1-6516-43c1-a11b-c70ac9ba9473" providerId="ADAL" clId="{2CBFD6A6-49F3-4FE6-81E1-43BCFB4F0F8F}" dt="2024-09-18T18:25:11.743" v="67" actId="47"/>
        <pc:sldMkLst>
          <pc:docMk/>
          <pc:sldMk cId="2603176129" sldId="271"/>
        </pc:sldMkLst>
      </pc:sldChg>
      <pc:sldChg chg="del">
        <pc:chgData name="Hiroshi Mamiya, Dr" userId="0b5fd2e1-6516-43c1-a11b-c70ac9ba9473" providerId="ADAL" clId="{2CBFD6A6-49F3-4FE6-81E1-43BCFB4F0F8F}" dt="2024-09-18T18:25:11.743" v="67" actId="47"/>
        <pc:sldMkLst>
          <pc:docMk/>
          <pc:sldMk cId="3269256380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C99A-91D7-D3F6-9723-387C943F8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E607D-DF0E-74FB-76E7-DEF13B698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A559D-F7E2-C0A1-48B5-5F30CB72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9F116-F7A1-28B9-E3F6-23492799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74F0F-A5C2-410E-2A66-5B2F655E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F613-E067-5DF4-14D1-60B4BD30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9943F-1392-8D8E-DBE2-C187D8062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3DB33-23B3-0CE7-0ED9-3A24F7B6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CCB1E-8919-67F0-4F77-D3700D45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9A5FB-1E2C-B60B-C629-3D918EBE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7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58D12-84E6-5E0B-20AE-B9A0E52E1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2A4CC-2318-03EF-2B2A-D98B7497B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62BBE-88DE-2F4E-AC36-E1879CD6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914E5-5C43-3107-DBCD-99138DA6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62003-7723-D7FD-4F15-5555029B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0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475E-7979-BA0A-DB55-8ABA2BDF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ED36A-9AB1-73EB-1E12-BCBFD6243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3C987-038E-A83F-85AC-8475A71F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A755-0DF9-B7B2-95F1-E97A85FD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CBB8A-16AF-2991-7C8A-5975F637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4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372B-CEC7-107E-5684-0B1E1B65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74829-9B64-AF6C-F469-463A9B4B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9E938-1CCF-0AD5-C3F7-DC95A1EE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0A74C-DFEC-2066-27FB-7A7544C6E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EBAAB-4F4D-CFA4-9293-59BA2200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9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4E4A-1D55-582C-309E-321A73E8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6DCB-07A3-5F24-855A-EA98EE7FC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37742-B784-8D00-16C0-E9DDF78BE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1739B-C7E3-DA0A-1D20-9040AF22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ED0B8-35E0-0D8A-A933-9E98B2BF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A366C-22F9-5776-C16F-8646FC39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4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A1BA-BDA3-E495-F8D1-6EA5AD32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7F6B2-7209-6AD0-2723-1F9BDA98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FFCEA-2C31-FA9B-0589-9B9416981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93132-4130-D050-25A1-0914A3054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897DB-10E4-54B1-8A0D-4CB37DCF0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86043-BCE9-0DE9-6CC8-174469AB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B4242-6533-EB82-80D5-EC4E9698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16130-6B17-14D2-3E43-7547A2A0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3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BE75-3424-430E-C594-554F291C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399CE-5CD8-72E9-242B-6832B895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2530B-9905-23F9-B6A0-D589542F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026FB-2E8E-B71C-A5FB-B52B2619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72013-CB13-21A6-A706-974D5D2A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1882B-29A9-C864-1521-99B1471C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B77A3-F1C0-1E48-C14F-1680342C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4ECD-D5D5-DD9A-DA17-0E57E08C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30AD-1497-8EA6-21B4-3A307676F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4D7FF-F03D-3BC4-1105-CCF76D356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DA11E-823B-3648-7F16-9F330D63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1B0A1-AFAA-1D99-0C0C-44131DB3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E7081-8356-6F48-602D-292D91F8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778B-90D8-90A3-5F7E-D59F295E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69FE38-942B-721D-0F0E-9809F7B25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FADCB-C99E-B500-A6CC-C7F11D9AA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B2699-24A9-9F34-65B5-21188648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DFC9B-B8C7-FEC9-E70E-4F08CE8F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483E7-6AD2-F889-EBF7-9ADE13D6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81DFC-22FE-E8F1-4F7D-54C16BFE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5B901-CBB6-9BC9-D5C8-A68FE6A84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7FE27-E6C7-EAE3-0F66-86C08389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59B59B-A243-42C9-B732-B70E1D78FF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6B1EC-3A11-C1E0-E6F2-F4E9C4339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B458-D11F-B151-F491-5AADC629E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6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7D12-D49B-96B5-C6A3-BCF60228F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6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7923C-CE9D-F6ED-F7FB-7D694047FC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From Continuous Random Variable(RV) – </a:t>
            </a:r>
          </a:p>
          <a:p>
            <a:r>
              <a:rPr lang="en-US" sz="4000" dirty="0"/>
              <a:t>The Normal Distribution</a:t>
            </a:r>
          </a:p>
          <a:p>
            <a:r>
              <a:rPr lang="en-US" sz="4000" dirty="0"/>
              <a:t>Class 6</a:t>
            </a:r>
          </a:p>
        </p:txBody>
      </p:sp>
    </p:spTree>
    <p:extLst>
      <p:ext uri="{BB962C8B-B14F-4D97-AF65-F5344CB8AC3E}">
        <p14:creationId xmlns:p14="http://schemas.microsoft.com/office/powerpoint/2010/main" val="84526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B930-878A-4A35-3857-F708D537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5E92-ECC3-7D29-A03E-39EEC146B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B7806-D721-A4AF-13BF-BCC215CBE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495300"/>
            <a:ext cx="67818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0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BBC1-D0BA-631A-717B-20B74621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43E0E-7B59-C808-074C-641ECAE40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D7B7E-90BF-3E38-DA3F-BB6C72739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105" y="246784"/>
            <a:ext cx="7517789" cy="636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70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23FF-EF2C-3AFB-B4DA-1ED08A27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8950B-0DB9-15B0-D018-6DAD05EA1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E36B3-DA9A-0896-D1A6-DC53A931F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509587"/>
            <a:ext cx="66865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9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5338-F331-22B6-A4F3-F49C56BE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A681-E347-A558-2DFC-3BFE376C0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3FB7F-23F8-5CAA-1778-920E8CA47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96" y="219876"/>
            <a:ext cx="7601364" cy="652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2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7DF5-2338-4512-BE03-8288A10B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4AC4A-6874-C17A-191E-3AE86B87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E27E4-AF3A-7EF2-EAE8-2010147B5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300" y="23832"/>
            <a:ext cx="8047400" cy="683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8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1DE7-A071-8136-E44A-A711182E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740F2-0CDE-079C-F603-E6F302C3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CC884-5841-167E-48E1-44A72782D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415" y="-23784"/>
            <a:ext cx="8361485" cy="688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1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21FB-C124-6446-54CC-B28DC15A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Normal Distribution 	- Motivation in population risk assessment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AE65B-B4EC-E01F-15A2-13D898E9F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You need to assess the proportion (or probability) of people falling into a risk group for intervention, based on a threshold defining. </a:t>
            </a:r>
          </a:p>
          <a:p>
            <a:endParaRPr lang="en-CA" dirty="0"/>
          </a:p>
          <a:p>
            <a:r>
              <a:rPr lang="en-CA" dirty="0"/>
              <a:t>Example: blood pressure (~ 135 mm Hg for systolic blood pressure for Stage 1 Hypertension).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To calculate the proportion falling into risk groups, you need the Normal distribution, with its mean and SD provided by someone (e.g., national mean such as 114mm </a:t>
            </a:r>
            <a:r>
              <a:rPr lang="en-CA"/>
              <a:t>Hg and </a:t>
            </a:r>
            <a:r>
              <a:rPr lang="en-CA" dirty="0"/>
              <a:t>SD about </a:t>
            </a:r>
            <a:r>
              <a:rPr lang="en-CA"/>
              <a:t>20 mm Hg, </a:t>
            </a:r>
            <a:r>
              <a:rPr lang="en-CA" dirty="0"/>
              <a:t>if applicable to your own target population). </a:t>
            </a:r>
          </a:p>
        </p:txBody>
      </p:sp>
    </p:spTree>
    <p:extLst>
      <p:ext uri="{BB962C8B-B14F-4D97-AF65-F5344CB8AC3E}">
        <p14:creationId xmlns:p14="http://schemas.microsoft.com/office/powerpoint/2010/main" val="334060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909C-6984-99B2-446A-56E401B9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BAB7A-4851-9C27-9F39-CC1C02D8E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77800-735F-E6B2-92A5-E1ACFA058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346" y="137380"/>
            <a:ext cx="7605879" cy="658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3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1377-E5A8-9895-FF71-8043BF9B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039EE-665B-9217-68D2-5734C1B1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527A6-3339-D7F2-50D8-E2D93A6C5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291" y="163204"/>
            <a:ext cx="7909781" cy="668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5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CD72-4850-4EA8-D408-97F8921B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7209B-B15F-9487-34DA-C7E64CFB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833AB-F101-5C83-360C-45FA6DF69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277" y="90448"/>
            <a:ext cx="7897323" cy="676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4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74B7-C78F-6BC0-F294-9ED61CF0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CA531-C980-E9EA-5A7C-8C7065868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BE89F-9610-74F4-A996-70FE19688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63" y="263659"/>
            <a:ext cx="7276000" cy="626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75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116</Words>
  <Application>Microsoft Office PowerPoint</Application>
  <PresentationFormat>Widescreen</PresentationFormat>
  <Paragraphs>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Review 6 </vt:lpstr>
      <vt:lpstr>PowerPoint Presentation</vt:lpstr>
      <vt:lpstr>PowerPoint Presentation</vt:lpstr>
      <vt:lpstr>PowerPoint Presentation</vt:lpstr>
      <vt:lpstr>Normal Distribution  - Motivation in population risk assessment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Hiroshi Mamiya, Dr</dc:creator>
  <cp:lastModifiedBy>Hiroshi Mamiya, Dr</cp:lastModifiedBy>
  <cp:revision>2</cp:revision>
  <dcterms:created xsi:type="dcterms:W3CDTF">2024-09-14T19:02:01Z</dcterms:created>
  <dcterms:modified xsi:type="dcterms:W3CDTF">2024-09-18T19:05:13Z</dcterms:modified>
</cp:coreProperties>
</file>