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3" r:id="rId4"/>
    <p:sldId id="267" r:id="rId5"/>
    <p:sldId id="264" r:id="rId6"/>
    <p:sldId id="262" r:id="rId7"/>
    <p:sldId id="257" r:id="rId8"/>
    <p:sldId id="266" r:id="rId9"/>
    <p:sldId id="277" r:id="rId10"/>
    <p:sldId id="274" r:id="rId11"/>
    <p:sldId id="275" r:id="rId12"/>
    <p:sldId id="269" r:id="rId13"/>
    <p:sldId id="270" r:id="rId14"/>
    <p:sldId id="271" r:id="rId15"/>
    <p:sldId id="272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A8DFC-00D2-4FC1-9A28-B4FD88C8B16E}" v="8" dt="2024-09-23T14:00:0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hi Mamiya, Dr" userId="0b5fd2e1-6516-43c1-a11b-c70ac9ba9473" providerId="ADAL" clId="{D87A8DFC-00D2-4FC1-9A28-B4FD88C8B16E}"/>
    <pc:docChg chg="undo custSel addSld delSld modSld sldOrd">
      <pc:chgData name="Hiroshi Mamiya, Dr" userId="0b5fd2e1-6516-43c1-a11b-c70ac9ba9473" providerId="ADAL" clId="{D87A8DFC-00D2-4FC1-9A28-B4FD88C8B16E}" dt="2024-09-23T14:05:49.322" v="693" actId="14100"/>
      <pc:docMkLst>
        <pc:docMk/>
      </pc:docMkLst>
      <pc:sldChg chg="modSp add del mod">
        <pc:chgData name="Hiroshi Mamiya, Dr" userId="0b5fd2e1-6516-43c1-a11b-c70ac9ba9473" providerId="ADAL" clId="{D87A8DFC-00D2-4FC1-9A28-B4FD88C8B16E}" dt="2024-09-20T15:57:50.756" v="207" actId="47"/>
        <pc:sldMkLst>
          <pc:docMk/>
          <pc:sldMk cId="845267194" sldId="256"/>
        </pc:sldMkLst>
        <pc:spChg chg="mod">
          <ac:chgData name="Hiroshi Mamiya, Dr" userId="0b5fd2e1-6516-43c1-a11b-c70ac9ba9473" providerId="ADAL" clId="{D87A8DFC-00D2-4FC1-9A28-B4FD88C8B16E}" dt="2024-09-19T16:54:04.151" v="195" actId="14100"/>
          <ac:spMkLst>
            <pc:docMk/>
            <pc:sldMk cId="845267194" sldId="256"/>
            <ac:spMk id="2" creationId="{C27D7D12-D49B-96B5-C6A3-BCF60228F7EA}"/>
          </ac:spMkLst>
        </pc:spChg>
        <pc:spChg chg="mod">
          <ac:chgData name="Hiroshi Mamiya, Dr" userId="0b5fd2e1-6516-43c1-a11b-c70ac9ba9473" providerId="ADAL" clId="{D87A8DFC-00D2-4FC1-9A28-B4FD88C8B16E}" dt="2024-09-19T16:54:06.526" v="196" actId="1076"/>
          <ac:spMkLst>
            <pc:docMk/>
            <pc:sldMk cId="845267194" sldId="256"/>
            <ac:spMk id="3" creationId="{BE27923C-CE9D-F6ED-F7FB-7D694047FCCE}"/>
          </ac:spMkLst>
        </pc:spChg>
      </pc:sldChg>
      <pc:sldChg chg="new del">
        <pc:chgData name="Hiroshi Mamiya, Dr" userId="0b5fd2e1-6516-43c1-a11b-c70ac9ba9473" providerId="ADAL" clId="{D87A8DFC-00D2-4FC1-9A28-B4FD88C8B16E}" dt="2024-09-20T15:57:49.977" v="206" actId="680"/>
        <pc:sldMkLst>
          <pc:docMk/>
          <pc:sldMk cId="2059957891" sldId="256"/>
        </pc:sldMkLst>
      </pc:sldChg>
      <pc:sldChg chg="modSp new del mod">
        <pc:chgData name="Hiroshi Mamiya, Dr" userId="0b5fd2e1-6516-43c1-a11b-c70ac9ba9473" providerId="ADAL" clId="{D87A8DFC-00D2-4FC1-9A28-B4FD88C8B16E}" dt="2024-09-19T16:53:48.591" v="175" actId="680"/>
        <pc:sldMkLst>
          <pc:docMk/>
          <pc:sldMk cId="3721548853" sldId="256"/>
        </pc:sldMkLst>
        <pc:spChg chg="mod">
          <ac:chgData name="Hiroshi Mamiya, Dr" userId="0b5fd2e1-6516-43c1-a11b-c70ac9ba9473" providerId="ADAL" clId="{D87A8DFC-00D2-4FC1-9A28-B4FD88C8B16E}" dt="2024-09-19T16:53:48.093" v="174" actId="20577"/>
          <ac:spMkLst>
            <pc:docMk/>
            <pc:sldMk cId="3721548853" sldId="256"/>
            <ac:spMk id="2" creationId="{16A37D97-B426-8D84-A126-7023351E3BF2}"/>
          </ac:spMkLst>
        </pc:spChg>
      </pc:sldChg>
      <pc:sldChg chg="addSp delSp modSp new add del mod ord">
        <pc:chgData name="Hiroshi Mamiya, Dr" userId="0b5fd2e1-6516-43c1-a11b-c70ac9ba9473" providerId="ADAL" clId="{D87A8DFC-00D2-4FC1-9A28-B4FD88C8B16E}" dt="2024-09-23T14:02:13.559" v="671" actId="478"/>
        <pc:sldMkLst>
          <pc:docMk/>
          <pc:sldMk cId="4081076550" sldId="257"/>
        </pc:sldMkLst>
        <pc:spChg chg="del">
          <ac:chgData name="Hiroshi Mamiya, Dr" userId="0b5fd2e1-6516-43c1-a11b-c70ac9ba9473" providerId="ADAL" clId="{D87A8DFC-00D2-4FC1-9A28-B4FD88C8B16E}" dt="2024-09-20T15:56:31.004" v="199" actId="478"/>
          <ac:spMkLst>
            <pc:docMk/>
            <pc:sldMk cId="4081076550" sldId="257"/>
            <ac:spMk id="2" creationId="{3A641DB3-1B81-04C9-F957-AF38D34C1B51}"/>
          </ac:spMkLst>
        </pc:spChg>
        <pc:spChg chg="del">
          <ac:chgData name="Hiroshi Mamiya, Dr" userId="0b5fd2e1-6516-43c1-a11b-c70ac9ba9473" providerId="ADAL" clId="{D87A8DFC-00D2-4FC1-9A28-B4FD88C8B16E}" dt="2024-09-20T15:56:31.004" v="199" actId="478"/>
          <ac:spMkLst>
            <pc:docMk/>
            <pc:sldMk cId="4081076550" sldId="257"/>
            <ac:spMk id="3" creationId="{158DD80F-E797-2533-A822-D0D5CA183FAB}"/>
          </ac:spMkLst>
        </pc:spChg>
        <pc:spChg chg="add mod">
          <ac:chgData name="Hiroshi Mamiya, Dr" userId="0b5fd2e1-6516-43c1-a11b-c70ac9ba9473" providerId="ADAL" clId="{D87A8DFC-00D2-4FC1-9A28-B4FD88C8B16E}" dt="2024-09-20T17:21:58.341" v="225" actId="14100"/>
          <ac:spMkLst>
            <pc:docMk/>
            <pc:sldMk cId="4081076550" sldId="257"/>
            <ac:spMk id="6" creationId="{2EDC7BC0-7202-FAE5-DD16-DE09F8D81F59}"/>
          </ac:spMkLst>
        </pc:spChg>
        <pc:spChg chg="add mod">
          <ac:chgData name="Hiroshi Mamiya, Dr" userId="0b5fd2e1-6516-43c1-a11b-c70ac9ba9473" providerId="ADAL" clId="{D87A8DFC-00D2-4FC1-9A28-B4FD88C8B16E}" dt="2024-09-20T20:42:46.911" v="233" actId="767"/>
          <ac:spMkLst>
            <pc:docMk/>
            <pc:sldMk cId="4081076550" sldId="257"/>
            <ac:spMk id="7" creationId="{0F752A7E-1253-6DBF-1A7B-71A8EB5A5205}"/>
          </ac:spMkLst>
        </pc:spChg>
        <pc:spChg chg="add del mod">
          <ac:chgData name="Hiroshi Mamiya, Dr" userId="0b5fd2e1-6516-43c1-a11b-c70ac9ba9473" providerId="ADAL" clId="{D87A8DFC-00D2-4FC1-9A28-B4FD88C8B16E}" dt="2024-09-23T14:02:13.559" v="671" actId="478"/>
          <ac:spMkLst>
            <pc:docMk/>
            <pc:sldMk cId="4081076550" sldId="257"/>
            <ac:spMk id="8" creationId="{EFA80974-2837-9F33-D034-56299CB3BB86}"/>
          </ac:spMkLst>
        </pc:spChg>
        <pc:picChg chg="add mod modCrop">
          <ac:chgData name="Hiroshi Mamiya, Dr" userId="0b5fd2e1-6516-43c1-a11b-c70ac9ba9473" providerId="ADAL" clId="{D87A8DFC-00D2-4FC1-9A28-B4FD88C8B16E}" dt="2024-09-20T17:28:58.169" v="229" actId="732"/>
          <ac:picMkLst>
            <pc:docMk/>
            <pc:sldMk cId="4081076550" sldId="257"/>
            <ac:picMk id="5" creationId="{282A7533-62EF-3851-A198-634D2257F868}"/>
          </ac:picMkLst>
        </pc:picChg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4275124913" sldId="257"/>
        </pc:sldMkLst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3138883320" sldId="258"/>
        </pc:sldMkLst>
      </pc:sldChg>
      <pc:sldChg chg="new add del">
        <pc:chgData name="Hiroshi Mamiya, Dr" userId="0b5fd2e1-6516-43c1-a11b-c70ac9ba9473" providerId="ADAL" clId="{D87A8DFC-00D2-4FC1-9A28-B4FD88C8B16E}" dt="2024-09-19T16:53:48.791" v="181" actId="680"/>
        <pc:sldMkLst>
          <pc:docMk/>
          <pc:sldMk cId="3435551763" sldId="258"/>
        </pc:sldMkLst>
      </pc:sldChg>
      <pc:sldChg chg="addSp delSp modSp new add del mod">
        <pc:chgData name="Hiroshi Mamiya, Dr" userId="0b5fd2e1-6516-43c1-a11b-c70ac9ba9473" providerId="ADAL" clId="{D87A8DFC-00D2-4FC1-9A28-B4FD88C8B16E}" dt="2024-09-23T13:38:25.507" v="380" actId="47"/>
        <pc:sldMkLst>
          <pc:docMk/>
          <pc:sldMk cId="4228833275" sldId="258"/>
        </pc:sldMkLst>
        <pc:spChg chg="del">
          <ac:chgData name="Hiroshi Mamiya, Dr" userId="0b5fd2e1-6516-43c1-a11b-c70ac9ba9473" providerId="ADAL" clId="{D87A8DFC-00D2-4FC1-9A28-B4FD88C8B16E}" dt="2024-09-20T15:57:03.024" v="202" actId="478"/>
          <ac:spMkLst>
            <pc:docMk/>
            <pc:sldMk cId="4228833275" sldId="258"/>
            <ac:spMk id="2" creationId="{F9F3F0FE-F72C-5E7E-5148-A13DFB83213D}"/>
          </ac:spMkLst>
        </pc:spChg>
        <pc:spChg chg="del">
          <ac:chgData name="Hiroshi Mamiya, Dr" userId="0b5fd2e1-6516-43c1-a11b-c70ac9ba9473" providerId="ADAL" clId="{D87A8DFC-00D2-4FC1-9A28-B4FD88C8B16E}" dt="2024-09-20T15:57:05.844" v="203" actId="478"/>
          <ac:spMkLst>
            <pc:docMk/>
            <pc:sldMk cId="4228833275" sldId="258"/>
            <ac:spMk id="3" creationId="{A715A1FA-800A-2CB7-83B7-B272DF464A2E}"/>
          </ac:spMkLst>
        </pc:spChg>
        <pc:picChg chg="add mod">
          <ac:chgData name="Hiroshi Mamiya, Dr" userId="0b5fd2e1-6516-43c1-a11b-c70ac9ba9473" providerId="ADAL" clId="{D87A8DFC-00D2-4FC1-9A28-B4FD88C8B16E}" dt="2024-09-20T17:19:59.385" v="211" actId="14100"/>
          <ac:picMkLst>
            <pc:docMk/>
            <pc:sldMk cId="4228833275" sldId="258"/>
            <ac:picMk id="5" creationId="{771165C7-942A-FF96-EFD3-10A995D69DE9}"/>
          </ac:picMkLst>
        </pc:picChg>
      </pc:sldChg>
      <pc:sldChg chg="addSp delSp modSp new add del mod">
        <pc:chgData name="Hiroshi Mamiya, Dr" userId="0b5fd2e1-6516-43c1-a11b-c70ac9ba9473" providerId="ADAL" clId="{D87A8DFC-00D2-4FC1-9A28-B4FD88C8B16E}" dt="2024-09-23T13:38:24.463" v="379" actId="47"/>
        <pc:sldMkLst>
          <pc:docMk/>
          <pc:sldMk cId="401375910" sldId="259"/>
        </pc:sldMkLst>
        <pc:spChg chg="del">
          <ac:chgData name="Hiroshi Mamiya, Dr" userId="0b5fd2e1-6516-43c1-a11b-c70ac9ba9473" providerId="ADAL" clId="{D87A8DFC-00D2-4FC1-9A28-B4FD88C8B16E}" dt="2024-09-20T15:57:56.037" v="208" actId="478"/>
          <ac:spMkLst>
            <pc:docMk/>
            <pc:sldMk cId="401375910" sldId="259"/>
            <ac:spMk id="2" creationId="{DFC08DAA-19EC-6184-C055-6F3DC9F66C16}"/>
          </ac:spMkLst>
        </pc:spChg>
        <pc:spChg chg="del">
          <ac:chgData name="Hiroshi Mamiya, Dr" userId="0b5fd2e1-6516-43c1-a11b-c70ac9ba9473" providerId="ADAL" clId="{D87A8DFC-00D2-4FC1-9A28-B4FD88C8B16E}" dt="2024-09-20T15:57:56.037" v="208" actId="478"/>
          <ac:spMkLst>
            <pc:docMk/>
            <pc:sldMk cId="401375910" sldId="259"/>
            <ac:spMk id="3" creationId="{8A8FCDBA-1250-6427-D4AF-441A20DC9D22}"/>
          </ac:spMkLst>
        </pc:spChg>
        <pc:picChg chg="add mod">
          <ac:chgData name="Hiroshi Mamiya, Dr" userId="0b5fd2e1-6516-43c1-a11b-c70ac9ba9473" providerId="ADAL" clId="{D87A8DFC-00D2-4FC1-9A28-B4FD88C8B16E}" dt="2024-09-20T17:19:54.893" v="210" actId="14100"/>
          <ac:picMkLst>
            <pc:docMk/>
            <pc:sldMk cId="401375910" sldId="259"/>
            <ac:picMk id="5" creationId="{063A6A4A-7EEF-6185-2C60-A1EE3A55B3D3}"/>
          </ac:picMkLst>
        </pc:picChg>
      </pc:sldChg>
      <pc:sldChg chg="new add del">
        <pc:chgData name="Hiroshi Mamiya, Dr" userId="0b5fd2e1-6516-43c1-a11b-c70ac9ba9473" providerId="ADAL" clId="{D87A8DFC-00D2-4FC1-9A28-B4FD88C8B16E}" dt="2024-09-19T16:53:48.763" v="180" actId="680"/>
        <pc:sldMkLst>
          <pc:docMk/>
          <pc:sldMk cId="3408375182" sldId="259"/>
        </pc:sldMkLst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4260711163" sldId="259"/>
        </pc:sldMkLst>
      </pc:sldChg>
      <pc:sldChg chg="new del">
        <pc:chgData name="Hiroshi Mamiya, Dr" userId="0b5fd2e1-6516-43c1-a11b-c70ac9ba9473" providerId="ADAL" clId="{D87A8DFC-00D2-4FC1-9A28-B4FD88C8B16E}" dt="2024-09-20T20:46:51.340" v="360" actId="47"/>
        <pc:sldMkLst>
          <pc:docMk/>
          <pc:sldMk cId="1048863017" sldId="260"/>
        </pc:sldMkLst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1223739759" sldId="260"/>
        </pc:sldMkLst>
      </pc:sldChg>
      <pc:sldChg chg="addSp modSp new del mod">
        <pc:chgData name="Hiroshi Mamiya, Dr" userId="0b5fd2e1-6516-43c1-a11b-c70ac9ba9473" providerId="ADAL" clId="{D87A8DFC-00D2-4FC1-9A28-B4FD88C8B16E}" dt="2024-09-23T13:38:20.899" v="378" actId="47"/>
        <pc:sldMkLst>
          <pc:docMk/>
          <pc:sldMk cId="1057701023" sldId="261"/>
        </pc:sldMkLst>
        <pc:spChg chg="mod">
          <ac:chgData name="Hiroshi Mamiya, Dr" userId="0b5fd2e1-6516-43c1-a11b-c70ac9ba9473" providerId="ADAL" clId="{D87A8DFC-00D2-4FC1-9A28-B4FD88C8B16E}" dt="2024-09-20T20:44:18.492" v="357" actId="20577"/>
          <ac:spMkLst>
            <pc:docMk/>
            <pc:sldMk cId="1057701023" sldId="261"/>
            <ac:spMk id="2" creationId="{E4F43D0E-7834-9A22-2CF6-83BF6BFF920E}"/>
          </ac:spMkLst>
        </pc:spChg>
        <pc:picChg chg="add mod">
          <ac:chgData name="Hiroshi Mamiya, Dr" userId="0b5fd2e1-6516-43c1-a11b-c70ac9ba9473" providerId="ADAL" clId="{D87A8DFC-00D2-4FC1-9A28-B4FD88C8B16E}" dt="2024-09-20T20:43:59.598" v="297" actId="1076"/>
          <ac:picMkLst>
            <pc:docMk/>
            <pc:sldMk cId="1057701023" sldId="261"/>
            <ac:picMk id="5" creationId="{FC89D9C5-58ED-58E6-9214-E598E8E41D44}"/>
          </ac:picMkLst>
        </pc:picChg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1789257959" sldId="261"/>
        </pc:sldMkLst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3450248096" sldId="262"/>
        </pc:sldMkLst>
      </pc:sldChg>
      <pc:sldChg chg="addSp delSp new mod ord">
        <pc:chgData name="Hiroshi Mamiya, Dr" userId="0b5fd2e1-6516-43c1-a11b-c70ac9ba9473" providerId="ADAL" clId="{D87A8DFC-00D2-4FC1-9A28-B4FD88C8B16E}" dt="2024-09-23T13:39:31.603" v="386" actId="21"/>
        <pc:sldMkLst>
          <pc:docMk/>
          <pc:sldMk cId="3918643489" sldId="262"/>
        </pc:sldMkLst>
        <pc:picChg chg="add">
          <ac:chgData name="Hiroshi Mamiya, Dr" userId="0b5fd2e1-6516-43c1-a11b-c70ac9ba9473" providerId="ADAL" clId="{D87A8DFC-00D2-4FC1-9A28-B4FD88C8B16E}" dt="2024-09-20T20:46:43.196" v="359" actId="22"/>
          <ac:picMkLst>
            <pc:docMk/>
            <pc:sldMk cId="3918643489" sldId="262"/>
            <ac:picMk id="5" creationId="{2B5A877D-2D5E-AB31-030C-D2F1A8534B5A}"/>
          </ac:picMkLst>
        </pc:picChg>
        <pc:picChg chg="add del">
          <ac:chgData name="Hiroshi Mamiya, Dr" userId="0b5fd2e1-6516-43c1-a11b-c70ac9ba9473" providerId="ADAL" clId="{D87A8DFC-00D2-4FC1-9A28-B4FD88C8B16E}" dt="2024-09-23T13:39:31.603" v="386" actId="21"/>
          <ac:picMkLst>
            <pc:docMk/>
            <pc:sldMk cId="3918643489" sldId="262"/>
            <ac:picMk id="6" creationId="{5C7C3492-F292-CC0A-CCAB-91FC44F3DFAB}"/>
          </ac:picMkLst>
        </pc:picChg>
      </pc:sldChg>
      <pc:sldChg chg="delSp modSp new mod">
        <pc:chgData name="Hiroshi Mamiya, Dr" userId="0b5fd2e1-6516-43c1-a11b-c70ac9ba9473" providerId="ADAL" clId="{D87A8DFC-00D2-4FC1-9A28-B4FD88C8B16E}" dt="2024-09-23T13:56:54.434" v="626" actId="478"/>
        <pc:sldMkLst>
          <pc:docMk/>
          <pc:sldMk cId="1128145396" sldId="263"/>
        </pc:sldMkLst>
        <pc:spChg chg="mod">
          <ac:chgData name="Hiroshi Mamiya, Dr" userId="0b5fd2e1-6516-43c1-a11b-c70ac9ba9473" providerId="ADAL" clId="{D87A8DFC-00D2-4FC1-9A28-B4FD88C8B16E}" dt="2024-09-23T13:56:52.262" v="625" actId="1076"/>
          <ac:spMkLst>
            <pc:docMk/>
            <pc:sldMk cId="1128145396" sldId="263"/>
            <ac:spMk id="2" creationId="{C1D2677B-22D3-6626-EF02-7425D0180097}"/>
          </ac:spMkLst>
        </pc:spChg>
        <pc:spChg chg="del">
          <ac:chgData name="Hiroshi Mamiya, Dr" userId="0b5fd2e1-6516-43c1-a11b-c70ac9ba9473" providerId="ADAL" clId="{D87A8DFC-00D2-4FC1-9A28-B4FD88C8B16E}" dt="2024-09-23T13:56:54.434" v="626" actId="478"/>
          <ac:spMkLst>
            <pc:docMk/>
            <pc:sldMk cId="1128145396" sldId="263"/>
            <ac:spMk id="3" creationId="{071E0BA1-C475-D67F-934E-F882C7B3094E}"/>
          </ac:spMkLst>
        </pc:spChg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2001975479" sldId="263"/>
        </pc:sldMkLst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3703303769" sldId="264"/>
        </pc:sldMkLst>
      </pc:sldChg>
      <pc:sldChg chg="addSp delSp modSp new mod">
        <pc:chgData name="Hiroshi Mamiya, Dr" userId="0b5fd2e1-6516-43c1-a11b-c70ac9ba9473" providerId="ADAL" clId="{D87A8DFC-00D2-4FC1-9A28-B4FD88C8B16E}" dt="2024-09-23T13:37:48.627" v="372" actId="1076"/>
        <pc:sldMkLst>
          <pc:docMk/>
          <pc:sldMk cId="4016253928" sldId="264"/>
        </pc:sldMkLst>
        <pc:spChg chg="del">
          <ac:chgData name="Hiroshi Mamiya, Dr" userId="0b5fd2e1-6516-43c1-a11b-c70ac9ba9473" providerId="ADAL" clId="{D87A8DFC-00D2-4FC1-9A28-B4FD88C8B16E}" dt="2024-09-23T13:37:39.066" v="366" actId="478"/>
          <ac:spMkLst>
            <pc:docMk/>
            <pc:sldMk cId="4016253928" sldId="264"/>
            <ac:spMk id="2" creationId="{EB4321E1-FDC0-ADB5-D0B7-7D6BA9C27BC2}"/>
          </ac:spMkLst>
        </pc:spChg>
        <pc:spChg chg="del mod">
          <ac:chgData name="Hiroshi Mamiya, Dr" userId="0b5fd2e1-6516-43c1-a11b-c70ac9ba9473" providerId="ADAL" clId="{D87A8DFC-00D2-4FC1-9A28-B4FD88C8B16E}" dt="2024-09-23T13:37:39.066" v="366" actId="478"/>
          <ac:spMkLst>
            <pc:docMk/>
            <pc:sldMk cId="4016253928" sldId="264"/>
            <ac:spMk id="3" creationId="{78950C84-0910-414C-EAD9-A65D7AD732E6}"/>
          </ac:spMkLst>
        </pc:spChg>
        <pc:picChg chg="add mod">
          <ac:chgData name="Hiroshi Mamiya, Dr" userId="0b5fd2e1-6516-43c1-a11b-c70ac9ba9473" providerId="ADAL" clId="{D87A8DFC-00D2-4FC1-9A28-B4FD88C8B16E}" dt="2024-09-23T13:37:48.627" v="372" actId="1076"/>
          <ac:picMkLst>
            <pc:docMk/>
            <pc:sldMk cId="4016253928" sldId="264"/>
            <ac:picMk id="5" creationId="{B50864D6-2CBE-12D8-C331-21FE25DD9FE9}"/>
          </ac:picMkLst>
        </pc:picChg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3214670110" sldId="265"/>
        </pc:sldMkLst>
      </pc:sldChg>
      <pc:sldChg chg="addSp delSp modSp new del mod">
        <pc:chgData name="Hiroshi Mamiya, Dr" userId="0b5fd2e1-6516-43c1-a11b-c70ac9ba9473" providerId="ADAL" clId="{D87A8DFC-00D2-4FC1-9A28-B4FD88C8B16E}" dt="2024-09-23T14:01:57.311" v="670" actId="47"/>
        <pc:sldMkLst>
          <pc:docMk/>
          <pc:sldMk cId="3631493390" sldId="265"/>
        </pc:sldMkLst>
        <pc:spChg chg="del">
          <ac:chgData name="Hiroshi Mamiya, Dr" userId="0b5fd2e1-6516-43c1-a11b-c70ac9ba9473" providerId="ADAL" clId="{D87A8DFC-00D2-4FC1-9A28-B4FD88C8B16E}" dt="2024-09-23T13:39:36.608" v="388" actId="478"/>
          <ac:spMkLst>
            <pc:docMk/>
            <pc:sldMk cId="3631493390" sldId="265"/>
            <ac:spMk id="2" creationId="{4E97EAD5-2747-0DD1-65D0-D7BC6BDEBE0D}"/>
          </ac:spMkLst>
        </pc:spChg>
        <pc:spChg chg="del">
          <ac:chgData name="Hiroshi Mamiya, Dr" userId="0b5fd2e1-6516-43c1-a11b-c70ac9ba9473" providerId="ADAL" clId="{D87A8DFC-00D2-4FC1-9A28-B4FD88C8B16E}" dt="2024-09-23T13:39:36.608" v="388" actId="478"/>
          <ac:spMkLst>
            <pc:docMk/>
            <pc:sldMk cId="3631493390" sldId="265"/>
            <ac:spMk id="3" creationId="{F67BB28C-5CFE-6D47-3521-066965D9AF5F}"/>
          </ac:spMkLst>
        </pc:spChg>
        <pc:grpChg chg="mod">
          <ac:chgData name="Hiroshi Mamiya, Dr" userId="0b5fd2e1-6516-43c1-a11b-c70ac9ba9473" providerId="ADAL" clId="{D87A8DFC-00D2-4FC1-9A28-B4FD88C8B16E}" dt="2024-09-23T13:40:17.828" v="400"/>
          <ac:grpSpMkLst>
            <pc:docMk/>
            <pc:sldMk cId="3631493390" sldId="265"/>
            <ac:grpSpMk id="11" creationId="{17B5E39C-7213-DD1D-DC3B-9A551C805E2F}"/>
          </ac:grpSpMkLst>
        </pc:grpChg>
        <pc:picChg chg="add del mod">
          <ac:chgData name="Hiroshi Mamiya, Dr" userId="0b5fd2e1-6516-43c1-a11b-c70ac9ba9473" providerId="ADAL" clId="{D87A8DFC-00D2-4FC1-9A28-B4FD88C8B16E}" dt="2024-09-23T13:39:48.348" v="393" actId="478"/>
          <ac:picMkLst>
            <pc:docMk/>
            <pc:sldMk cId="3631493390" sldId="265"/>
            <ac:picMk id="4" creationId="{941F5058-566C-C781-D85D-47790AD954D6}"/>
          </ac:picMkLst>
        </pc:picChg>
        <pc:picChg chg="add del mod">
          <ac:chgData name="Hiroshi Mamiya, Dr" userId="0b5fd2e1-6516-43c1-a11b-c70ac9ba9473" providerId="ADAL" clId="{D87A8DFC-00D2-4FC1-9A28-B4FD88C8B16E}" dt="2024-09-23T13:39:36.608" v="388" actId="478"/>
          <ac:picMkLst>
            <pc:docMk/>
            <pc:sldMk cId="3631493390" sldId="265"/>
            <ac:picMk id="6" creationId="{5C7C3492-F292-CC0A-CCAB-91FC44F3DFAB}"/>
          </ac:picMkLst>
        </pc:picChg>
        <pc:picChg chg="add mod">
          <ac:chgData name="Hiroshi Mamiya, Dr" userId="0b5fd2e1-6516-43c1-a11b-c70ac9ba9473" providerId="ADAL" clId="{D87A8DFC-00D2-4FC1-9A28-B4FD88C8B16E}" dt="2024-09-23T13:40:07.917" v="396" actId="1076"/>
          <ac:picMkLst>
            <pc:docMk/>
            <pc:sldMk cId="3631493390" sldId="265"/>
            <ac:picMk id="7" creationId="{CDA80E27-723F-A013-E9E7-CAF4E2449B16}"/>
          </ac:picMkLst>
        </pc:picChg>
        <pc:inkChg chg="add">
          <ac:chgData name="Hiroshi Mamiya, Dr" userId="0b5fd2e1-6516-43c1-a11b-c70ac9ba9473" providerId="ADAL" clId="{D87A8DFC-00D2-4FC1-9A28-B4FD88C8B16E}" dt="2024-09-23T13:40:15.372" v="397" actId="9405"/>
          <ac:inkMkLst>
            <pc:docMk/>
            <pc:sldMk cId="3631493390" sldId="265"/>
            <ac:inkMk id="8" creationId="{702B64D8-8489-0F23-2679-B822A8098A80}"/>
          </ac:inkMkLst>
        </pc:inkChg>
        <pc:inkChg chg="add mod">
          <ac:chgData name="Hiroshi Mamiya, Dr" userId="0b5fd2e1-6516-43c1-a11b-c70ac9ba9473" providerId="ADAL" clId="{D87A8DFC-00D2-4FC1-9A28-B4FD88C8B16E}" dt="2024-09-23T13:40:17.828" v="400"/>
          <ac:inkMkLst>
            <pc:docMk/>
            <pc:sldMk cId="3631493390" sldId="265"/>
            <ac:inkMk id="9" creationId="{ECA5FE0E-A81F-784E-98DF-B35ACBB978EE}"/>
          </ac:inkMkLst>
        </pc:inkChg>
        <pc:inkChg chg="add mod">
          <ac:chgData name="Hiroshi Mamiya, Dr" userId="0b5fd2e1-6516-43c1-a11b-c70ac9ba9473" providerId="ADAL" clId="{D87A8DFC-00D2-4FC1-9A28-B4FD88C8B16E}" dt="2024-09-23T13:40:17.828" v="400"/>
          <ac:inkMkLst>
            <pc:docMk/>
            <pc:sldMk cId="3631493390" sldId="265"/>
            <ac:inkMk id="10" creationId="{A84A373A-7E1A-564E-2326-BD799B65EDAA}"/>
          </ac:inkMkLst>
        </pc:inkChg>
      </pc:sldChg>
      <pc:sldChg chg="addSp delSp modSp new mod">
        <pc:chgData name="Hiroshi Mamiya, Dr" userId="0b5fd2e1-6516-43c1-a11b-c70ac9ba9473" providerId="ADAL" clId="{D87A8DFC-00D2-4FC1-9A28-B4FD88C8B16E}" dt="2024-09-23T13:42:51.523" v="409" actId="1076"/>
        <pc:sldMkLst>
          <pc:docMk/>
          <pc:sldMk cId="1302966822" sldId="266"/>
        </pc:sldMkLst>
        <pc:spChg chg="del">
          <ac:chgData name="Hiroshi Mamiya, Dr" userId="0b5fd2e1-6516-43c1-a11b-c70ac9ba9473" providerId="ADAL" clId="{D87A8DFC-00D2-4FC1-9A28-B4FD88C8B16E}" dt="2024-09-23T13:42:48.152" v="406" actId="478"/>
          <ac:spMkLst>
            <pc:docMk/>
            <pc:sldMk cId="1302966822" sldId="266"/>
            <ac:spMk id="2" creationId="{1A830360-A66F-4B36-7335-6F67A08A7843}"/>
          </ac:spMkLst>
        </pc:spChg>
        <pc:spChg chg="del">
          <ac:chgData name="Hiroshi Mamiya, Dr" userId="0b5fd2e1-6516-43c1-a11b-c70ac9ba9473" providerId="ADAL" clId="{D87A8DFC-00D2-4FC1-9A28-B4FD88C8B16E}" dt="2024-09-23T13:42:48.152" v="406" actId="478"/>
          <ac:spMkLst>
            <pc:docMk/>
            <pc:sldMk cId="1302966822" sldId="266"/>
            <ac:spMk id="3" creationId="{B6354546-E9D5-0420-E58F-2A911A23BAFB}"/>
          </ac:spMkLst>
        </pc:spChg>
        <pc:picChg chg="add mod">
          <ac:chgData name="Hiroshi Mamiya, Dr" userId="0b5fd2e1-6516-43c1-a11b-c70ac9ba9473" providerId="ADAL" clId="{D87A8DFC-00D2-4FC1-9A28-B4FD88C8B16E}" dt="2024-09-23T13:42:51.523" v="409" actId="1076"/>
          <ac:picMkLst>
            <pc:docMk/>
            <pc:sldMk cId="1302966822" sldId="266"/>
            <ac:picMk id="5" creationId="{671E48F7-0610-730B-D934-D98AE1EB1650}"/>
          </ac:picMkLst>
        </pc:picChg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3997695700" sldId="266"/>
        </pc:sldMkLst>
      </pc:sldChg>
      <pc:sldChg chg="del">
        <pc:chgData name="Hiroshi Mamiya, Dr" userId="0b5fd2e1-6516-43c1-a11b-c70ac9ba9473" providerId="ADAL" clId="{D87A8DFC-00D2-4FC1-9A28-B4FD88C8B16E}" dt="2024-09-19T16:27:48.019" v="81" actId="47"/>
        <pc:sldMkLst>
          <pc:docMk/>
          <pc:sldMk cId="3340604348" sldId="267"/>
        </pc:sldMkLst>
      </pc:sldChg>
      <pc:sldChg chg="addSp delSp modSp new mod">
        <pc:chgData name="Hiroshi Mamiya, Dr" userId="0b5fd2e1-6516-43c1-a11b-c70ac9ba9473" providerId="ADAL" clId="{D87A8DFC-00D2-4FC1-9A28-B4FD88C8B16E}" dt="2024-09-23T13:38:18.944" v="377" actId="1076"/>
        <pc:sldMkLst>
          <pc:docMk/>
          <pc:sldMk cId="3866881962" sldId="267"/>
        </pc:sldMkLst>
        <pc:spChg chg="del">
          <ac:chgData name="Hiroshi Mamiya, Dr" userId="0b5fd2e1-6516-43c1-a11b-c70ac9ba9473" providerId="ADAL" clId="{D87A8DFC-00D2-4FC1-9A28-B4FD88C8B16E}" dt="2024-09-23T13:38:15.348" v="374" actId="478"/>
          <ac:spMkLst>
            <pc:docMk/>
            <pc:sldMk cId="3866881962" sldId="267"/>
            <ac:spMk id="2" creationId="{254C7716-616A-17A7-F657-5B00A509DC5F}"/>
          </ac:spMkLst>
        </pc:spChg>
        <pc:spChg chg="del">
          <ac:chgData name="Hiroshi Mamiya, Dr" userId="0b5fd2e1-6516-43c1-a11b-c70ac9ba9473" providerId="ADAL" clId="{D87A8DFC-00D2-4FC1-9A28-B4FD88C8B16E}" dt="2024-09-23T13:38:15.348" v="374" actId="478"/>
          <ac:spMkLst>
            <pc:docMk/>
            <pc:sldMk cId="3866881962" sldId="267"/>
            <ac:spMk id="3" creationId="{A805144D-C6A5-3A4F-E356-27FECC9ECAFA}"/>
          </ac:spMkLst>
        </pc:spChg>
        <pc:picChg chg="add mod">
          <ac:chgData name="Hiroshi Mamiya, Dr" userId="0b5fd2e1-6516-43c1-a11b-c70ac9ba9473" providerId="ADAL" clId="{D87A8DFC-00D2-4FC1-9A28-B4FD88C8B16E}" dt="2024-09-23T13:38:18.944" v="377" actId="1076"/>
          <ac:picMkLst>
            <pc:docMk/>
            <pc:sldMk cId="3866881962" sldId="267"/>
            <ac:picMk id="5" creationId="{8B1DB821-5DB2-005C-1655-B9DF330618D1}"/>
          </ac:picMkLst>
        </pc:picChg>
      </pc:sldChg>
      <pc:sldChg chg="addSp delSp modSp new del mod">
        <pc:chgData name="Hiroshi Mamiya, Dr" userId="0b5fd2e1-6516-43c1-a11b-c70ac9ba9473" providerId="ADAL" clId="{D87A8DFC-00D2-4FC1-9A28-B4FD88C8B16E}" dt="2024-09-23T13:56:31.897" v="603" actId="47"/>
        <pc:sldMkLst>
          <pc:docMk/>
          <pc:sldMk cId="3664747096" sldId="268"/>
        </pc:sldMkLst>
        <pc:spChg chg="del">
          <ac:chgData name="Hiroshi Mamiya, Dr" userId="0b5fd2e1-6516-43c1-a11b-c70ac9ba9473" providerId="ADAL" clId="{D87A8DFC-00D2-4FC1-9A28-B4FD88C8B16E}" dt="2024-09-23T13:41:51.878" v="402" actId="478"/>
          <ac:spMkLst>
            <pc:docMk/>
            <pc:sldMk cId="3664747096" sldId="268"/>
            <ac:spMk id="2" creationId="{54D1B45B-FF51-36C8-B8BB-9CA3656A261E}"/>
          </ac:spMkLst>
        </pc:spChg>
        <pc:spChg chg="del">
          <ac:chgData name="Hiroshi Mamiya, Dr" userId="0b5fd2e1-6516-43c1-a11b-c70ac9ba9473" providerId="ADAL" clId="{D87A8DFC-00D2-4FC1-9A28-B4FD88C8B16E}" dt="2024-09-23T13:41:51.878" v="402" actId="478"/>
          <ac:spMkLst>
            <pc:docMk/>
            <pc:sldMk cId="3664747096" sldId="268"/>
            <ac:spMk id="3" creationId="{48E04FB4-7FA4-CE7E-1B2F-4E496D1DEC59}"/>
          </ac:spMkLst>
        </pc:spChg>
        <pc:picChg chg="add mod">
          <ac:chgData name="Hiroshi Mamiya, Dr" userId="0b5fd2e1-6516-43c1-a11b-c70ac9ba9473" providerId="ADAL" clId="{D87A8DFC-00D2-4FC1-9A28-B4FD88C8B16E}" dt="2024-09-23T13:41:55.905" v="405" actId="1076"/>
          <ac:picMkLst>
            <pc:docMk/>
            <pc:sldMk cId="3664747096" sldId="268"/>
            <ac:picMk id="5" creationId="{10257EF1-BD8E-8F9D-D2AA-254AAA69E4AA}"/>
          </ac:picMkLst>
        </pc:picChg>
      </pc:sldChg>
      <pc:sldChg chg="delSp modSp new mod ord">
        <pc:chgData name="Hiroshi Mamiya, Dr" userId="0b5fd2e1-6516-43c1-a11b-c70ac9ba9473" providerId="ADAL" clId="{D87A8DFC-00D2-4FC1-9A28-B4FD88C8B16E}" dt="2024-09-23T13:54:50.567" v="600" actId="20577"/>
        <pc:sldMkLst>
          <pc:docMk/>
          <pc:sldMk cId="3720128172" sldId="269"/>
        </pc:sldMkLst>
        <pc:spChg chg="mod">
          <ac:chgData name="Hiroshi Mamiya, Dr" userId="0b5fd2e1-6516-43c1-a11b-c70ac9ba9473" providerId="ADAL" clId="{D87A8DFC-00D2-4FC1-9A28-B4FD88C8B16E}" dt="2024-09-23T13:54:50.567" v="600" actId="20577"/>
          <ac:spMkLst>
            <pc:docMk/>
            <pc:sldMk cId="3720128172" sldId="269"/>
            <ac:spMk id="2" creationId="{FE291D8D-EBB5-12F4-7E0C-01071A02E5F0}"/>
          </ac:spMkLst>
        </pc:spChg>
        <pc:spChg chg="del">
          <ac:chgData name="Hiroshi Mamiya, Dr" userId="0b5fd2e1-6516-43c1-a11b-c70ac9ba9473" providerId="ADAL" clId="{D87A8DFC-00D2-4FC1-9A28-B4FD88C8B16E}" dt="2024-09-23T13:53:36.609" v="502" actId="478"/>
          <ac:spMkLst>
            <pc:docMk/>
            <pc:sldMk cId="3720128172" sldId="269"/>
            <ac:spMk id="3" creationId="{219DEA74-A028-DBB3-F1D1-1458BF98F24B}"/>
          </ac:spMkLst>
        </pc:spChg>
      </pc:sldChg>
      <pc:sldChg chg="addSp new mod">
        <pc:chgData name="Hiroshi Mamiya, Dr" userId="0b5fd2e1-6516-43c1-a11b-c70ac9ba9473" providerId="ADAL" clId="{D87A8DFC-00D2-4FC1-9A28-B4FD88C8B16E}" dt="2024-09-23T13:43:25.793" v="412" actId="22"/>
        <pc:sldMkLst>
          <pc:docMk/>
          <pc:sldMk cId="4010969280" sldId="270"/>
        </pc:sldMkLst>
        <pc:picChg chg="add">
          <ac:chgData name="Hiroshi Mamiya, Dr" userId="0b5fd2e1-6516-43c1-a11b-c70ac9ba9473" providerId="ADAL" clId="{D87A8DFC-00D2-4FC1-9A28-B4FD88C8B16E}" dt="2024-09-23T13:43:25.793" v="412" actId="22"/>
          <ac:picMkLst>
            <pc:docMk/>
            <pc:sldMk cId="4010969280" sldId="270"/>
            <ac:picMk id="5" creationId="{E71C042C-EEAA-B505-412F-9298693885AF}"/>
          </ac:picMkLst>
        </pc:picChg>
      </pc:sldChg>
      <pc:sldChg chg="addSp delSp modSp new mod">
        <pc:chgData name="Hiroshi Mamiya, Dr" userId="0b5fd2e1-6516-43c1-a11b-c70ac9ba9473" providerId="ADAL" clId="{D87A8DFC-00D2-4FC1-9A28-B4FD88C8B16E}" dt="2024-09-23T13:44:10.898" v="425" actId="1076"/>
        <pc:sldMkLst>
          <pc:docMk/>
          <pc:sldMk cId="1087004450" sldId="271"/>
        </pc:sldMkLst>
        <pc:spChg chg="del">
          <ac:chgData name="Hiroshi Mamiya, Dr" userId="0b5fd2e1-6516-43c1-a11b-c70ac9ba9473" providerId="ADAL" clId="{D87A8DFC-00D2-4FC1-9A28-B4FD88C8B16E}" dt="2024-09-23T13:44:02.292" v="418" actId="478"/>
          <ac:spMkLst>
            <pc:docMk/>
            <pc:sldMk cId="1087004450" sldId="271"/>
            <ac:spMk id="2" creationId="{C36AD946-78A0-49B6-7794-6834DF71FC9B}"/>
          </ac:spMkLst>
        </pc:spChg>
        <pc:spChg chg="del">
          <ac:chgData name="Hiroshi Mamiya, Dr" userId="0b5fd2e1-6516-43c1-a11b-c70ac9ba9473" providerId="ADAL" clId="{D87A8DFC-00D2-4FC1-9A28-B4FD88C8B16E}" dt="2024-09-23T13:44:02.292" v="418" actId="478"/>
          <ac:spMkLst>
            <pc:docMk/>
            <pc:sldMk cId="1087004450" sldId="271"/>
            <ac:spMk id="3" creationId="{AFEA0E87-6207-845C-19CB-D5E4697D1BFB}"/>
          </ac:spMkLst>
        </pc:spChg>
        <pc:picChg chg="add mod">
          <ac:chgData name="Hiroshi Mamiya, Dr" userId="0b5fd2e1-6516-43c1-a11b-c70ac9ba9473" providerId="ADAL" clId="{D87A8DFC-00D2-4FC1-9A28-B4FD88C8B16E}" dt="2024-09-23T13:44:10.898" v="425" actId="1076"/>
          <ac:picMkLst>
            <pc:docMk/>
            <pc:sldMk cId="1087004450" sldId="271"/>
            <ac:picMk id="5" creationId="{804239EF-6735-C741-F924-68F584AA285D}"/>
          </ac:picMkLst>
        </pc:picChg>
      </pc:sldChg>
      <pc:sldChg chg="addSp modSp new mod">
        <pc:chgData name="Hiroshi Mamiya, Dr" userId="0b5fd2e1-6516-43c1-a11b-c70ac9ba9473" providerId="ADAL" clId="{D87A8DFC-00D2-4FC1-9A28-B4FD88C8B16E}" dt="2024-09-23T13:45:05.189" v="430" actId="9405"/>
        <pc:sldMkLst>
          <pc:docMk/>
          <pc:sldMk cId="1618364722" sldId="272"/>
        </pc:sldMkLst>
        <pc:picChg chg="add mod">
          <ac:chgData name="Hiroshi Mamiya, Dr" userId="0b5fd2e1-6516-43c1-a11b-c70ac9ba9473" providerId="ADAL" clId="{D87A8DFC-00D2-4FC1-9A28-B4FD88C8B16E}" dt="2024-09-23T13:44:54.546" v="429" actId="1076"/>
          <ac:picMkLst>
            <pc:docMk/>
            <pc:sldMk cId="1618364722" sldId="272"/>
            <ac:picMk id="5" creationId="{9304E3AD-13EB-6AEE-53F7-F37792E5C4B3}"/>
          </ac:picMkLst>
        </pc:picChg>
        <pc:inkChg chg="add">
          <ac:chgData name="Hiroshi Mamiya, Dr" userId="0b5fd2e1-6516-43c1-a11b-c70ac9ba9473" providerId="ADAL" clId="{D87A8DFC-00D2-4FC1-9A28-B4FD88C8B16E}" dt="2024-09-23T13:45:05.189" v="430" actId="9405"/>
          <ac:inkMkLst>
            <pc:docMk/>
            <pc:sldMk cId="1618364722" sldId="272"/>
            <ac:inkMk id="6" creationId="{B77CF586-4962-7988-591B-BD965D1444E9}"/>
          </ac:inkMkLst>
        </pc:inkChg>
      </pc:sldChg>
      <pc:sldChg chg="addSp delSp modSp new mod">
        <pc:chgData name="Hiroshi Mamiya, Dr" userId="0b5fd2e1-6516-43c1-a11b-c70ac9ba9473" providerId="ADAL" clId="{D87A8DFC-00D2-4FC1-9A28-B4FD88C8B16E}" dt="2024-09-23T13:46:09.374" v="436" actId="9405"/>
        <pc:sldMkLst>
          <pc:docMk/>
          <pc:sldMk cId="1165527013" sldId="273"/>
        </pc:sldMkLst>
        <pc:spChg chg="del">
          <ac:chgData name="Hiroshi Mamiya, Dr" userId="0b5fd2e1-6516-43c1-a11b-c70ac9ba9473" providerId="ADAL" clId="{D87A8DFC-00D2-4FC1-9A28-B4FD88C8B16E}" dt="2024-09-23T13:45:38.454" v="432" actId="478"/>
          <ac:spMkLst>
            <pc:docMk/>
            <pc:sldMk cId="1165527013" sldId="273"/>
            <ac:spMk id="2" creationId="{E62714B4-4AA4-E356-C9A4-43B479B4C229}"/>
          </ac:spMkLst>
        </pc:spChg>
        <pc:spChg chg="del">
          <ac:chgData name="Hiroshi Mamiya, Dr" userId="0b5fd2e1-6516-43c1-a11b-c70ac9ba9473" providerId="ADAL" clId="{D87A8DFC-00D2-4FC1-9A28-B4FD88C8B16E}" dt="2024-09-23T13:45:38.454" v="432" actId="478"/>
          <ac:spMkLst>
            <pc:docMk/>
            <pc:sldMk cId="1165527013" sldId="273"/>
            <ac:spMk id="3" creationId="{4DC36F94-6CAB-EF65-CBA1-88C376017F61}"/>
          </ac:spMkLst>
        </pc:spChg>
        <pc:picChg chg="add mod">
          <ac:chgData name="Hiroshi Mamiya, Dr" userId="0b5fd2e1-6516-43c1-a11b-c70ac9ba9473" providerId="ADAL" clId="{D87A8DFC-00D2-4FC1-9A28-B4FD88C8B16E}" dt="2024-09-23T13:45:42.414" v="435" actId="1076"/>
          <ac:picMkLst>
            <pc:docMk/>
            <pc:sldMk cId="1165527013" sldId="273"/>
            <ac:picMk id="5" creationId="{417B9C91-1731-83F8-89E7-14F87465EF0E}"/>
          </ac:picMkLst>
        </pc:picChg>
        <pc:inkChg chg="add">
          <ac:chgData name="Hiroshi Mamiya, Dr" userId="0b5fd2e1-6516-43c1-a11b-c70ac9ba9473" providerId="ADAL" clId="{D87A8DFC-00D2-4FC1-9A28-B4FD88C8B16E}" dt="2024-09-23T13:46:09.374" v="436" actId="9405"/>
          <ac:inkMkLst>
            <pc:docMk/>
            <pc:sldMk cId="1165527013" sldId="273"/>
            <ac:inkMk id="6" creationId="{D85FC5F7-77C5-DDE4-CB82-4F4789419C75}"/>
          </ac:inkMkLst>
        </pc:inkChg>
      </pc:sldChg>
      <pc:sldChg chg="addSp delSp modSp new del mod">
        <pc:chgData name="Hiroshi Mamiya, Dr" userId="0b5fd2e1-6516-43c1-a11b-c70ac9ba9473" providerId="ADAL" clId="{D87A8DFC-00D2-4FC1-9A28-B4FD88C8B16E}" dt="2024-09-23T13:53:53.304" v="504" actId="2696"/>
        <pc:sldMkLst>
          <pc:docMk/>
          <pc:sldMk cId="3221658836" sldId="274"/>
        </pc:sldMkLst>
        <pc:spChg chg="del">
          <ac:chgData name="Hiroshi Mamiya, Dr" userId="0b5fd2e1-6516-43c1-a11b-c70ac9ba9473" providerId="ADAL" clId="{D87A8DFC-00D2-4FC1-9A28-B4FD88C8B16E}" dt="2024-09-23T13:46:45.244" v="439" actId="478"/>
          <ac:spMkLst>
            <pc:docMk/>
            <pc:sldMk cId="3221658836" sldId="274"/>
            <ac:spMk id="2" creationId="{EDA77398-63C7-F811-63BB-C187D686BC69}"/>
          </ac:spMkLst>
        </pc:spChg>
        <pc:spChg chg="del mod">
          <ac:chgData name="Hiroshi Mamiya, Dr" userId="0b5fd2e1-6516-43c1-a11b-c70ac9ba9473" providerId="ADAL" clId="{D87A8DFC-00D2-4FC1-9A28-B4FD88C8B16E}" dt="2024-09-23T13:46:45.244" v="439" actId="478"/>
          <ac:spMkLst>
            <pc:docMk/>
            <pc:sldMk cId="3221658836" sldId="274"/>
            <ac:spMk id="3" creationId="{EF4BD2BF-0510-09BA-14EF-E79AD0D1896A}"/>
          </ac:spMkLst>
        </pc:spChg>
        <pc:picChg chg="add mod">
          <ac:chgData name="Hiroshi Mamiya, Dr" userId="0b5fd2e1-6516-43c1-a11b-c70ac9ba9473" providerId="ADAL" clId="{D87A8DFC-00D2-4FC1-9A28-B4FD88C8B16E}" dt="2024-09-23T13:47:46.461" v="442" actId="1076"/>
          <ac:picMkLst>
            <pc:docMk/>
            <pc:sldMk cId="3221658836" sldId="274"/>
            <ac:picMk id="5" creationId="{729729D6-D1AF-F51A-153A-71ECB4F3096E}"/>
          </ac:picMkLst>
        </pc:picChg>
      </pc:sldChg>
      <pc:sldChg chg="modSp add mod">
        <pc:chgData name="Hiroshi Mamiya, Dr" userId="0b5fd2e1-6516-43c1-a11b-c70ac9ba9473" providerId="ADAL" clId="{D87A8DFC-00D2-4FC1-9A28-B4FD88C8B16E}" dt="2024-09-23T14:02:38.250" v="691" actId="1037"/>
        <pc:sldMkLst>
          <pc:docMk/>
          <pc:sldMk cId="3472784988" sldId="274"/>
        </pc:sldMkLst>
        <pc:picChg chg="mod">
          <ac:chgData name="Hiroshi Mamiya, Dr" userId="0b5fd2e1-6516-43c1-a11b-c70ac9ba9473" providerId="ADAL" clId="{D87A8DFC-00D2-4FC1-9A28-B4FD88C8B16E}" dt="2024-09-23T14:02:38.250" v="691" actId="1037"/>
          <ac:picMkLst>
            <pc:docMk/>
            <pc:sldMk cId="3472784988" sldId="274"/>
            <ac:picMk id="5" creationId="{729729D6-D1AF-F51A-153A-71ECB4F3096E}"/>
          </ac:picMkLst>
        </pc:picChg>
      </pc:sldChg>
      <pc:sldChg chg="addSp delSp modSp new del mod">
        <pc:chgData name="Hiroshi Mamiya, Dr" userId="0b5fd2e1-6516-43c1-a11b-c70ac9ba9473" providerId="ADAL" clId="{D87A8DFC-00D2-4FC1-9A28-B4FD88C8B16E}" dt="2024-09-23T13:53:53.304" v="504" actId="2696"/>
        <pc:sldMkLst>
          <pc:docMk/>
          <pc:sldMk cId="1554508279" sldId="275"/>
        </pc:sldMkLst>
        <pc:spChg chg="del">
          <ac:chgData name="Hiroshi Mamiya, Dr" userId="0b5fd2e1-6516-43c1-a11b-c70ac9ba9473" providerId="ADAL" clId="{D87A8DFC-00D2-4FC1-9A28-B4FD88C8B16E}" dt="2024-09-23T13:48:09.324" v="444" actId="478"/>
          <ac:spMkLst>
            <pc:docMk/>
            <pc:sldMk cId="1554508279" sldId="275"/>
            <ac:spMk id="2" creationId="{68F1773E-AA19-F631-87B7-A8BA63657297}"/>
          </ac:spMkLst>
        </pc:spChg>
        <pc:spChg chg="del">
          <ac:chgData name="Hiroshi Mamiya, Dr" userId="0b5fd2e1-6516-43c1-a11b-c70ac9ba9473" providerId="ADAL" clId="{D87A8DFC-00D2-4FC1-9A28-B4FD88C8B16E}" dt="2024-09-23T13:48:09.324" v="444" actId="478"/>
          <ac:spMkLst>
            <pc:docMk/>
            <pc:sldMk cId="1554508279" sldId="275"/>
            <ac:spMk id="3" creationId="{E3EEC214-23D6-A879-3411-D0604291E4AB}"/>
          </ac:spMkLst>
        </pc:spChg>
        <pc:picChg chg="add mod">
          <ac:chgData name="Hiroshi Mamiya, Dr" userId="0b5fd2e1-6516-43c1-a11b-c70ac9ba9473" providerId="ADAL" clId="{D87A8DFC-00D2-4FC1-9A28-B4FD88C8B16E}" dt="2024-09-23T13:48:14.967" v="449" actId="14100"/>
          <ac:picMkLst>
            <pc:docMk/>
            <pc:sldMk cId="1554508279" sldId="275"/>
            <ac:picMk id="5" creationId="{17C797D7-F395-056D-CF90-8F01DFCE2009}"/>
          </ac:picMkLst>
        </pc:picChg>
      </pc:sldChg>
      <pc:sldChg chg="add">
        <pc:chgData name="Hiroshi Mamiya, Dr" userId="0b5fd2e1-6516-43c1-a11b-c70ac9ba9473" providerId="ADAL" clId="{D87A8DFC-00D2-4FC1-9A28-B4FD88C8B16E}" dt="2024-09-23T13:53:55.775" v="506"/>
        <pc:sldMkLst>
          <pc:docMk/>
          <pc:sldMk cId="3746674482" sldId="275"/>
        </pc:sldMkLst>
      </pc:sldChg>
      <pc:sldChg chg="addSp delSp modSp new mod">
        <pc:chgData name="Hiroshi Mamiya, Dr" userId="0b5fd2e1-6516-43c1-a11b-c70ac9ba9473" providerId="ADAL" clId="{D87A8DFC-00D2-4FC1-9A28-B4FD88C8B16E}" dt="2024-09-23T14:05:49.322" v="693" actId="14100"/>
        <pc:sldMkLst>
          <pc:docMk/>
          <pc:sldMk cId="2964851225" sldId="276"/>
        </pc:sldMkLst>
        <pc:spChg chg="del">
          <ac:chgData name="Hiroshi Mamiya, Dr" userId="0b5fd2e1-6516-43c1-a11b-c70ac9ba9473" providerId="ADAL" clId="{D87A8DFC-00D2-4FC1-9A28-B4FD88C8B16E}" dt="2024-09-23T13:48:56.370" v="451" actId="478"/>
          <ac:spMkLst>
            <pc:docMk/>
            <pc:sldMk cId="2964851225" sldId="276"/>
            <ac:spMk id="2" creationId="{947B0BAF-7D7F-25ED-639C-D7161C16D749}"/>
          </ac:spMkLst>
        </pc:spChg>
        <pc:spChg chg="del">
          <ac:chgData name="Hiroshi Mamiya, Dr" userId="0b5fd2e1-6516-43c1-a11b-c70ac9ba9473" providerId="ADAL" clId="{D87A8DFC-00D2-4FC1-9A28-B4FD88C8B16E}" dt="2024-09-23T13:48:56.370" v="451" actId="478"/>
          <ac:spMkLst>
            <pc:docMk/>
            <pc:sldMk cId="2964851225" sldId="276"/>
            <ac:spMk id="3" creationId="{14E9E61B-B0DF-9840-04CA-47ED572FEE01}"/>
          </ac:spMkLst>
        </pc:spChg>
        <pc:picChg chg="add mod">
          <ac:chgData name="Hiroshi Mamiya, Dr" userId="0b5fd2e1-6516-43c1-a11b-c70ac9ba9473" providerId="ADAL" clId="{D87A8DFC-00D2-4FC1-9A28-B4FD88C8B16E}" dt="2024-09-23T14:05:49.322" v="693" actId="14100"/>
          <ac:picMkLst>
            <pc:docMk/>
            <pc:sldMk cId="2964851225" sldId="276"/>
            <ac:picMk id="5" creationId="{92929023-FA25-4AB7-B800-74071E533E85}"/>
          </ac:picMkLst>
        </pc:picChg>
      </pc:sldChg>
      <pc:sldChg chg="delSp modSp new mod">
        <pc:chgData name="Hiroshi Mamiya, Dr" userId="0b5fd2e1-6516-43c1-a11b-c70ac9ba9473" providerId="ADAL" clId="{D87A8DFC-00D2-4FC1-9A28-B4FD88C8B16E}" dt="2024-09-23T13:55:01.620" v="602" actId="1076"/>
        <pc:sldMkLst>
          <pc:docMk/>
          <pc:sldMk cId="720404421" sldId="277"/>
        </pc:sldMkLst>
        <pc:spChg chg="mod">
          <ac:chgData name="Hiroshi Mamiya, Dr" userId="0b5fd2e1-6516-43c1-a11b-c70ac9ba9473" providerId="ADAL" clId="{D87A8DFC-00D2-4FC1-9A28-B4FD88C8B16E}" dt="2024-09-23T13:55:01.620" v="602" actId="1076"/>
          <ac:spMkLst>
            <pc:docMk/>
            <pc:sldMk cId="720404421" sldId="277"/>
            <ac:spMk id="2" creationId="{2EAF728D-FC17-E98F-BCAA-13811A65699E}"/>
          </ac:spMkLst>
        </pc:spChg>
        <pc:spChg chg="del">
          <ac:chgData name="Hiroshi Mamiya, Dr" userId="0b5fd2e1-6516-43c1-a11b-c70ac9ba9473" providerId="ADAL" clId="{D87A8DFC-00D2-4FC1-9A28-B4FD88C8B16E}" dt="2024-09-23T13:54:59.170" v="601" actId="478"/>
          <ac:spMkLst>
            <pc:docMk/>
            <pc:sldMk cId="720404421" sldId="277"/>
            <ac:spMk id="3" creationId="{F2DA2040-1EC1-6594-23E8-3F7E4203F6A7}"/>
          </ac:spMkLst>
        </pc:spChg>
      </pc:sldChg>
      <pc:sldChg chg="delSp new del mod">
        <pc:chgData name="Hiroshi Mamiya, Dr" userId="0b5fd2e1-6516-43c1-a11b-c70ac9ba9473" providerId="ADAL" clId="{D87A8DFC-00D2-4FC1-9A28-B4FD88C8B16E}" dt="2024-09-23T14:01:41.100" v="669" actId="47"/>
        <pc:sldMkLst>
          <pc:docMk/>
          <pc:sldMk cId="47090569" sldId="278"/>
        </pc:sldMkLst>
        <pc:spChg chg="del">
          <ac:chgData name="Hiroshi Mamiya, Dr" userId="0b5fd2e1-6516-43c1-a11b-c70ac9ba9473" providerId="ADAL" clId="{D87A8DFC-00D2-4FC1-9A28-B4FD88C8B16E}" dt="2024-09-23T14:00:06.262" v="628" actId="478"/>
          <ac:spMkLst>
            <pc:docMk/>
            <pc:sldMk cId="47090569" sldId="278"/>
            <ac:spMk id="3" creationId="{45731811-C339-988B-D537-82DC1E6A0141}"/>
          </ac:spMkLst>
        </pc:spChg>
      </pc:sldChg>
      <pc:sldChg chg="modSp add mod">
        <pc:chgData name="Hiroshi Mamiya, Dr" userId="0b5fd2e1-6516-43c1-a11b-c70ac9ba9473" providerId="ADAL" clId="{D87A8DFC-00D2-4FC1-9A28-B4FD88C8B16E}" dt="2024-09-23T14:01:15.750" v="668" actId="6549"/>
        <pc:sldMkLst>
          <pc:docMk/>
          <pc:sldMk cId="3563859720" sldId="279"/>
        </pc:sldMkLst>
        <pc:spChg chg="mod">
          <ac:chgData name="Hiroshi Mamiya, Dr" userId="0b5fd2e1-6516-43c1-a11b-c70ac9ba9473" providerId="ADAL" clId="{D87A8DFC-00D2-4FC1-9A28-B4FD88C8B16E}" dt="2024-09-23T14:01:15.750" v="668" actId="6549"/>
          <ac:spMkLst>
            <pc:docMk/>
            <pc:sldMk cId="3563859720" sldId="279"/>
            <ac:spMk id="3" creationId="{FCD9B680-34EB-0905-497A-809AF332D16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13:45:05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1301 1615 24575,'131'4'0,"-1"6"0,143 29 0,-182-29 0,1-3 0,147-7 0,-108-3 0,411 23 0,-357-10 0,-120-10 0,120-15 0,10-1 0,-124 15 0,67-1 0,215-29 0,-109-26 0,-149 32 0,121-16 0,-172 36 0,0-3 0,-1-1 0,0-2 0,-1-2 0,0-2 0,56-29 0,104-74 0,-127 72 0,99-48 0,-99 64 0,-51 23 0,-1-2 0,-1 0 0,0-2 0,0 0 0,-1-2 0,-1 0 0,34-28 0,-13 8 0,-36 30 0,0 0 0,0 0 0,-1 0 0,1-1 0,-1 0 0,0 0 0,0 0 0,0 0 0,-1-1 0,0 1 0,0-1 0,0 0 0,0 0 0,0 0 0,2-9 0,-2 1 0,-1 0 0,0 0 0,-1-1 0,0 1 0,-1 0 0,-1-1 0,0 1 0,0-1 0,-2 1 0,1 0 0,-2 0 0,0 0 0,0 0 0,-1 1 0,-8-13 0,-11-20 0,-2 2 0,-53-65 0,70 95 0,-320-377 0,321 382 0,-1 0 0,1 0 0,-1 1 0,0 0 0,-1 0 0,0 1 0,0 0 0,0 1 0,0 1 0,-1-1 0,0 1 0,0 1 0,0 0 0,-1 1 0,1 0 0,0 1 0,-1 0 0,1 0 0,-15 2 0,-275 28 0,156-12 0,-302 37 0,3 34 0,375-66 0,-124 58 0,32-11 0,134-62 0,-1 0 0,1-1 0,-1-2 0,-1-1 0,-32-1 0,-20 3 0,-120 11 0,-260-14 0,429-5 0,-44-11 0,48 8 0,0 1 0,-35-1 0,-49 4 0,-271-16 0,345 13 0,19 2 0,0 1 0,1 0 0,-1 1 0,0 1 0,0 1 0,0 0 0,-36 9 0,2 5 0,0-3 0,-1-2 0,0-2 0,-91 1 0,-222-23 0,216 4 0,21 1 0,-171-4 0,286 13 0,-1 0 0,1 1 0,0 1 0,0 1 0,0 0 0,-19 6 0,29-7 0,1 0 0,0 0 0,0 1 0,0-1 0,0 1 0,0-1 0,1 1 0,-1 1 0,1-1 0,-1 0 0,1 1 0,0 0 0,1-1 0,-1 1 0,1 0 0,-1 0 0,1 1 0,1-1 0,-1 0 0,0 1 0,1-1 0,0 1 0,-1 6 0,1 20 0,1-1 0,1 1 0,2 0 0,1-1 0,1 0 0,10 31 0,-10-45 0,0-1 0,1 0 0,1 0 0,0-1 0,1 1 0,14 17 0,66 78 0,-68-87 0,91 104 0,210 268 0,-316-385 0,1 0 0,1-1 0,0 0 0,0 0 0,1-1 0,0 0 0,0 0 0,1-1 0,0 0 0,0 0 0,0-1 0,1-1 0,17 8 0,13-1 0,0-1 0,48 5 0,-43-8 0,0 1 0,45 16 0,-14 1-273,1-3 0,2-4 0,0-3 0,105 7 0,-108-20-6553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13:46:09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2780 809 24575,'-53'-47'0,"-2"3"0,-2 2 0,-114-62 0,150 91 0,-301-163 0,226 125 0,-17-3 0,-3 4 0,-143-40 0,138 56 0,-229-31 0,278 54 0,7 1 0,-86-3 0,78 12 0,25-2 0,0 2 0,0 3 0,0 2 0,-54 11 0,82-8 0,-1 0 0,1 2 0,1 1 0,-1 0 0,2 1 0,-1 1 0,2 1 0,0 1 0,-27 26 0,33-24 0,0 0 0,1 0 0,1 0 0,-9 24 0,-3 3 0,9-16 0,2 1 0,1-1 0,2 2 0,0-1 0,-3 43 0,-6 18 0,8-48 0,1 1 0,2 0 0,2 0 0,1 0 0,3 0 0,1 0 0,2 0 0,16 67 0,-17-100 0,1 0 0,0 0 0,1 0 0,0 0 0,0-1 0,1 0 0,0 0 0,0 0 0,1-1 0,10 10 0,12 7 0,44 30 0,-63-48 0,146 92 0,266 122 0,-376-201 0,0-1 0,0-3 0,2-1 0,0-3 0,0-2 0,62 4 0,293-11 0,-188-7 0,-135 6 0,0-5 0,117-19 0,-130 10 0,0-2 0,0-4 0,-2-3 0,-1-2 0,-1-3 0,111-66 0,-168 89 0,0-1 0,-1 0 0,0 0 0,0 0 0,0-1 0,0 1 0,-1-1 0,0 0 0,0-1 0,-1 1 0,0-1 0,0 1 0,0-1 0,-1 0 0,0 0 0,0 0 0,1-11 0,-2 5 0,0 0 0,0 0 0,-1-1 0,-1 1 0,0 0 0,-1 0 0,0 0 0,-8-24 0,7 31 3,0 0 1,0 0-1,-1 0 0,1 1 0,-1-1 0,0 1 0,-1 0 1,0 0-1,1 1 0,-1-1 0,-9-5 0,-71-41-188,40 26-1033,25 13-5608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C99A-91D7-D3F6-9723-387C943F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E607D-DF0E-74FB-76E7-DEF13B69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559D-F7E2-C0A1-48B5-5F30CB7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F116-F7A1-28B9-E3F6-23492799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4F0F-A5C2-410E-2A66-5B2F655E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F613-E067-5DF4-14D1-60B4BD30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943F-1392-8D8E-DBE2-C187D806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DB33-23B3-0CE7-0ED9-3A24F7B6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CB1E-8919-67F0-4F77-D3700D45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A5FB-1E2C-B60B-C629-3D918EB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8D12-84E6-5E0B-20AE-B9A0E52E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A4CC-2318-03EF-2B2A-D98B7497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2BBE-88DE-2F4E-AC36-E1879CD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14E5-5C43-3107-DBCD-99138DA6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2003-7723-D7FD-4F15-5555029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475E-7979-BA0A-DB55-8ABA2BDF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D36A-9AB1-73EB-1E12-BCBFD624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C987-038E-A83F-85AC-8475A71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A755-0DF9-B7B2-95F1-E97A85FD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BB8A-16AF-2991-7C8A-5975F63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372B-CEC7-107E-5684-0B1E1B65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4829-9B64-AF6C-F469-463A9B4B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E938-1CCF-0AD5-C3F7-DC95A1EE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A74C-DFEC-2066-27FB-7A7544C6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BAAB-4F4D-CFA4-9293-59BA220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E4A-1D55-582C-309E-321A73E8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6DCB-07A3-5F24-855A-EA98EE7FC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37742-B784-8D00-16C0-E9DDF78B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739B-C7E3-DA0A-1D20-9040AF22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D0B8-35E0-0D8A-A933-9E98B2BF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366C-22F9-5776-C16F-8646FC39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A1BA-BDA3-E495-F8D1-6EA5AD32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F6B2-7209-6AD0-2723-1F9BDA98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FFCEA-2C31-FA9B-0589-9B941698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93132-4130-D050-25A1-0914A3054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897DB-10E4-54B1-8A0D-4CB37DCF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86043-BCE9-0DE9-6CC8-174469AB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4242-6533-EB82-80D5-EC4E9698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16130-6B17-14D2-3E43-7547A2A0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BE75-3424-430E-C594-554F291C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399CE-5CD8-72E9-242B-6832B89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2530B-9905-23F9-B6A0-D589542F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26FB-2E8E-B71C-A5FB-B52B2619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72013-CB13-21A6-A706-974D5D2A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1882B-29A9-C864-1521-99B1471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77A3-F1C0-1E48-C14F-1680342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4ECD-D5D5-DD9A-DA17-0E57E0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0AD-1497-8EA6-21B4-3A307676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D7FF-F03D-3BC4-1105-CCF76D356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A11E-823B-3648-7F16-9F330D63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B0A1-AFAA-1D99-0C0C-44131DB3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7081-8356-6F48-602D-292D91F8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778B-90D8-90A3-5F7E-D59F295E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9FE38-942B-721D-0F0E-9809F7B25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FADCB-C99E-B500-A6CC-C7F11D9A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2699-24A9-9F34-65B5-21188648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FC9B-B8C7-FEC9-E70E-4F08CE8F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83E7-6AD2-F889-EBF7-9ADE13D6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81DFC-22FE-E8F1-4F7D-54C16BFE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B901-CBB6-9BC9-D5C8-A68FE6A8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FE27-E6C7-EAE3-0F66-86C08389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B59B-A243-42C9-B732-B70E1D78FFC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B1EC-3A11-C1E0-E6F2-F4E9C433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B458-D11F-B151-F491-5AADC629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FDBE2-80B1-449F-8632-B0817AFF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udrey.mitchell@mcgill.ca" TargetMode="External"/><Relationship Id="rId2" Type="http://schemas.openxmlformats.org/officeDocument/2006/relationships/hyperlink" Target="mailto:joseph.damba@mcgill.c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maar.lila@mcgill.ca" TargetMode="External"/><Relationship Id="rId4" Type="http://schemas.openxmlformats.org/officeDocument/2006/relationships/hyperlink" Target="mailto:jessica.dekker@mcgill.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7D12-D49B-96B5-C6A3-BCF60228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3212"/>
          </a:xfrm>
        </p:spPr>
        <p:txBody>
          <a:bodyPr/>
          <a:lstStyle/>
          <a:p>
            <a:r>
              <a:rPr lang="en-US" dirty="0"/>
              <a:t>Review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923C-CE9D-F6ED-F7FB-7D694047F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2903262"/>
            <a:ext cx="9144000" cy="2271988"/>
          </a:xfrm>
        </p:spPr>
        <p:txBody>
          <a:bodyPr>
            <a:normAutofit/>
          </a:bodyPr>
          <a:lstStyle/>
          <a:p>
            <a:r>
              <a:rPr lang="en-US" sz="4000" dirty="0"/>
              <a:t>Central Limit Theorem (CLT) </a:t>
            </a:r>
          </a:p>
          <a:p>
            <a:r>
              <a:rPr lang="en-US" sz="4000" dirty="0"/>
              <a:t>Law of Large Numbers (LLN)</a:t>
            </a:r>
          </a:p>
          <a:p>
            <a:r>
              <a:rPr lang="en-US" sz="4000" dirty="0"/>
              <a:t>Poisson RV for count data </a:t>
            </a:r>
          </a:p>
        </p:txBody>
      </p:sp>
    </p:spTree>
    <p:extLst>
      <p:ext uri="{BB962C8B-B14F-4D97-AF65-F5344CB8AC3E}">
        <p14:creationId xmlns:p14="http://schemas.microsoft.com/office/powerpoint/2010/main" val="8452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9729D6-D1AF-F51A-153A-71ECB4F3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12" y="48521"/>
            <a:ext cx="9211928" cy="67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8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C797D7-F395-056D-CF90-8F01DFCE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8" y="-105690"/>
            <a:ext cx="9411953" cy="69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7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1D8D-EBB5-12F4-7E0C-01071A0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16" y="2522171"/>
            <a:ext cx="10879015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Sampling distribution</a:t>
            </a:r>
            <a:br>
              <a:rPr lang="en-CA" dirty="0"/>
            </a:br>
            <a:r>
              <a:rPr lang="en-CA" dirty="0"/>
              <a:t>Law of Large Numbers (LLN), and </a:t>
            </a:r>
            <a:br>
              <a:rPr lang="en-CA" dirty="0"/>
            </a:br>
            <a:r>
              <a:rPr lang="en-CA" dirty="0"/>
              <a:t>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37201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F285-5FC2-56A7-8234-EFD3B193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F885-3C55-0A99-72FE-905D98D6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C042C-EEAA-B505-412F-92986938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528637"/>
            <a:ext cx="78009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239EF-6735-C741-F924-68F584AA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34" y="96252"/>
            <a:ext cx="9131155" cy="67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0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5B8E-008F-2D7F-ABE8-935FEF75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6853-0734-1E24-7F4D-4B33ABA8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4E3AD-13EB-6AEE-53F7-F37792E5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34" y="365125"/>
            <a:ext cx="9793331" cy="52502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7CF586-4962-7988-591B-BD965D1444E9}"/>
                  </a:ext>
                </a:extLst>
              </p14:cNvPr>
              <p14:cNvContentPartPr/>
              <p14:nvPr/>
            </p14:nvContentPartPr>
            <p14:xfrm>
              <a:off x="7821568" y="3822196"/>
              <a:ext cx="2116800" cy="64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7CF586-4962-7988-591B-BD965D1444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5448" y="3816076"/>
                <a:ext cx="2129040" cy="6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36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7B9C91-1731-83F8-89E7-14F87465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81" y="0"/>
            <a:ext cx="9101638" cy="6728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5FC5F7-77C5-DDE4-CB82-4F4789419C75}"/>
                  </a:ext>
                </a:extLst>
              </p14:cNvPr>
              <p14:cNvContentPartPr/>
              <p14:nvPr/>
            </p14:nvContentPartPr>
            <p14:xfrm>
              <a:off x="4642048" y="3041716"/>
              <a:ext cx="1005480" cy="59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5FC5F7-77C5-DDE4-CB82-4F4789419C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5928" y="3035596"/>
                <a:ext cx="1017720" cy="6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52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29023-FA25-4AB7-B800-74071E53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1" y="1"/>
            <a:ext cx="9208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C9B4-3076-4723-9854-CCC33F6B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hours and locations from September 11th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B680-34EB-0905-497A-809AF332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523967"/>
            <a:ext cx="10515600" cy="51219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Joseph Junior Damba  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joseph.damba@mcgill.ca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Mondays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1:30-2:30PM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rtl="0">
              <a:buNone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Audrey Michell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audrey.mitchell@mcgill.ca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rtl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Tuesdays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2:30 - 3:30PM</a:t>
            </a:r>
          </a:p>
          <a:p>
            <a:pPr marL="0" indent="0" rtl="0">
              <a:buNone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Jessica Dekker 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jessica.dekker@mcgill.ca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Wednesdays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1:30-2:30PM</a:t>
            </a:r>
          </a:p>
          <a:p>
            <a:pPr marL="0" indent="0" rtl="0">
              <a:buNone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Amaar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Lila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amaar.lila@mcgill.ca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Thursdays    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10:30-11:30 AM</a:t>
            </a:r>
          </a:p>
          <a:p>
            <a:pPr marL="0" indent="0" rtl="0">
              <a:buNone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Rooms will be </a:t>
            </a:r>
          </a:p>
          <a:p>
            <a:pPr rtl="0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Room 1206 (SPGH building) Except Thursdays </a:t>
            </a:r>
          </a:p>
          <a:p>
            <a:pPr rtl="0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Room 129 (Here) on Thursdays</a:t>
            </a:r>
          </a:p>
          <a:p>
            <a:pPr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We will notify if we need to change hours and rooms during the semester. </a:t>
            </a:r>
          </a:p>
          <a:p>
            <a:pPr rtl="0"/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677B-22D3-6626-EF02-7425D018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CA" dirty="0"/>
              <a:t>Poisson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12814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DB821-5DB2-005C-1655-B9DF3306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02" y="95488"/>
            <a:ext cx="8965285" cy="67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864D6-2CBE-12D8-C331-21FE25DD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4" y="0"/>
            <a:ext cx="9350998" cy="69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95EF-F1BC-CAFB-DA3C-221A7471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801E-7B35-250B-82C5-DB502D08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A877D-2D5E-AB31-030C-D2F1A85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54" y="0"/>
            <a:ext cx="9167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4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A7533-62EF-3851-A198-634D2257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9"/>
          <a:stretch/>
        </p:blipFill>
        <p:spPr>
          <a:xfrm>
            <a:off x="1619250" y="-142875"/>
            <a:ext cx="9018769" cy="71437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EDC7BC0-7202-FAE5-DD16-DE09F8D81F59}"/>
              </a:ext>
            </a:extLst>
          </p:cNvPr>
          <p:cNvSpPr/>
          <p:nvPr/>
        </p:nvSpPr>
        <p:spPr>
          <a:xfrm>
            <a:off x="1343025" y="4543425"/>
            <a:ext cx="10620375" cy="108585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07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1E48F7-0610-730B-D934-D98AE1EB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20" y="49572"/>
            <a:ext cx="9223959" cy="68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728D-FC17-E98F-BCAA-13811A65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3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Addition of random variables </a:t>
            </a:r>
          </a:p>
        </p:txBody>
      </p:sp>
    </p:spTree>
    <p:extLst>
      <p:ext uri="{BB962C8B-B14F-4D97-AF65-F5344CB8AC3E}">
        <p14:creationId xmlns:p14="http://schemas.microsoft.com/office/powerpoint/2010/main" val="72040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139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Review 7 </vt:lpstr>
      <vt:lpstr>TA hours and locations from September 11th </vt:lpstr>
      <vt:lpstr>Poisson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of random variables </vt:lpstr>
      <vt:lpstr>PowerPoint Presentation</vt:lpstr>
      <vt:lpstr>PowerPoint Presentation</vt:lpstr>
      <vt:lpstr>Sampling distribution Law of Large Numbers (LLN), and  Central Limit Theorem (CLT)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Hiroshi Mamiya, Dr</dc:creator>
  <cp:lastModifiedBy>Hiroshi Mamiya, Dr</cp:lastModifiedBy>
  <cp:revision>3</cp:revision>
  <dcterms:created xsi:type="dcterms:W3CDTF">2024-09-14T19:02:01Z</dcterms:created>
  <dcterms:modified xsi:type="dcterms:W3CDTF">2024-09-23T14:05:51Z</dcterms:modified>
</cp:coreProperties>
</file>