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hi Mamiya, Dr" userId="0b5fd2e1-6516-43c1-a11b-c70ac9ba9473" providerId="ADAL" clId="{C106257B-021F-4405-872C-7F435DE2C0F3}"/>
    <pc:docChg chg="custSel addSld delSld modSld">
      <pc:chgData name="Hiroshi Mamiya, Dr" userId="0b5fd2e1-6516-43c1-a11b-c70ac9ba9473" providerId="ADAL" clId="{C106257B-021F-4405-872C-7F435DE2C0F3}" dt="2024-09-25T22:09:13.175" v="922" actId="6549"/>
      <pc:docMkLst>
        <pc:docMk/>
      </pc:docMkLst>
      <pc:sldChg chg="modSp mod">
        <pc:chgData name="Hiroshi Mamiya, Dr" userId="0b5fd2e1-6516-43c1-a11b-c70ac9ba9473" providerId="ADAL" clId="{C106257B-021F-4405-872C-7F435DE2C0F3}" dt="2024-09-25T21:55:17.233" v="60" actId="20577"/>
        <pc:sldMkLst>
          <pc:docMk/>
          <pc:sldMk cId="845267194" sldId="256"/>
        </pc:sldMkLst>
        <pc:spChg chg="mod">
          <ac:chgData name="Hiroshi Mamiya, Dr" userId="0b5fd2e1-6516-43c1-a11b-c70ac9ba9473" providerId="ADAL" clId="{C106257B-021F-4405-872C-7F435DE2C0F3}" dt="2024-09-25T21:55:17.233" v="60" actId="20577"/>
          <ac:spMkLst>
            <pc:docMk/>
            <pc:sldMk cId="845267194" sldId="256"/>
            <ac:spMk id="3" creationId="{BE27923C-CE9D-F6ED-F7FB-7D694047FCCE}"/>
          </ac:spMkLst>
        </pc:spChg>
      </pc:sldChg>
      <pc:sldChg chg="addSp delSp modSp new mod">
        <pc:chgData name="Hiroshi Mamiya, Dr" userId="0b5fd2e1-6516-43c1-a11b-c70ac9ba9473" providerId="ADAL" clId="{C106257B-021F-4405-872C-7F435DE2C0F3}" dt="2024-09-25T21:56:15.041" v="102" actId="1076"/>
        <pc:sldMkLst>
          <pc:docMk/>
          <pc:sldMk cId="1428912788" sldId="257"/>
        </pc:sldMkLst>
        <pc:spChg chg="mod">
          <ac:chgData name="Hiroshi Mamiya, Dr" userId="0b5fd2e1-6516-43c1-a11b-c70ac9ba9473" providerId="ADAL" clId="{C106257B-021F-4405-872C-7F435DE2C0F3}" dt="2024-09-25T21:56:06.163" v="100" actId="14100"/>
          <ac:spMkLst>
            <pc:docMk/>
            <pc:sldMk cId="1428912788" sldId="257"/>
            <ac:spMk id="2" creationId="{F362B65A-D6EC-D23F-B570-F926AACA5C9F}"/>
          </ac:spMkLst>
        </pc:spChg>
        <pc:spChg chg="del">
          <ac:chgData name="Hiroshi Mamiya, Dr" userId="0b5fd2e1-6516-43c1-a11b-c70ac9ba9473" providerId="ADAL" clId="{C106257B-021F-4405-872C-7F435DE2C0F3}" dt="2024-09-25T21:55:50.798" v="62" actId="22"/>
          <ac:spMkLst>
            <pc:docMk/>
            <pc:sldMk cId="1428912788" sldId="257"/>
            <ac:spMk id="3" creationId="{3A595DD4-39AB-1B56-1783-74630F384A10}"/>
          </ac:spMkLst>
        </pc:spChg>
        <pc:picChg chg="add mod ord">
          <ac:chgData name="Hiroshi Mamiya, Dr" userId="0b5fd2e1-6516-43c1-a11b-c70ac9ba9473" providerId="ADAL" clId="{C106257B-021F-4405-872C-7F435DE2C0F3}" dt="2024-09-25T21:56:15.041" v="102" actId="1076"/>
          <ac:picMkLst>
            <pc:docMk/>
            <pc:sldMk cId="1428912788" sldId="257"/>
            <ac:picMk id="5" creationId="{7AAF42AF-0808-B85C-74B1-34EC80F9C5E6}"/>
          </ac:picMkLst>
        </pc:picChg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4081076550" sldId="257"/>
        </pc:sldMkLst>
      </pc:sldChg>
      <pc:sldChg chg="addSp modSp new mod">
        <pc:chgData name="Hiroshi Mamiya, Dr" userId="0b5fd2e1-6516-43c1-a11b-c70ac9ba9473" providerId="ADAL" clId="{C106257B-021F-4405-872C-7F435DE2C0F3}" dt="2024-09-25T21:56:37.236" v="106" actId="14100"/>
        <pc:sldMkLst>
          <pc:docMk/>
          <pc:sldMk cId="3317630283" sldId="258"/>
        </pc:sldMkLst>
        <pc:picChg chg="add mod">
          <ac:chgData name="Hiroshi Mamiya, Dr" userId="0b5fd2e1-6516-43c1-a11b-c70ac9ba9473" providerId="ADAL" clId="{C106257B-021F-4405-872C-7F435DE2C0F3}" dt="2024-09-25T21:56:37.236" v="106" actId="14100"/>
          <ac:picMkLst>
            <pc:docMk/>
            <pc:sldMk cId="3317630283" sldId="258"/>
            <ac:picMk id="5" creationId="{EE19CE99-5293-4B45-3A8E-FC6154AE4443}"/>
          </ac:picMkLst>
        </pc:picChg>
      </pc:sldChg>
      <pc:sldChg chg="addSp modSp new mod">
        <pc:chgData name="Hiroshi Mamiya, Dr" userId="0b5fd2e1-6516-43c1-a11b-c70ac9ba9473" providerId="ADAL" clId="{C106257B-021F-4405-872C-7F435DE2C0F3}" dt="2024-09-25T21:57:13.167" v="110" actId="1076"/>
        <pc:sldMkLst>
          <pc:docMk/>
          <pc:sldMk cId="2629070318" sldId="259"/>
        </pc:sldMkLst>
        <pc:picChg chg="add mod">
          <ac:chgData name="Hiroshi Mamiya, Dr" userId="0b5fd2e1-6516-43c1-a11b-c70ac9ba9473" providerId="ADAL" clId="{C106257B-021F-4405-872C-7F435DE2C0F3}" dt="2024-09-25T21:57:13.167" v="110" actId="1076"/>
          <ac:picMkLst>
            <pc:docMk/>
            <pc:sldMk cId="2629070318" sldId="259"/>
            <ac:picMk id="5" creationId="{41FDDCEB-AB6D-972A-1E4E-E661EE87C1B3}"/>
          </ac:picMkLst>
        </pc:picChg>
      </pc:sldChg>
      <pc:sldChg chg="delSp modSp new mod">
        <pc:chgData name="Hiroshi Mamiya, Dr" userId="0b5fd2e1-6516-43c1-a11b-c70ac9ba9473" providerId="ADAL" clId="{C106257B-021F-4405-872C-7F435DE2C0F3}" dt="2024-09-25T22:08:41.163" v="921" actId="20577"/>
        <pc:sldMkLst>
          <pc:docMk/>
          <pc:sldMk cId="4179608232" sldId="260"/>
        </pc:sldMkLst>
        <pc:spChg chg="mod">
          <ac:chgData name="Hiroshi Mamiya, Dr" userId="0b5fd2e1-6516-43c1-a11b-c70ac9ba9473" providerId="ADAL" clId="{C106257B-021F-4405-872C-7F435DE2C0F3}" dt="2024-09-25T22:08:41.163" v="921" actId="20577"/>
          <ac:spMkLst>
            <pc:docMk/>
            <pc:sldMk cId="4179608232" sldId="260"/>
            <ac:spMk id="2" creationId="{A3751725-A67D-BFB2-94E3-8DEC80F1F371}"/>
          </ac:spMkLst>
        </pc:spChg>
        <pc:spChg chg="del">
          <ac:chgData name="Hiroshi Mamiya, Dr" userId="0b5fd2e1-6516-43c1-a11b-c70ac9ba9473" providerId="ADAL" clId="{C106257B-021F-4405-872C-7F435DE2C0F3}" dt="2024-09-25T21:58:26.609" v="272" actId="478"/>
          <ac:spMkLst>
            <pc:docMk/>
            <pc:sldMk cId="4179608232" sldId="260"/>
            <ac:spMk id="3" creationId="{F025A205-9DCB-4BA1-1E70-086DA1FDF40E}"/>
          </ac:spMkLst>
        </pc:spChg>
      </pc:sldChg>
      <pc:sldChg chg="addSp modSp new mod">
        <pc:chgData name="Hiroshi Mamiya, Dr" userId="0b5fd2e1-6516-43c1-a11b-c70ac9ba9473" providerId="ADAL" clId="{C106257B-021F-4405-872C-7F435DE2C0F3}" dt="2024-09-25T22:00:54.532" v="553" actId="14100"/>
        <pc:sldMkLst>
          <pc:docMk/>
          <pc:sldMk cId="647325045" sldId="261"/>
        </pc:sldMkLst>
        <pc:picChg chg="add mod">
          <ac:chgData name="Hiroshi Mamiya, Dr" userId="0b5fd2e1-6516-43c1-a11b-c70ac9ba9473" providerId="ADAL" clId="{C106257B-021F-4405-872C-7F435DE2C0F3}" dt="2024-09-25T22:00:54.532" v="553" actId="14100"/>
          <ac:picMkLst>
            <pc:docMk/>
            <pc:sldMk cId="647325045" sldId="261"/>
            <ac:picMk id="5" creationId="{07D858A9-2838-6D0C-A5A9-47C0B026DF01}"/>
          </ac:picMkLst>
        </pc:picChg>
      </pc:sldChg>
      <pc:sldChg chg="addSp modSp new mod">
        <pc:chgData name="Hiroshi Mamiya, Dr" userId="0b5fd2e1-6516-43c1-a11b-c70ac9ba9473" providerId="ADAL" clId="{C106257B-021F-4405-872C-7F435DE2C0F3}" dt="2024-09-25T22:02:42.320" v="558" actId="1076"/>
        <pc:sldMkLst>
          <pc:docMk/>
          <pc:sldMk cId="3007218473" sldId="262"/>
        </pc:sldMkLst>
        <pc:picChg chg="add mod">
          <ac:chgData name="Hiroshi Mamiya, Dr" userId="0b5fd2e1-6516-43c1-a11b-c70ac9ba9473" providerId="ADAL" clId="{C106257B-021F-4405-872C-7F435DE2C0F3}" dt="2024-09-25T22:02:42.320" v="558" actId="1076"/>
          <ac:picMkLst>
            <pc:docMk/>
            <pc:sldMk cId="3007218473" sldId="262"/>
            <ac:picMk id="5" creationId="{A1EF2A8C-79FD-3F45-A64A-DC0C0175DC11}"/>
          </ac:picMkLst>
        </pc:picChg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3918643489" sldId="262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1128145396" sldId="263"/>
        </pc:sldMkLst>
      </pc:sldChg>
      <pc:sldChg chg="modSp new mod">
        <pc:chgData name="Hiroshi Mamiya, Dr" userId="0b5fd2e1-6516-43c1-a11b-c70ac9ba9473" providerId="ADAL" clId="{C106257B-021F-4405-872C-7F435DE2C0F3}" dt="2024-09-25T22:03:56.605" v="609" actId="1076"/>
        <pc:sldMkLst>
          <pc:docMk/>
          <pc:sldMk cId="4092942915" sldId="263"/>
        </pc:sldMkLst>
        <pc:spChg chg="mod">
          <ac:chgData name="Hiroshi Mamiya, Dr" userId="0b5fd2e1-6516-43c1-a11b-c70ac9ba9473" providerId="ADAL" clId="{C106257B-021F-4405-872C-7F435DE2C0F3}" dt="2024-09-25T22:03:56.605" v="609" actId="1076"/>
          <ac:spMkLst>
            <pc:docMk/>
            <pc:sldMk cId="4092942915" sldId="263"/>
            <ac:spMk id="2" creationId="{81F01623-CCBE-4C19-1549-13EAEAA83B2B}"/>
          </ac:spMkLst>
        </pc:spChg>
      </pc:sldChg>
      <pc:sldChg chg="addSp modSp new mod">
        <pc:chgData name="Hiroshi Mamiya, Dr" userId="0b5fd2e1-6516-43c1-a11b-c70ac9ba9473" providerId="ADAL" clId="{C106257B-021F-4405-872C-7F435DE2C0F3}" dt="2024-09-25T22:04:03.025" v="613" actId="14100"/>
        <pc:sldMkLst>
          <pc:docMk/>
          <pc:sldMk cId="1742653821" sldId="264"/>
        </pc:sldMkLst>
        <pc:picChg chg="add mod">
          <ac:chgData name="Hiroshi Mamiya, Dr" userId="0b5fd2e1-6516-43c1-a11b-c70ac9ba9473" providerId="ADAL" clId="{C106257B-021F-4405-872C-7F435DE2C0F3}" dt="2024-09-25T22:04:03.025" v="613" actId="14100"/>
          <ac:picMkLst>
            <pc:docMk/>
            <pc:sldMk cId="1742653821" sldId="264"/>
            <ac:picMk id="5" creationId="{69914ABA-4717-6EDD-F75D-64C332DC853C}"/>
          </ac:picMkLst>
        </pc:picChg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4016253928" sldId="264"/>
        </pc:sldMkLst>
      </pc:sldChg>
      <pc:sldChg chg="addSp modSp new mod">
        <pc:chgData name="Hiroshi Mamiya, Dr" userId="0b5fd2e1-6516-43c1-a11b-c70ac9ba9473" providerId="ADAL" clId="{C106257B-021F-4405-872C-7F435DE2C0F3}" dt="2024-09-25T22:04:24.418" v="617" actId="14100"/>
        <pc:sldMkLst>
          <pc:docMk/>
          <pc:sldMk cId="3366722045" sldId="265"/>
        </pc:sldMkLst>
        <pc:picChg chg="add mod">
          <ac:chgData name="Hiroshi Mamiya, Dr" userId="0b5fd2e1-6516-43c1-a11b-c70ac9ba9473" providerId="ADAL" clId="{C106257B-021F-4405-872C-7F435DE2C0F3}" dt="2024-09-25T22:04:24.418" v="617" actId="14100"/>
          <ac:picMkLst>
            <pc:docMk/>
            <pc:sldMk cId="3366722045" sldId="265"/>
            <ac:picMk id="5" creationId="{4C7BC831-B33B-A3C0-4E42-31E623B14628}"/>
          </ac:picMkLst>
        </pc:picChg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1302966822" sldId="266"/>
        </pc:sldMkLst>
      </pc:sldChg>
      <pc:sldChg chg="addSp modSp new mod">
        <pc:chgData name="Hiroshi Mamiya, Dr" userId="0b5fd2e1-6516-43c1-a11b-c70ac9ba9473" providerId="ADAL" clId="{C106257B-021F-4405-872C-7F435DE2C0F3}" dt="2024-09-25T22:04:58.527" v="621" actId="14100"/>
        <pc:sldMkLst>
          <pc:docMk/>
          <pc:sldMk cId="2594537540" sldId="266"/>
        </pc:sldMkLst>
        <pc:picChg chg="add mod">
          <ac:chgData name="Hiroshi Mamiya, Dr" userId="0b5fd2e1-6516-43c1-a11b-c70ac9ba9473" providerId="ADAL" clId="{C106257B-021F-4405-872C-7F435DE2C0F3}" dt="2024-09-25T22:04:58.527" v="621" actId="14100"/>
          <ac:picMkLst>
            <pc:docMk/>
            <pc:sldMk cId="2594537540" sldId="266"/>
            <ac:picMk id="5" creationId="{8611526B-C5AB-8947-49DE-F8B491C13BBB}"/>
          </ac:picMkLst>
        </pc:picChg>
      </pc:sldChg>
      <pc:sldChg chg="addSp modSp new mod">
        <pc:chgData name="Hiroshi Mamiya, Dr" userId="0b5fd2e1-6516-43c1-a11b-c70ac9ba9473" providerId="ADAL" clId="{C106257B-021F-4405-872C-7F435DE2C0F3}" dt="2024-09-25T22:05:23.520" v="625" actId="14100"/>
        <pc:sldMkLst>
          <pc:docMk/>
          <pc:sldMk cId="2420702005" sldId="267"/>
        </pc:sldMkLst>
        <pc:picChg chg="add mod">
          <ac:chgData name="Hiroshi Mamiya, Dr" userId="0b5fd2e1-6516-43c1-a11b-c70ac9ba9473" providerId="ADAL" clId="{C106257B-021F-4405-872C-7F435DE2C0F3}" dt="2024-09-25T22:05:23.520" v="625" actId="14100"/>
          <ac:picMkLst>
            <pc:docMk/>
            <pc:sldMk cId="2420702005" sldId="267"/>
            <ac:picMk id="5" creationId="{D957FFCE-E5B0-86EC-B85B-AD5130D2CF07}"/>
          </ac:picMkLst>
        </pc:picChg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3866881962" sldId="267"/>
        </pc:sldMkLst>
      </pc:sldChg>
      <pc:sldChg chg="addSp modSp new mod">
        <pc:chgData name="Hiroshi Mamiya, Dr" userId="0b5fd2e1-6516-43c1-a11b-c70ac9ba9473" providerId="ADAL" clId="{C106257B-021F-4405-872C-7F435DE2C0F3}" dt="2024-09-25T22:05:51.090" v="629" actId="1076"/>
        <pc:sldMkLst>
          <pc:docMk/>
          <pc:sldMk cId="1969433685" sldId="268"/>
        </pc:sldMkLst>
        <pc:picChg chg="add mod">
          <ac:chgData name="Hiroshi Mamiya, Dr" userId="0b5fd2e1-6516-43c1-a11b-c70ac9ba9473" providerId="ADAL" clId="{C106257B-021F-4405-872C-7F435DE2C0F3}" dt="2024-09-25T22:05:51.090" v="629" actId="1076"/>
          <ac:picMkLst>
            <pc:docMk/>
            <pc:sldMk cId="1969433685" sldId="268"/>
            <ac:picMk id="5" creationId="{0B2B2E8F-CC71-D44D-3D9A-01E4723B6983}"/>
          </ac:picMkLst>
        </pc:picChg>
      </pc:sldChg>
      <pc:sldChg chg="addSp delSp modSp new mod">
        <pc:chgData name="Hiroshi Mamiya, Dr" userId="0b5fd2e1-6516-43c1-a11b-c70ac9ba9473" providerId="ADAL" clId="{C106257B-021F-4405-872C-7F435DE2C0F3}" dt="2024-09-25T22:09:13.175" v="922" actId="6549"/>
        <pc:sldMkLst>
          <pc:docMk/>
          <pc:sldMk cId="2074596095" sldId="269"/>
        </pc:sldMkLst>
        <pc:spChg chg="del">
          <ac:chgData name="Hiroshi Mamiya, Dr" userId="0b5fd2e1-6516-43c1-a11b-c70ac9ba9473" providerId="ADAL" clId="{C106257B-021F-4405-872C-7F435DE2C0F3}" dt="2024-09-25T22:07:37.498" v="867" actId="478"/>
          <ac:spMkLst>
            <pc:docMk/>
            <pc:sldMk cId="2074596095" sldId="269"/>
            <ac:spMk id="2" creationId="{32DC113F-D358-DA6B-0AF5-B2ADE116255B}"/>
          </ac:spMkLst>
        </pc:spChg>
        <pc:spChg chg="mod">
          <ac:chgData name="Hiroshi Mamiya, Dr" userId="0b5fd2e1-6516-43c1-a11b-c70ac9ba9473" providerId="ADAL" clId="{C106257B-021F-4405-872C-7F435DE2C0F3}" dt="2024-09-25T22:09:13.175" v="922" actId="6549"/>
          <ac:spMkLst>
            <pc:docMk/>
            <pc:sldMk cId="2074596095" sldId="269"/>
            <ac:spMk id="3" creationId="{964D4714-3211-E7B3-4053-A26E0BD628F5}"/>
          </ac:spMkLst>
        </pc:spChg>
        <pc:spChg chg="add mod">
          <ac:chgData name="Hiroshi Mamiya, Dr" userId="0b5fd2e1-6516-43c1-a11b-c70ac9ba9473" providerId="ADAL" clId="{C106257B-021F-4405-872C-7F435DE2C0F3}" dt="2024-09-25T22:07:53.047" v="873" actId="1076"/>
          <ac:spMkLst>
            <pc:docMk/>
            <pc:sldMk cId="2074596095" sldId="269"/>
            <ac:spMk id="7" creationId="{48924A8E-319C-42CA-FAE3-625F6273CF85}"/>
          </ac:spMkLst>
        </pc:spChg>
        <pc:picChg chg="add mod">
          <ac:chgData name="Hiroshi Mamiya, Dr" userId="0b5fd2e1-6516-43c1-a11b-c70ac9ba9473" providerId="ADAL" clId="{C106257B-021F-4405-872C-7F435DE2C0F3}" dt="2024-09-25T22:07:45.557" v="871" actId="1076"/>
          <ac:picMkLst>
            <pc:docMk/>
            <pc:sldMk cId="2074596095" sldId="269"/>
            <ac:picMk id="5" creationId="{B8940D21-FB64-3F01-5DE5-F4EDBDFF88D3}"/>
          </ac:picMkLst>
        </pc:picChg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3720128172" sldId="269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4010969280" sldId="270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1087004450" sldId="271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1618364722" sldId="272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1165527013" sldId="273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3472784988" sldId="274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3746674482" sldId="275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2964851225" sldId="276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720404421" sldId="277"/>
        </pc:sldMkLst>
      </pc:sldChg>
      <pc:sldChg chg="del">
        <pc:chgData name="Hiroshi Mamiya, Dr" userId="0b5fd2e1-6516-43c1-a11b-c70ac9ba9473" providerId="ADAL" clId="{C106257B-021F-4405-872C-7F435DE2C0F3}" dt="2024-09-25T21:55:00.595" v="0" actId="47"/>
        <pc:sldMkLst>
          <pc:docMk/>
          <pc:sldMk cId="3563859720" sldId="279"/>
        </pc:sldMkLst>
      </pc:sldChg>
    </pc:docChg>
  </pc:docChgLst>
  <pc:docChgLst>
    <pc:chgData name="Hiroshi Mamiya, Dr" userId="0b5fd2e1-6516-43c1-a11b-c70ac9ba9473" providerId="ADAL" clId="{BB5987EB-417A-4579-9922-1392678947BD}"/>
    <pc:docChg chg="custSel addSld delSld modSld">
      <pc:chgData name="Hiroshi Mamiya, Dr" userId="0b5fd2e1-6516-43c1-a11b-c70ac9ba9473" providerId="ADAL" clId="{BB5987EB-417A-4579-9922-1392678947BD}" dt="2024-09-26T12:18:48.168" v="78"/>
      <pc:docMkLst>
        <pc:docMk/>
      </pc:docMkLst>
      <pc:sldChg chg="addSp delSp modSp mod">
        <pc:chgData name="Hiroshi Mamiya, Dr" userId="0b5fd2e1-6516-43c1-a11b-c70ac9ba9473" providerId="ADAL" clId="{BB5987EB-417A-4579-9922-1392678947BD}" dt="2024-09-26T12:05:21.550" v="50"/>
        <pc:sldMkLst>
          <pc:docMk/>
          <pc:sldMk cId="1428912788" sldId="257"/>
        </pc:sldMkLst>
        <pc:grpChg chg="del mod">
          <ac:chgData name="Hiroshi Mamiya, Dr" userId="0b5fd2e1-6516-43c1-a11b-c70ac9ba9473" providerId="ADAL" clId="{BB5987EB-417A-4579-9922-1392678947BD}" dt="2024-09-26T11:59:01.900" v="11"/>
          <ac:grpSpMkLst>
            <pc:docMk/>
            <pc:sldMk cId="1428912788" sldId="257"/>
            <ac:grpSpMk id="10" creationId="{1BFA7E72-26EF-F1C7-6C23-2BFEFC3B62E4}"/>
          </ac:grpSpMkLst>
        </pc:grpChg>
        <pc:grpChg chg="del mod">
          <ac:chgData name="Hiroshi Mamiya, Dr" userId="0b5fd2e1-6516-43c1-a11b-c70ac9ba9473" providerId="ADAL" clId="{BB5987EB-417A-4579-9922-1392678947BD}" dt="2024-09-26T12:04:53.081" v="18" actId="478"/>
          <ac:grpSpMkLst>
            <pc:docMk/>
            <pc:sldMk cId="1428912788" sldId="257"/>
            <ac:grpSpMk id="14" creationId="{5619B984-6B2B-7527-9E8A-631200656082}"/>
          </ac:grpSpMkLst>
        </pc:grpChg>
        <pc:grpChg chg="mod">
          <ac:chgData name="Hiroshi Mamiya, Dr" userId="0b5fd2e1-6516-43c1-a11b-c70ac9ba9473" providerId="ADAL" clId="{BB5987EB-417A-4579-9922-1392678947BD}" dt="2024-09-26T12:05:00.745" v="24"/>
          <ac:grpSpMkLst>
            <pc:docMk/>
            <pc:sldMk cId="1428912788" sldId="257"/>
            <ac:grpSpMk id="20" creationId="{EB21D4D8-BC7C-661B-2400-A6295893CFA6}"/>
          </ac:grpSpMkLst>
        </pc:grpChg>
        <pc:grpChg chg="mod">
          <ac:chgData name="Hiroshi Mamiya, Dr" userId="0b5fd2e1-6516-43c1-a11b-c70ac9ba9473" providerId="ADAL" clId="{BB5987EB-417A-4579-9922-1392678947BD}" dt="2024-09-26T12:05:10.384" v="31"/>
          <ac:grpSpMkLst>
            <pc:docMk/>
            <pc:sldMk cId="1428912788" sldId="257"/>
            <ac:grpSpMk id="27" creationId="{99577525-6EB4-BC29-1D2B-A64DF67454AF}"/>
          </ac:grpSpMkLst>
        </pc:grpChg>
        <pc:grpChg chg="mod">
          <ac:chgData name="Hiroshi Mamiya, Dr" userId="0b5fd2e1-6516-43c1-a11b-c70ac9ba9473" providerId="ADAL" clId="{BB5987EB-417A-4579-9922-1392678947BD}" dt="2024-09-26T12:05:21.550" v="50"/>
          <ac:grpSpMkLst>
            <pc:docMk/>
            <pc:sldMk cId="1428912788" sldId="257"/>
            <ac:grpSpMk id="46" creationId="{884DA14A-951D-DE0F-E1EE-6548292CB0F7}"/>
          </ac:grpSpMkLst>
        </pc:grpChg>
        <pc:grpChg chg="mod">
          <ac:chgData name="Hiroshi Mamiya, Dr" userId="0b5fd2e1-6516-43c1-a11b-c70ac9ba9473" providerId="ADAL" clId="{BB5987EB-417A-4579-9922-1392678947BD}" dt="2024-09-26T12:05:21.550" v="50"/>
          <ac:grpSpMkLst>
            <pc:docMk/>
            <pc:sldMk cId="1428912788" sldId="257"/>
            <ac:grpSpMk id="47" creationId="{06054734-8ACE-AB63-8326-FDEAD907D552}"/>
          </ac:grpSpMkLst>
        </pc:grpChg>
        <pc:inkChg chg="add del mod">
          <ac:chgData name="Hiroshi Mamiya, Dr" userId="0b5fd2e1-6516-43c1-a11b-c70ac9ba9473" providerId="ADAL" clId="{BB5987EB-417A-4579-9922-1392678947BD}" dt="2024-09-26T11:59:01.897" v="8"/>
          <ac:inkMkLst>
            <pc:docMk/>
            <pc:sldMk cId="1428912788" sldId="257"/>
            <ac:inkMk id="3" creationId="{18E61CE5-5604-17D5-75C4-6FF622E0D090}"/>
          </ac:inkMkLst>
        </pc:inkChg>
        <pc:inkChg chg="add del mod">
          <ac:chgData name="Hiroshi Mamiya, Dr" userId="0b5fd2e1-6516-43c1-a11b-c70ac9ba9473" providerId="ADAL" clId="{BB5987EB-417A-4579-9922-1392678947BD}" dt="2024-09-26T11:59:01.899" v="10"/>
          <ac:inkMkLst>
            <pc:docMk/>
            <pc:sldMk cId="1428912788" sldId="257"/>
            <ac:inkMk id="4" creationId="{E6BA796C-A8C5-DD73-069B-D6439F3676A1}"/>
          </ac:inkMkLst>
        </pc:inkChg>
        <pc:inkChg chg="add del mod">
          <ac:chgData name="Hiroshi Mamiya, Dr" userId="0b5fd2e1-6516-43c1-a11b-c70ac9ba9473" providerId="ADAL" clId="{BB5987EB-417A-4579-9922-1392678947BD}" dt="2024-09-26T11:59:01.900" v="11"/>
          <ac:inkMkLst>
            <pc:docMk/>
            <pc:sldMk cId="1428912788" sldId="257"/>
            <ac:inkMk id="6" creationId="{73547137-1951-8097-7416-AB3CEC89B212}"/>
          </ac:inkMkLst>
        </pc:inkChg>
        <pc:inkChg chg="add del mod">
          <ac:chgData name="Hiroshi Mamiya, Dr" userId="0b5fd2e1-6516-43c1-a11b-c70ac9ba9473" providerId="ADAL" clId="{BB5987EB-417A-4579-9922-1392678947BD}" dt="2024-09-26T11:59:01.898" v="9"/>
          <ac:inkMkLst>
            <pc:docMk/>
            <pc:sldMk cId="1428912788" sldId="257"/>
            <ac:inkMk id="7" creationId="{B2795B58-8641-473B-91E9-63D98C0B0645}"/>
          </ac:inkMkLst>
        </pc:inkChg>
        <pc:inkChg chg="add del mod">
          <ac:chgData name="Hiroshi Mamiya, Dr" userId="0b5fd2e1-6516-43c1-a11b-c70ac9ba9473" providerId="ADAL" clId="{BB5987EB-417A-4579-9922-1392678947BD}" dt="2024-09-26T11:59:01.901" v="12"/>
          <ac:inkMkLst>
            <pc:docMk/>
            <pc:sldMk cId="1428912788" sldId="257"/>
            <ac:inkMk id="8" creationId="{13ED3D82-ED1D-ED00-455A-BE3105A0A47E}"/>
          </ac:inkMkLst>
        </pc:inkChg>
        <pc:inkChg chg="add del mod">
          <ac:chgData name="Hiroshi Mamiya, Dr" userId="0b5fd2e1-6516-43c1-a11b-c70ac9ba9473" providerId="ADAL" clId="{BB5987EB-417A-4579-9922-1392678947BD}" dt="2024-09-26T11:59:01.896" v="7"/>
          <ac:inkMkLst>
            <pc:docMk/>
            <pc:sldMk cId="1428912788" sldId="257"/>
            <ac:inkMk id="9" creationId="{5964309D-2E9B-4ADF-BEE1-EEA5C84CE7B2}"/>
          </ac:inkMkLst>
        </pc:inkChg>
        <pc:inkChg chg="add del">
          <ac:chgData name="Hiroshi Mamiya, Dr" userId="0b5fd2e1-6516-43c1-a11b-c70ac9ba9473" providerId="ADAL" clId="{BB5987EB-417A-4579-9922-1392678947BD}" dt="2024-09-26T11:59:06.125" v="14"/>
          <ac:inkMkLst>
            <pc:docMk/>
            <pc:sldMk cId="1428912788" sldId="257"/>
            <ac:inkMk id="11" creationId="{D4578D77-41ED-D4F7-649E-C144CBADD887}"/>
          </ac:inkMkLst>
        </pc:inkChg>
        <pc:inkChg chg="add mod">
          <ac:chgData name="Hiroshi Mamiya, Dr" userId="0b5fd2e1-6516-43c1-a11b-c70ac9ba9473" providerId="ADAL" clId="{BB5987EB-417A-4579-9922-1392678947BD}" dt="2024-09-26T12:04:49.846" v="17"/>
          <ac:inkMkLst>
            <pc:docMk/>
            <pc:sldMk cId="1428912788" sldId="257"/>
            <ac:inkMk id="12" creationId="{DB033A4C-14B1-5F2F-3960-83F0535596B0}"/>
          </ac:inkMkLst>
        </pc:inkChg>
        <pc:inkChg chg="add mod">
          <ac:chgData name="Hiroshi Mamiya, Dr" userId="0b5fd2e1-6516-43c1-a11b-c70ac9ba9473" providerId="ADAL" clId="{BB5987EB-417A-4579-9922-1392678947BD}" dt="2024-09-26T12:04:49.846" v="17"/>
          <ac:inkMkLst>
            <pc:docMk/>
            <pc:sldMk cId="1428912788" sldId="257"/>
            <ac:inkMk id="13" creationId="{FA76126A-E788-EE9C-11F8-DCDABB4962BF}"/>
          </ac:inkMkLst>
        </pc:inkChg>
        <pc:inkChg chg="add mod">
          <ac:chgData name="Hiroshi Mamiya, Dr" userId="0b5fd2e1-6516-43c1-a11b-c70ac9ba9473" providerId="ADAL" clId="{BB5987EB-417A-4579-9922-1392678947BD}" dt="2024-09-26T12:05:00.745" v="24"/>
          <ac:inkMkLst>
            <pc:docMk/>
            <pc:sldMk cId="1428912788" sldId="257"/>
            <ac:inkMk id="15" creationId="{6B1890EF-301F-BA06-94CC-C653EF2EA090}"/>
          </ac:inkMkLst>
        </pc:inkChg>
        <pc:inkChg chg="add mod">
          <ac:chgData name="Hiroshi Mamiya, Dr" userId="0b5fd2e1-6516-43c1-a11b-c70ac9ba9473" providerId="ADAL" clId="{BB5987EB-417A-4579-9922-1392678947BD}" dt="2024-09-26T12:05:00.745" v="24"/>
          <ac:inkMkLst>
            <pc:docMk/>
            <pc:sldMk cId="1428912788" sldId="257"/>
            <ac:inkMk id="16" creationId="{A66824A9-C090-08D3-EAD5-CD60A36D6330}"/>
          </ac:inkMkLst>
        </pc:inkChg>
        <pc:inkChg chg="add mod">
          <ac:chgData name="Hiroshi Mamiya, Dr" userId="0b5fd2e1-6516-43c1-a11b-c70ac9ba9473" providerId="ADAL" clId="{BB5987EB-417A-4579-9922-1392678947BD}" dt="2024-09-26T12:05:00.745" v="24"/>
          <ac:inkMkLst>
            <pc:docMk/>
            <pc:sldMk cId="1428912788" sldId="257"/>
            <ac:inkMk id="17" creationId="{8090CF5C-9A29-3738-EE95-30A296AFAF41}"/>
          </ac:inkMkLst>
        </pc:inkChg>
        <pc:inkChg chg="add mod">
          <ac:chgData name="Hiroshi Mamiya, Dr" userId="0b5fd2e1-6516-43c1-a11b-c70ac9ba9473" providerId="ADAL" clId="{BB5987EB-417A-4579-9922-1392678947BD}" dt="2024-09-26T12:05:00.745" v="24"/>
          <ac:inkMkLst>
            <pc:docMk/>
            <pc:sldMk cId="1428912788" sldId="257"/>
            <ac:inkMk id="18" creationId="{5A312171-2C20-C878-4582-AB258571A081}"/>
          </ac:inkMkLst>
        </pc:inkChg>
        <pc:inkChg chg="add mod">
          <ac:chgData name="Hiroshi Mamiya, Dr" userId="0b5fd2e1-6516-43c1-a11b-c70ac9ba9473" providerId="ADAL" clId="{BB5987EB-417A-4579-9922-1392678947BD}" dt="2024-09-26T12:05:00.745" v="24"/>
          <ac:inkMkLst>
            <pc:docMk/>
            <pc:sldMk cId="1428912788" sldId="257"/>
            <ac:inkMk id="19" creationId="{838AD0B8-617B-189C-BF0B-5FDBDFE74002}"/>
          </ac:inkMkLst>
        </pc:inkChg>
        <pc:inkChg chg="add mod">
          <ac:chgData name="Hiroshi Mamiya, Dr" userId="0b5fd2e1-6516-43c1-a11b-c70ac9ba9473" providerId="ADAL" clId="{BB5987EB-417A-4579-9922-1392678947BD}" dt="2024-09-26T12:05:10.384" v="31"/>
          <ac:inkMkLst>
            <pc:docMk/>
            <pc:sldMk cId="1428912788" sldId="257"/>
            <ac:inkMk id="21" creationId="{80E4C03D-E8AF-0738-053A-F72903C30D5F}"/>
          </ac:inkMkLst>
        </pc:inkChg>
        <pc:inkChg chg="add mod">
          <ac:chgData name="Hiroshi Mamiya, Dr" userId="0b5fd2e1-6516-43c1-a11b-c70ac9ba9473" providerId="ADAL" clId="{BB5987EB-417A-4579-9922-1392678947BD}" dt="2024-09-26T12:05:10.384" v="31"/>
          <ac:inkMkLst>
            <pc:docMk/>
            <pc:sldMk cId="1428912788" sldId="257"/>
            <ac:inkMk id="22" creationId="{AD2029FC-9462-951F-E6F1-5FB2CC237BE1}"/>
          </ac:inkMkLst>
        </pc:inkChg>
        <pc:inkChg chg="add mod">
          <ac:chgData name="Hiroshi Mamiya, Dr" userId="0b5fd2e1-6516-43c1-a11b-c70ac9ba9473" providerId="ADAL" clId="{BB5987EB-417A-4579-9922-1392678947BD}" dt="2024-09-26T12:05:10.384" v="31"/>
          <ac:inkMkLst>
            <pc:docMk/>
            <pc:sldMk cId="1428912788" sldId="257"/>
            <ac:inkMk id="23" creationId="{3A7C4389-B844-38C2-9CF0-03704CD475BF}"/>
          </ac:inkMkLst>
        </pc:inkChg>
        <pc:inkChg chg="add mod">
          <ac:chgData name="Hiroshi Mamiya, Dr" userId="0b5fd2e1-6516-43c1-a11b-c70ac9ba9473" providerId="ADAL" clId="{BB5987EB-417A-4579-9922-1392678947BD}" dt="2024-09-26T12:05:10.384" v="31"/>
          <ac:inkMkLst>
            <pc:docMk/>
            <pc:sldMk cId="1428912788" sldId="257"/>
            <ac:inkMk id="24" creationId="{EF841756-9533-7A5E-9D57-D3C45F3377C9}"/>
          </ac:inkMkLst>
        </pc:inkChg>
        <pc:inkChg chg="add mod">
          <ac:chgData name="Hiroshi Mamiya, Dr" userId="0b5fd2e1-6516-43c1-a11b-c70ac9ba9473" providerId="ADAL" clId="{BB5987EB-417A-4579-9922-1392678947BD}" dt="2024-09-26T12:05:10.384" v="31"/>
          <ac:inkMkLst>
            <pc:docMk/>
            <pc:sldMk cId="1428912788" sldId="257"/>
            <ac:inkMk id="25" creationId="{C35961B6-5E26-A671-6A44-E67B26E9AC7E}"/>
          </ac:inkMkLst>
        </pc:inkChg>
        <pc:inkChg chg="add mod">
          <ac:chgData name="Hiroshi Mamiya, Dr" userId="0b5fd2e1-6516-43c1-a11b-c70ac9ba9473" providerId="ADAL" clId="{BB5987EB-417A-4579-9922-1392678947BD}" dt="2024-09-26T12:05:10.384" v="31"/>
          <ac:inkMkLst>
            <pc:docMk/>
            <pc:sldMk cId="1428912788" sldId="257"/>
            <ac:inkMk id="26" creationId="{CDA2A27F-E1B6-E2FF-102E-12E2742D9E3A}"/>
          </ac:inkMkLst>
        </pc:inkChg>
        <pc:inkChg chg="add">
          <ac:chgData name="Hiroshi Mamiya, Dr" userId="0b5fd2e1-6516-43c1-a11b-c70ac9ba9473" providerId="ADAL" clId="{BB5987EB-417A-4579-9922-1392678947BD}" dt="2024-09-26T12:05:11.046" v="32" actId="9405"/>
          <ac:inkMkLst>
            <pc:docMk/>
            <pc:sldMk cId="1428912788" sldId="257"/>
            <ac:inkMk id="28" creationId="{9BEF346D-4532-16DD-3045-585E428C7E41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29" creationId="{4616D051-A977-051E-576D-2DC058AD209A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0" creationId="{A9C20317-A9BA-BE65-691C-EA451A5AAD7E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1" creationId="{069D8DF7-E389-6BCB-AC35-F78017EDB96C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2" creationId="{ECE8066E-7DF8-8D12-90A7-60D17BFA9C56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3" creationId="{486D57D6-5BF9-263E-AEEF-B24D29B7C1E5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4" creationId="{F89B7069-5074-FAAD-B873-2040D544806B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5" creationId="{19FFB0BC-98F9-9673-AB1E-CECE0CE08BEC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6" creationId="{848E377A-D11B-A725-A09C-F94E38EF7EF3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7" creationId="{14055428-FF82-9805-1BB4-50630FDFDBB2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8" creationId="{26C90A84-AA6F-CFB6-3993-DCB8787737F3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39" creationId="{44173072-93EF-5A8F-1971-1EF17CC723A1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40" creationId="{1680FBEB-F6E5-AC41-F740-DE694732E3A4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41" creationId="{6635FC33-5AC8-A059-ADC5-6C7C33151A68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42" creationId="{FE146753-6516-5581-2C2C-EC353CF4FA4D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43" creationId="{F47BD989-C042-F26B-37C5-2D655AE8D122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44" creationId="{D0B93DA9-4865-DBAF-5140-12FDE7F2797D}"/>
          </ac:inkMkLst>
        </pc:inkChg>
        <pc:inkChg chg="add mod">
          <ac:chgData name="Hiroshi Mamiya, Dr" userId="0b5fd2e1-6516-43c1-a11b-c70ac9ba9473" providerId="ADAL" clId="{BB5987EB-417A-4579-9922-1392678947BD}" dt="2024-09-26T12:05:21.550" v="50"/>
          <ac:inkMkLst>
            <pc:docMk/>
            <pc:sldMk cId="1428912788" sldId="257"/>
            <ac:inkMk id="45" creationId="{C17AB3DE-B8F4-E644-79BE-9C603E26E2EE}"/>
          </ac:inkMkLst>
        </pc:inkChg>
      </pc:sldChg>
      <pc:sldChg chg="addSp delSp modSp mod">
        <pc:chgData name="Hiroshi Mamiya, Dr" userId="0b5fd2e1-6516-43c1-a11b-c70ac9ba9473" providerId="ADAL" clId="{BB5987EB-417A-4579-9922-1392678947BD}" dt="2024-09-26T12:18:48.168" v="78"/>
        <pc:sldMkLst>
          <pc:docMk/>
          <pc:sldMk cId="3317630283" sldId="258"/>
        </pc:sldMkLst>
        <pc:grpChg chg="del mod">
          <ac:chgData name="Hiroshi Mamiya, Dr" userId="0b5fd2e1-6516-43c1-a11b-c70ac9ba9473" providerId="ADAL" clId="{BB5987EB-417A-4579-9922-1392678947BD}" dt="2024-09-26T12:18:48.168" v="78"/>
          <ac:grpSpMkLst>
            <pc:docMk/>
            <pc:sldMk cId="3317630283" sldId="258"/>
            <ac:grpSpMk id="14" creationId="{E06351C9-4F60-8B8A-734C-5B69B38E8AA4}"/>
          </ac:grpSpMkLst>
        </pc:grpChg>
        <pc:grpChg chg="del mod">
          <ac:chgData name="Hiroshi Mamiya, Dr" userId="0b5fd2e1-6516-43c1-a11b-c70ac9ba9473" providerId="ADAL" clId="{BB5987EB-417A-4579-9922-1392678947BD}" dt="2024-09-26T12:18:48.168" v="78"/>
          <ac:grpSpMkLst>
            <pc:docMk/>
            <pc:sldMk cId="3317630283" sldId="258"/>
            <ac:grpSpMk id="15" creationId="{462A6CDA-462E-23CB-789A-EA8649DFBAB6}"/>
          </ac:grpSpMkLst>
        </pc:grpChg>
        <pc:grpChg chg="del mod">
          <ac:chgData name="Hiroshi Mamiya, Dr" userId="0b5fd2e1-6516-43c1-a11b-c70ac9ba9473" providerId="ADAL" clId="{BB5987EB-417A-4579-9922-1392678947BD}" dt="2024-09-26T12:18:48.168" v="78"/>
          <ac:grpSpMkLst>
            <pc:docMk/>
            <pc:sldMk cId="3317630283" sldId="258"/>
            <ac:grpSpMk id="16" creationId="{955F89A4-8861-AEE4-F396-B75850E8AC6C}"/>
          </ac:grpSpMkLst>
        </pc:grpChg>
        <pc:grpChg chg="del mod">
          <ac:chgData name="Hiroshi Mamiya, Dr" userId="0b5fd2e1-6516-43c1-a11b-c70ac9ba9473" providerId="ADAL" clId="{BB5987EB-417A-4579-9922-1392678947BD}" dt="2024-09-26T12:18:48.168" v="78"/>
          <ac:grpSpMkLst>
            <pc:docMk/>
            <pc:sldMk cId="3317630283" sldId="258"/>
            <ac:grpSpMk id="30" creationId="{83279114-CEB7-D6D8-A7DF-456326C637E9}"/>
          </ac:grpSpMkLst>
        </pc:grpChg>
        <pc:grpChg chg="del mod">
          <ac:chgData name="Hiroshi Mamiya, Dr" userId="0b5fd2e1-6516-43c1-a11b-c70ac9ba9473" providerId="ADAL" clId="{BB5987EB-417A-4579-9922-1392678947BD}" dt="2024-09-26T12:18:48.168" v="78"/>
          <ac:grpSpMkLst>
            <pc:docMk/>
            <pc:sldMk cId="3317630283" sldId="258"/>
            <ac:grpSpMk id="31" creationId="{A1445C32-566F-07EA-B6E9-7FA008DED490}"/>
          </ac:grpSpMkLst>
        </pc:grpChg>
        <pc:grpChg chg="del mod">
          <ac:chgData name="Hiroshi Mamiya, Dr" userId="0b5fd2e1-6516-43c1-a11b-c70ac9ba9473" providerId="ADAL" clId="{BB5987EB-417A-4579-9922-1392678947BD}" dt="2024-09-26T12:18:48.168" v="78"/>
          <ac:grpSpMkLst>
            <pc:docMk/>
            <pc:sldMk cId="3317630283" sldId="258"/>
            <ac:grpSpMk id="32" creationId="{A6FC7ABC-E96D-9BB5-EDE0-69B2ED1AD685}"/>
          </ac:grpSpMkLst>
        </pc:grpChg>
        <pc:grpChg chg="mod">
          <ac:chgData name="Hiroshi Mamiya, Dr" userId="0b5fd2e1-6516-43c1-a11b-c70ac9ba9473" providerId="ADAL" clId="{BB5987EB-417A-4579-9922-1392678947BD}" dt="2024-09-26T12:18:48.168" v="78"/>
          <ac:grpSpMkLst>
            <pc:docMk/>
            <pc:sldMk cId="3317630283" sldId="258"/>
            <ac:grpSpMk id="34" creationId="{B3E2C8A9-8A03-60FF-1795-1C21DB757312}"/>
          </ac:grpSpMkLst>
        </pc:grp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4" creationId="{0BD6A401-64BD-A7BB-8B27-3CB382FE846B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6" creationId="{995EC02A-C526-FC60-AA58-1F8CF6592D94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7" creationId="{BBEC4FB2-FFC5-CF57-347F-0C57F3FDA7F3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8" creationId="{CBDB2BD4-E8EE-A2FF-5835-5E7DB2DBE3AE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9" creationId="{4BC6DD60-C120-682B-D936-C00C2B4AE948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10" creationId="{D13FF868-1595-A28E-A2E5-BD63D3452504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11" creationId="{25A4C611-8C77-8ACA-7CA0-3A3C2FEF200F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12" creationId="{E137686F-7A64-5AED-5AF1-9214A42D28EE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13" creationId="{8CF5EF43-F8E0-2D9B-BF64-2367216A9BA7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17" creationId="{25EADAA0-80F0-BF73-5FD2-F8FFE77C3542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18" creationId="{9AEF6FCA-EEA2-44E5-2F1F-4FA450FF50BE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19" creationId="{21738869-F7B1-94FA-31A8-5831E2F43750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0" creationId="{B787F84B-5732-EA8C-E624-B78A84E79B22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1" creationId="{1B2DB47E-15CF-68E1-839E-4AC1064DE368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2" creationId="{E997FB02-3921-3DDD-FB90-BB900368F5B0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3" creationId="{2D018627-8E3A-EF10-B4B3-68E0F1D99BE8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4" creationId="{09255AEF-C5C6-CC0C-EAE6-274089956471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5" creationId="{C67B1205-8995-3A22-9956-28D58637B494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6" creationId="{7741E69F-AD11-1DA1-0D30-E553597FD11F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7" creationId="{C3FCA836-A341-F8B2-196D-781DC8D095A9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8" creationId="{04A9F4EF-8AEE-4E64-97A4-29A7431ACF3D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29" creationId="{6253DB7D-62B2-9EE6-E387-F1C288F6D0C3}"/>
          </ac:inkMkLst>
        </pc:inkChg>
        <pc:inkChg chg="add mod">
          <ac:chgData name="Hiroshi Mamiya, Dr" userId="0b5fd2e1-6516-43c1-a11b-c70ac9ba9473" providerId="ADAL" clId="{BB5987EB-417A-4579-9922-1392678947BD}" dt="2024-09-26T12:18:48.168" v="78"/>
          <ac:inkMkLst>
            <pc:docMk/>
            <pc:sldMk cId="3317630283" sldId="258"/>
            <ac:inkMk id="33" creationId="{14410D0B-88F0-754D-1737-4A6F09D445E5}"/>
          </ac:inkMkLst>
        </pc:inkChg>
      </pc:sldChg>
      <pc:sldChg chg="new del">
        <pc:chgData name="Hiroshi Mamiya, Dr" userId="0b5fd2e1-6516-43c1-a11b-c70ac9ba9473" providerId="ADAL" clId="{BB5987EB-417A-4579-9922-1392678947BD}" dt="2024-09-26T12:18:21.244" v="52" actId="47"/>
        <pc:sldMkLst>
          <pc:docMk/>
          <pc:sldMk cId="2972467781" sldId="2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4:58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245 121 13359 0 0,'-3'-1'567'0'0,"0"-1"8"0"0,-1 1 1 0 0,0-1 0 0 0,1 0-1 0 0,0-1 1 0 0,-6-4-1 0 0,8 6-526 0 0,0 0 0 0 0,1 1 0 0 0,-1-1 0 0 0,1 0 0 0 0,-1 0 0 0 0,1 0 0 0 0,-1 0 0 0 0,1 0 1 0 0,-1 0-1 0 0,1 1 0 0 0,0-1 0 0 0,-1 0 0 0 0,1 0 0 0 0,0 0 0 0 0,0 0 0 0 0,0 0 0 0 0,0 0 0 0 0,0 0 0 0 0,0 0 0 0 0,0 0 0 0 0,0 0 0 0 0,0 0 0 0 0,1 0 0 0 0,-1 0 0 0 0,0 0 0 0 0,1 0 0 0 0,-1 0 0 0 0,1 0 0 0 0,0-2 0 0 0,3-4 207 0 0,0 0 1 0 0,1 0-1 0 0,-1 1 0 0 0,1-1 1 0 0,1 1-1 0 0,11-11 0 0 0,-15 15-188 0 0,1 1 0 0 0,-1-1 0 0 0,1 0-1 0 0,-1 1 1 0 0,1 0 0 0 0,0-1 0 0 0,0 1 0 0 0,-1 0-1 0 0,1 0 1 0 0,0 1 0 0 0,0-1 0 0 0,0 1-1 0 0,0-1 1 0 0,0 1 0 0 0,0 0 0 0 0,0 0-1 0 0,0 0 1 0 0,0 1 0 0 0,0-1 0 0 0,0 1-1 0 0,5 1 1 0 0,3 2 18 0 0,-1 0 0 0 0,0 1 1 0 0,0 1-1 0 0,-1-1 0 0 0,0 2 0 0 0,0-1 0 0 0,0 1 0 0 0,-1 0 1 0 0,0 1-1 0 0,0 0 0 0 0,-1 0 0 0 0,8 12 0 0 0,-7-9 93 0 0,-5-7-91 0 0,1 1-1 0 0,-1-1 1 0 0,-1 1-1 0 0,1 0 1 0 0,3 8-1 0 0,-6-12-80 0 0,1 1 0 0 0,-1 0 0 0 0,0 0 0 0 0,0 0 0 0 0,1 0 0 0 0,-1-1 0 0 0,0 1-1 0 0,-1 0 1 0 0,1 0 0 0 0,0 0 0 0 0,0 0 0 0 0,-1-1 0 0 0,1 1 0 0 0,-1 0 0 0 0,0 0 0 0 0,0-1 0 0 0,1 1 0 0 0,-1 0 0 0 0,0-1 0 0 0,-2 3-1 0 0,-2 2 34 0 0,0 0-1 0 0,-1 0 1 0 0,0-1-1 0 0,0 1 1 0 0,0-1-1 0 0,-9 5 1 0 0,-44 23 10 0 0,44-26 19 0 0,2 0-42 0 0,-9 4 83 0 0,-1 1 0 0 0,1 2 0 0 0,-34 26 0 0 0,38-20-99 0 0,19-21-2 0 0,0 1-1 0 0,0-1 1 0 0,0 1 0 0 0,0-1-1 0 0,0 1 1 0 0,0 0 0 0 0,0 0 0 0 0,0-1-1 0 0,0 1 1 0 0,0 0 0 0 0,0 0 0 0 0,-1 0-1 0 0,1 0 1 0 0,0 0 0 0 0,0 0 0 0 0,0 0-1 0 0,0 1 1 0 0,0-1 0 0 0,0 0 0 0 0,0 0-1 0 0,1 1 1 0 0,15 4 44 0 0,-12-3-25 0 0,-1 0 1 0 0,0 0-1 0 0,0 0 1 0 0,-1 0-1 0 0,1 0 0 0 0,0 1 1 0 0,4 3-1 0 0,3 3 12 0 0,-1 0-28 0 0,0 0 1 0 0,-1 0 0 0 0,0 1 0 0 0,-1 1-1 0 0,8 12 1 0 0,-10-15 17 0 0,7 12 51 0 0,-1 1-1 0 0,-1 0 1 0 0,-2 1-1 0 0,0 0 1 0 0,7 24-1 0 0,-14-37-75 0 0,0 1 0 0 0,0-1 0 0 0,-1 1 0 0 0,0 0 0 0 0,-1-1-1 0 0,0 1 1 0 0,0 0 0 0 0,-1-1 0 0 0,0 1 0 0 0,-1 0 0 0 0,0-1 0 0 0,-1 0 0 0 0,-7 18 0 0 0,0-4-4 0 0,-1-1 1 0 0,-1 0 0 0 0,0-1 0 0 0,-21 25-1 0 0,26-37 42 0 0,1-1-1 0 0,-1 0 0 0 0,-1-1 0 0 0,0 1 0 0 0,-15 10 0 0 0,20-16-41 0 0,1-1 0 0 0,0 1 0 0 0,0-1 0 0 0,-1 0 0 0 0,1 0 0 0 0,0 0 0 0 0,-1 0 0 0 0,1 0 0 0 0,-1 0 0 0 0,1-1 0 0 0,-1 1 0 0 0,0-1 0 0 0,1 0 0 0 0,-1 0 0 0 0,1 0 0 0 0,-1 0 0 0 0,0 0 0 0 0,1-1 0 0 0,-1 1 0 0 0,1-1 0 0 0,-1 1 0 0 0,1-1 0 0 0,-1 0 0 0 0,1 0 0 0 0,-1 0 0 0 0,1 0 0 0 0,0-1 0 0 0,0 1 0 0 0,-3-3 0 0 0,-1-1-1 0 0,1-1 0 0 0,0 1 0 0 0,-1-1 0 0 0,2-1 0 0 0,-8-12 0 0 0,-16-37 0 0 0,26 54 0 0 0,-36-99 0 0 0,25 66 0 0 0,1-1 0 0 0,-12-66 0 0 0,18 69 0 0 0,-8-54 0 0 0,5 22 0 0 0,6 25 0 0 0,0-3 0 0 0,2 23 0 0 0,1 12 0 0 0,-1 10 0 0 0,1 0 0 0 0,1 1 0 0 0,-1-1 0 0 0,1 1 0 0 0,-1-1 0 0 0,1 1 0 0 0,2 3 0 0 0,0 4 0 0 0,1 1-78 0 0,1 0-1 0 0,0-1 1 0 0,0 0 0 0 0,1 0-1 0 0,1 0 1 0 0,-1 0 0 0 0,16 15-1 0 0,2 5-1481 0 0,-10-14-4373 0 0,3-2-1947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09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 15199 0 0,'1'1'168'0'0,"-1"1"0"0"0,0-1 0 0 0,0 0 0 0 0,0 1 0 0 0,0-1 0 0 0,0 0 0 0 0,0 1 0 0 0,0-1 0 0 0,-1 0 0 0 0,1 1 0 0 0,0-1 0 0 0,-2 3-1 0 0,-8 21 736 0 0,6-17-599 0 0,-36 98 1097 0 0,-3 8-560 0 0,33-98-790 0 0,9-14-117 0 0,-1 0 0 0 0,1 0 0 0 0,-1 0 0 0 0,1 0 0 0 0,0 1 0 0 0,0-1 0 0 0,0 0 0 0 0,0 1 0 0 0,-1 2 0 0 0,13-5-3676 0 0,7-6 3204 0 0,-6 3 1037 0 0,0 1 1 0 0,0 0-1 0 0,0 1 1 0 0,0 0-1 0 0,18 1 1 0 0,11 0 464 0 0,-1-3-457 0 0,0-2 0 0 0,45-11-1 0 0,-72 11-935 0 0,-6 0-5324 0 0,-1 1-801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09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0 16583 0 0,'-11'47'2453'0'0,"-7"91"0"0"0,9 73-1218 0 0,5-92-812 0 0,2-91-633 0 0,0 19 461 0 0,6-18-6840 0 0,-2-21-547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1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14 130 9007 0 0,'1'-1'485'0'0,"5"-9"-333"0"0,-6 10-22 0 0,0 0-1 0 0,0 0 0 0 0,0 0 0 0 0,1-1 0 0 0,-1 1 0 0 0,0 0 0 0 0,0 0 0 0 0,0 0 0 0 0,0 0 0 0 0,1-1 0 0 0,-1 1 0 0 0,0 0 0 0 0,0 0 0 0 0,0 0 0 0 0,0 0 0 0 0,1 0 0 0 0,-1 0 0 0 0,0 0 0 0 0,0 0 0 0 0,0-1 0 0 0,1 1 0 0 0,-1 0 0 0 0,0 0 0 0 0,0 0 0 0 0,1 0 0 0 0,-1 0 0 0 0,0 0 0 0 0,0 0 0 0 0,1 0 0 0 0,-1 0 1 0 0,0 0-1 0 0,0 0 0 0 0,0 0 0 0 0,1 1 0 0 0,-1-1 0 0 0,0 0 0 0 0,0 0 0 0 0,0 0 0 0 0,1 0 0 0 0,-1 0 0 0 0,0 0 0 0 0,0 0 0 0 0,1 1 0 0 0,9 14 135 0 0,0 2 0 0 0,-1-1 0 0 0,0 1 1 0 0,-1 0-1 0 0,-1 1 0 0 0,-1 0 0 0 0,-1 0 0 0 0,6 28 0 0 0,-5 15 465 0 0,-2 0 0 0 0,-5 84 1 0 0,-1-87-342 0 0,-6 96 161 0 0,4-125-313 0 0,0-1 0 0 0,-2 0-1 0 0,-13 38 1 0 0,-11 20 728 0 0,26-78-506 0 0,2-11-246 0 0,2-18-172 0 0,0 1 46 0 0,-3-3-84 0 0,-25-288 307 0 0,24 218-168 0 0,11-126-1 0 0,-5 198-155 0 0,1 0-1 0 0,1-1 0 0 0,1 2 1 0 0,1-1-1 0 0,1 1 1 0 0,0 0-1 0 0,2 0 1 0 0,17-29-1 0 0,-20 39 3 0 0,2-3 99 0 0,0-1 0 0 0,1 1 0 0 0,0 1 0 0 0,13-14 0 0 0,-18 23-62 0 0,-1 0 0 0 0,1 0-1 0 0,-1 0 1 0 0,1 0 0 0 0,0 1 0 0 0,0 0 0 0 0,0 0 0 0 0,1 0 0 0 0,-1 0 0 0 0,0 1 0 0 0,1-1 0 0 0,-1 1-1 0 0,1 0 1 0 0,0 0 0 0 0,-1 1 0 0 0,1 0 0 0 0,-1-1 0 0 0,8 2 0 0 0,-2 0 9 0 0,0 1 1 0 0,0 1 0 0 0,0-1-1 0 0,-1 1 1 0 0,0 1 0 0 0,1 0-1 0 0,-1 0 1 0 0,0 1 0 0 0,-1 0-1 0 0,0 1 1 0 0,1-1 0 0 0,-1 2-1 0 0,-1-1 1 0 0,0 1 0 0 0,0 0-1 0 0,0 1 1 0 0,-1-1 0 0 0,0 1-1 0 0,0 1 1 0 0,-1-1 0 0 0,0 1-1 0 0,0 0 1 0 0,-1 0 0 0 0,0 0-1 0 0,-1 1 1 0 0,0-1 0 0 0,2 12-1 0 0,-5-15-8 0 0,1-1 0 0 0,-1 0-1 0 0,0 0 1 0 0,-1 1 0 0 0,1-1-1 0 0,-1 0 1 0 0,0 0 0 0 0,0 0-1 0 0,-1 0 1 0 0,1 0-1 0 0,-1 0 1 0 0,-3 7 0 0 0,0-5 4 0 0,1 0 0 0 0,-1 0 0 0 0,0-1 0 0 0,0 1 0 0 0,-1-1 0 0 0,0 0 0 0 0,-7 5 0 0 0,-9 5 47 0 0,-1-1 1 0 0,0-2-1 0 0,-42 19 1 0 0,65-31-76 0 0,-149 58-1569 0 0,143-57-4517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2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63 14279 0 0,'2'36'3967'0'0,"12"63"-2876"0"0,-5-53-199 0 0,28 79 1 0 0,-9-38-54 0 0,-20-53-697 0 0,-1 0 0 0 0,-2 0 1 0 0,-2 1-1 0 0,-1-1 1 0 0,-3 49-1 0 0,1-70-53 0 0,-2 1-1 0 0,0-1 1 0 0,0 1 0 0 0,-2-1-1 0 0,-8 24 1 0 0,10-33-53 0 0,1 0 0 0 0,-1-1 0 0 0,-1 1 0 0 0,1-1 0 0 0,0 1 1 0 0,-1-1-1 0 0,1 0 0 0 0,-1 0 0 0 0,0 0 0 0 0,-5 4 0 0 0,5-6-7 0 0,1 0 0 0 0,0 0 0 0 0,-1 1 0 0 0,1-1 1 0 0,-1-1-1 0 0,1 1 0 0 0,-1 0 0 0 0,1-1 0 0 0,-1 1 0 0 0,0-1 0 0 0,1 0 1 0 0,-1 0-1 0 0,0 0 0 0 0,1 0 0 0 0,-1 0 0 0 0,0 0 0 0 0,-4-2 0 0 0,3 1-12 0 0,1 0-1 0 0,-1-1 1 0 0,1 1-1 0 0,0-1 1 0 0,-1 0 0 0 0,1 0-1 0 0,0 0 1 0 0,0 0-1 0 0,0-1 1 0 0,0 1-1 0 0,1-1 1 0 0,-1 0-1 0 0,1 1 1 0 0,-1-1-1 0 0,1 0 1 0 0,0-1-1 0 0,0 1 1 0 0,1 0-1 0 0,-1 0 1 0 0,1-1-1 0 0,-1 1 1 0 0,0-5-1 0 0,-2-8 29 0 0,0-1 0 0 0,1 1 0 0 0,0-29-1 0 0,1 30-16 0 0,-1-37-23 0 0,1 0 1 0 0,11-99-1 0 0,-4 123 20 0 0,1 1 0 0 0,2 0-1 0 0,18-47 1 0 0,45-75 147 0 0,-48 104-132 0 0,-17 34 63 0 0,-1-1 0 0 0,2 1 1 0 0,0 1-1 0 0,0-1 0 0 0,13-13 1 0 0,-19 24-100 0 0,-1-1 0 0 0,1 1 0 0 0,-1-1 1 0 0,1 0-1 0 0,0 1 0 0 0,0 0 0 0 0,-1-1 0 0 0,1 1 1 0 0,0-1-1 0 0,0 1 0 0 0,0 0 0 0 0,0 0 0 0 0,-1-1 1 0 0,1 1-1 0 0,0 0 0 0 0,0 0 0 0 0,0 0 0 0 0,0 0 1 0 0,0 0-1 0 0,1 0 0 0 0,0 1 6 0 0,0-1 0 0 0,0 1 0 0 0,0 0 0 0 0,0-1 0 0 0,-1 1 0 0 0,1 0 0 0 0,0 0 0 0 0,3 3 0 0 0,1 1 21 0 0,1 1 0 0 0,-1 1 0 0 0,6 8 1 0 0,-10-13-29 0 0,7 9 49 0 0,-1 1-1 0 0,0 0 1 0 0,-1 1-1 0 0,0 0 1 0 0,-1 0-1 0 0,0 1 1 0 0,-1-1-1 0 0,-1 1 1 0 0,0 0-1 0 0,2 19 1 0 0,-5-23-6 0 0,0 0 1 0 0,0 0-1 0 0,-1 0 0 0 0,0 0 0 0 0,-1 0 1 0 0,0 0-1 0 0,-1 0 0 0 0,0 0 0 0 0,0-1 1 0 0,-1 1-1 0 0,-1-1 0 0 0,1 1 0 0 0,-1-1 1 0 0,-1 0-1 0 0,-10 15 0 0 0,2-7 114 0 0,0 0 0 0 0,-20 17 0 0 0,22-23-220 0 0,-2 0-1 0 0,1-1 0 0 0,-1 0 1 0 0,0 0-1 0 0,-1-2 1 0 0,-22 11-1 0 0,34-18-6 0 0,1-1 1 0 0,0 1-1 0 0,-1-1 0 0 0,1 1 0 0 0,0-1 1 0 0,-1 0-1 0 0,1 0 0 0 0,-1 0 0 0 0,1 0 1 0 0,-1 0-1 0 0,1 0 0 0 0,0 0 0 0 0,-1 0 1 0 0,1-1-1 0 0,-1 1 0 0 0,1 0 0 0 0,0-1 1 0 0,-1 1-1 0 0,1-1 0 0 0,0 0 0 0 0,-1 1 1 0 0,1-1-1 0 0,0 0 0 0 0,0 0 0 0 0,0 0 1 0 0,0 0-1 0 0,0 0 0 0 0,0 0 0 0 0,0 0 1 0 0,0 0-1 0 0,0 0 0 0 0,0 0 0 0 0,1-1 1 0 0,-1 1-1 0 0,0 0 0 0 0,1 0 0 0 0,-1-1 1 0 0,1 1-1 0 0,-1 0 0 0 0,1-1 0 0 0,0 1 1 0 0,0-1-1 0 0,0 1 0 0 0,-1-1 0 0 0,1 1 1 0 0,0 0-1 0 0,1-3 0 0 0,-1-10-5894 0 0,2-2-1922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3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10591 0 0,'-13'22'4768'0'0,"9"0"-3904"0"0,1 1 1 0 0,1-1-1 0 0,1 1 0 0 0,4 40 0 0 0,-1 2-351 0 0,-2-56-391 0 0,1 7 296 0 0,-5 26 0 0 0,0 20 734 0 0,3-48-532 0 0,2-13-152 0 0,2-10-225 0 0,14-46 176 0 0,3 0 1 0 0,31-58-1 0 0,-46 103-391 0 0,1 0 0 0 0,9-13 0 0 0,-14 21-18 0 0,1 0-1 0 0,-1 0 1 0 0,0 0 0 0 0,1 1-1 0 0,-1-1 1 0 0,1 0 0 0 0,0 1 0 0 0,-1 0-1 0 0,1-1 1 0 0,0 1 0 0 0,0 0-1 0 0,0 0 1 0 0,0 0 0 0 0,0 0-1 0 0,0 0 1 0 0,0 1 0 0 0,0-1-1 0 0,0 0 1 0 0,4 0 0 0 0,-3 2 1 0 0,-1 0 1 0 0,1-1 0 0 0,0 1-1 0 0,-1 0 1 0 0,0 1 0 0 0,1-1-1 0 0,-1 0 1 0 0,0 1 0 0 0,1-1-1 0 0,-1 1 1 0 0,0-1-1 0 0,0 1 1 0 0,0 0 0 0 0,2 3-1 0 0,1 0-89 0 0,-1 1 0 0 0,0 0 0 0 0,7 13 0 0 0,-11-19 70 0 0,1 1 0 0 0,-1-1-1 0 0,0 0 1 0 0,0 1-1 0 0,0-1 1 0 0,0 1-1 0 0,0-1 1 0 0,0 0-1 0 0,0 1 1 0 0,0-1 0 0 0,0 0-1 0 0,0 1 1 0 0,0-1-1 0 0,0 1 1 0 0,0-1-1 0 0,0 0 1 0 0,0 1 0 0 0,0-1-1 0 0,0 0 1 0 0,-1 1-1 0 0,1-1 1 0 0,0 0-1 0 0,0 1 1 0 0,0-1-1 0 0,-1 0 1 0 0,1 1 0 0 0,0-1-1 0 0,0 0 1 0 0,-1 1-1 0 0,1-1 1 0 0,0 0-1 0 0,-1 0 1 0 0,1 0 0 0 0,0 1-1 0 0,-1-1 1 0 0,1 0-1 0 0,0 0 1 0 0,-1 0-1 0 0,1 0 1 0 0,0 1-1 0 0,-1-1 1 0 0,0 0-202 0 0,-1 1 0 0 0,1-1-1 0 0,0 0 1 0 0,0 0 0 0 0,-1 1 0 0 0,1-1-1 0 0,0 0 1 0 0,0 0 0 0 0,-1 0 0 0 0,1 0-1 0 0,-2-1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3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140 129 9215 0 0,'-1'1'433'0'0,"0"-1"0"0"0,1 1 0 0 0,-1-1 0 0 0,0 1 0 0 0,0-1 0 0 0,0 0 0 0 0,0 1 0 0 0,0-1 0 0 0,-1 0 0 0 0,1 0-1 0 0,-2 0 1 0 0,-11 3 252 0 0,13-3-602 0 0,0 1 1 0 0,-1-1-1 0 0,1 1 0 0 0,-1 0 0 0 0,1-1 0 0 0,0 1 1 0 0,-1 0-1 0 0,1 0 0 0 0,0 0 0 0 0,0 0 0 0 0,-2 2 0 0 0,-3 3 277 0 0,-3 2 20 0 0,0 0 0 0 0,1 1 1 0 0,0 0-1 0 0,1 0 1 0 0,-1 0-1 0 0,2 1 0 0 0,0 0 1 0 0,0 0-1 0 0,-6 15 1 0 0,10-20-248 0 0,1 0 1 0 0,-1 0-1 0 0,1 1 1 0 0,-1-1-1 0 0,2 1 1 0 0,-1-1 0 0 0,0 1-1 0 0,1-1 1 0 0,0 1-1 0 0,1-1 1 0 0,-1 1-1 0 0,1 0 1 0 0,1 5 0 0 0,0-7-61 0 0,0 0 0 0 0,-1 0 0 0 0,2 0 0 0 0,-1 0 1 0 0,0 0-1 0 0,1 0 0 0 0,-1-1 0 0 0,1 0 1 0 0,0 1-1 0 0,0-1 0 0 0,1 0 0 0 0,-1 0 0 0 0,0-1 1 0 0,1 1-1 0 0,0-1 0 0 0,0 1 0 0 0,4 1 0 0 0,1 0-31 0 0,0-1 0 0 0,0 0 0 0 0,1 0 0 0 0,0-1 0 0 0,-1 0 0 0 0,1-1-1 0 0,0 0 1 0 0,0 0 0 0 0,0-1 0 0 0,11-1 0 0 0,-13 0 26 0 0,1 0 0 0 0,0 0-1 0 0,0-1 1 0 0,-1 0 0 0 0,1-1 0 0 0,-1 0 0 0 0,0 0 0 0 0,0-1 0 0 0,0 0-1 0 0,0 0 1 0 0,10-9 0 0 0,-12 8-22 0 0,-1 0-1 0 0,0-1 1 0 0,0 1-1 0 0,-1-1 0 0 0,0 0 1 0 0,0-1-1 0 0,0 1 1 0 0,-1-1-1 0 0,0 0 1 0 0,0 1-1 0 0,2-9 1 0 0,0-6-17 0 0,0 0-1 0 0,3-32 1 0 0,-7 40-22 0 0,0 0 0 0 0,-1 0-1 0 0,-1 0 1 0 0,0 0 0 0 0,-1 0 0 0 0,0 1 0 0 0,-1-1-1 0 0,0 1 1 0 0,-1-1 0 0 0,-9-17 0 0 0,12 27 1 0 0,-1 0-1 0 0,0 0 1 0 0,0 0 0 0 0,0 0 0 0 0,0 0 0 0 0,0 1-1 0 0,-1-1 1 0 0,1 1 0 0 0,-1-1 0 0 0,0 1-1 0 0,1 0 1 0 0,-1 0 0 0 0,0 0 0 0 0,0 1 0 0 0,0-1-1 0 0,-1 1 1 0 0,1-1 0 0 0,0 1 0 0 0,-1 0 0 0 0,1 0-1 0 0,0 1 1 0 0,-1-1 0 0 0,1 1 0 0 0,-4-1-1 0 0,2 2 4 0 0,0-1-1 0 0,0 1 1 0 0,0 0-1 0 0,0 0 1 0 0,1 0 0 0 0,-1 1-1 0 0,1 0 1 0 0,-1 0-1 0 0,1 0 1 0 0,-1 0-1 0 0,1 1 1 0 0,0-1-1 0 0,0 1 1 0 0,0 0-1 0 0,1 0 1 0 0,-6 6-1 0 0,2-1-116 0 0,0 0 0 0 0,1 0 0 0 0,-9 14-1 0 0,14-19-25 0 0,-1 0-1 0 0,1-1 0 0 0,-1 1 0 0 0,1 0 0 0 0,0 0 1 0 0,0 0-1 0 0,1 1 0 0 0,-1-1 0 0 0,1 0 1 0 0,-1 0-1 0 0,1 0 0 0 0,0 1 0 0 0,0-1 0 0 0,0 0 1 0 0,2 5-1 0 0,1 0-5550 0 0,4-1-1869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4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47 204 14279 0 0,'-8'-1'2246'0'0,"8"1"-2199"0"0,0 0 1 0 0,-1 0-1 0 0,1 0 0 0 0,0 0 0 0 0,0 0 0 0 0,0 0 0 0 0,0 0 0 0 0,0 0 1 0 0,-1 0-1 0 0,1 0 0 0 0,0 0 0 0 0,0 0 0 0 0,0 0 0 0 0,0 0 0 0 0,-1 0 0 0 0,1 0 1 0 0,0 0-1 0 0,0 0 0 0 0,0 0 0 0 0,0 0 0 0 0,0 0 0 0 0,-1 0 0 0 0,1 1 0 0 0,0-1 1 0 0,0 0-1 0 0,0 0 0 0 0,0 0 0 0 0,0 0 0 0 0,0 0 0 0 0,0 0 0 0 0,0 1 0 0 0,-1-1 1 0 0,1 0-1 0 0,0 0 0 0 0,0 0 0 0 0,-3 4 186 0 0,0 2-54 0 0,0-1 0 0 0,1 1 1 0 0,-1 0-1 0 0,1 0 0 0 0,0 0 0 0 0,1 0 0 0 0,-2 10 0 0 0,3-15-156 0 0,-4 24 548 0 0,0-1 0 0 0,0 41 0 0 0,5-53-408 0 0,-1 0-1 0 0,2 0 1 0 0,-1-1-1 0 0,1 1 1 0 0,1-1-1 0 0,0 1 1 0 0,8 17-1 0 0,-10-27-132 0 0,0 0 0 0 0,0 1 0 0 0,0-1 0 0 0,0 0 0 0 0,1 0 0 0 0,-1 0 0 0 0,0-1 0 0 0,1 1 0 0 0,-1 0 0 0 0,1 0 0 0 0,0-1 0 0 0,0 1 0 0 0,-1-1 0 0 0,1 0 0 0 0,0 1 0 0 0,0-1 0 0 0,0 0 0 0 0,1 0 0 0 0,-1 0 0 0 0,0 0 0 0 0,0-1 0 0 0,0 1 0 0 0,1 0 0 0 0,-1-1 0 0 0,0 0 0 0 0,1 0 0 0 0,-1 1 0 0 0,0-1 0 0 0,1-1 0 0 0,-1 1 0 0 0,0 0 0 0 0,1 0 0 0 0,-1-1 0 0 0,0 0 0 0 0,0 1 0 0 0,1-1 0 0 0,3-2-1 0 0,2-1 66 0 0,-1 0-1 0 0,1 0 0 0 0,-1-1 1 0 0,1-1-1 0 0,-1 1 0 0 0,-1-1 1 0 0,1 0-1 0 0,9-12 0 0 0,-6 3-31 0 0,0 0-1 0 0,0 0 1 0 0,-2-1-1 0 0,0 0 1 0 0,-1-1-1 0 0,0 0 1 0 0,-2 0-1 0 0,0 0 1 0 0,4-28-1 0 0,-2-6 22 0 0,-2 0 0 0 0,-3-55-1 0 0,-4 69-69 0 0,2 36-14 0 0,0-1 0 0 0,0 1-1 0 0,-1-1 1 0 0,1 0 0 0 0,0 1 0 0 0,-1 0 0 0 0,1-1 0 0 0,-1 1 0 0 0,1-1-1 0 0,-1 1 1 0 0,0-1 0 0 0,0 1 0 0 0,0 0 0 0 0,0 0 0 0 0,0-1 0 0 0,0 1 0 0 0,0 0-1 0 0,0 0 1 0 0,-2-1 0 0 0,2 1 0 0 0,1 1 0 0 0,-1 0 0 0 0,1 0 0 0 0,-1 0 0 0 0,1 0 0 0 0,-1 0 0 0 0,1 0 0 0 0,0 0 0 0 0,-1 0 0 0 0,1 1 0 0 0,-1-1 0 0 0,1 0 0 0 0,-1 0 0 0 0,1 0 0 0 0,-1 0 0 0 0,1 1 0 0 0,0-1 0 0 0,-1 0 0 0 0,1 0 0 0 0,-1 1 0 0 0,1-1 0 0 0,0 0 0 0 0,-1 1 0 0 0,1-1 0 0 0,0 0 0 0 0,-1 1 0 0 0,1-1 0 0 0,0 0 0 0 0,-1 1 0 0 0,-5 13 0 0 0,-1 7-149 0 0,2 0-1 0 0,0 0 1 0 0,1 1 0 0 0,1-1-1 0 0,1 1 1 0 0,1 30 0 0 0,1-47 48 0 0,1 1 0 0 0,0-1 0 0 0,3 11 0 0 0,3-1-1466 0 0,-6-14 1159 0 0,0-1 0 0 0,-1 1 0 0 0,1-1 0 0 0,-1 1 1 0 0,1-1-1 0 0,0 1 0 0 0,-1-1 0 0 0,1 1 0 0 0,0-1 1 0 0,0 1-1 0 0,-1-1 0 0 0,1 0 0 0 0,0 0 0 0 0,0 1 1 0 0,1-1-1 0 0,4 0-6595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4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14279 0 0,'2'9'1024'0'0,"0"0"0"0"0,1 15-1 0 0,-2-12-234 0 0,5 26 507 0 0,14 44 0 0 0,-5-25-661 0 0,-14-52-580 0 0,0-1 0 0 0,0 1 0 0 0,-1-1 0 0 0,1 1 0 0 0,-1 0 0 0 0,0-1 0 0 0,0 1 0 0 0,-1 5-1 0 0,1-10-62 0 0,0 0-1 0 0,0 0 0 0 0,0 0 1 0 0,-1 0-1 0 0,1 0 0 0 0,0 0 1 0 0,0 0-1 0 0,0 0 0 0 0,0 0 1 0 0,0 0-1 0 0,0 0 0 0 0,0 0 1 0 0,-1 0-1 0 0,1 0 0 0 0,0 0 1 0 0,0 0-1 0 0,0 0 0 0 0,0 0 1 0 0,0 0-1 0 0,0 0 0 0 0,0 0 1 0 0,0 0-1 0 0,-1 0 0 0 0,1 0 0 0 0,0 0 1 0 0,0 0-1 0 0,0 0 0 0 0,0 0 1 0 0,0-1-1 0 0,0 1 0 0 0,0 0 1 0 0,0 0-1 0 0,0 0 0 0 0,0 0 1 0 0,-1 0-1 0 0,1 0 0 0 0,0 0 1 0 0,0 0-1 0 0,0 0 0 0 0,0-1 1 0 0,0 1-1 0 0,0 0 0 0 0,0 0 1 0 0,0 0-1 0 0,0 0 0 0 0,0 0 0 0 0,0 0 1 0 0,0 0-1 0 0,0-1 0 0 0,0 1 1 0 0,0 0-1 0 0,0 0 0 0 0,0 0 1 0 0,0 0-1 0 0,0 0 0 0 0,-3-11-277 0 0,2 8 179 0 0,-5-22-1395 0 0,3 7-3231 0 0,0-6-1614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5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11519 0 0,'0'3'379'0'0,"-1"-1"0"0"0,2 1-1 0 0,-1-1 1 0 0,0 1-1 0 0,0-1 1 0 0,1 1 0 0 0,-1-1-1 0 0,1 1 1 0 0,0-1 0 0 0,0 1-1 0 0,0-1 1 0 0,0 0 0 0 0,0 1-1 0 0,0-1 1 0 0,3 3-1 0 0,7 17 339 0 0,-9-16-553 0 0,0 0 0 0 0,1 0 0 0 0,0-1 0 0 0,5 9 0 0 0,4-1-5405 0 0,-5-6-721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5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396 0 14279 0 0,'-3'16'876'0'0,"13"144"3058"0"0,-4-96-2848 0 0,-3 72 0 0 0,-7-19-522 0 0,-13 184 754 0 0,10-239-689 0 0,15-98-21 0 0,-8 22-605 0 0,0 1 0 0 0,-1-1-1 0 0,0 1 1 0 0,-4-17 0 0 0,-17-54-6 0 0,18 70 3 0 0,-1-4-6 0 0,0 1 0 0 0,-1 0-1 0 0,-1 0 1 0 0,-1 1 0 0 0,-1 0-1 0 0,-14-21 1 0 0,20 33 4 0 0,0-1 1 0 0,-1 1-1 0 0,1 0 0 0 0,-1 0 1 0 0,0 1-1 0 0,0-1 0 0 0,-1 1 1 0 0,1 0-1 0 0,-1 0 0 0 0,1 0 1 0 0,-1 0-1 0 0,0 1 0 0 0,0 0 0 0 0,0 0 1 0 0,0 1-1 0 0,-1-1 0 0 0,1 1 1 0 0,0 0-1 0 0,-1 0 0 0 0,1 1 1 0 0,-1 0-1 0 0,1 0 0 0 0,-1 0 1 0 0,1 0-1 0 0,-8 2 0 0 0,4 1 29 0 0,0 0 0 0 0,1 0 0 0 0,-1 0 0 0 0,1 1 0 0 0,0 0 0 0 0,0 1 0 0 0,1 0 0 0 0,-1 0 0 0 0,1 0 0 0 0,0 1 0 0 0,1 0 0 0 0,-1 1 0 0 0,1-1 0 0 0,1 1 0 0 0,-1 0 0 0 0,1 1 0 0 0,0 0 0 0 0,1-1 0 0 0,-7 17 0 0 0,6-14 7 0 0,2 0-1 0 0,-1 0 1 0 0,1 0 0 0 0,1 1-1 0 0,0-1 1 0 0,0 1 0 0 0,1-1-1 0 0,1 1 1 0 0,0 0 0 0 0,0 0-1 0 0,1-1 1 0 0,0 1 0 0 0,1 0-1 0 0,0-1 1 0 0,1 0-1 0 0,5 16 1 0 0,-5-20-10 0 0,0-1 1 0 0,0 1-1 0 0,0-1 0 0 0,1 0 0 0 0,0 0 1 0 0,0 0-1 0 0,0-1 0 0 0,1 1 0 0 0,-1-1 1 0 0,1 0-1 0 0,6 4 0 0 0,-2-3 11 0 0,0 0 0 0 0,0 0 0 0 0,0-1 0 0 0,1 0 0 0 0,0-1-1 0 0,12 3 1 0 0,2-2-18 0 0,0 0 0 0 0,0-2 0 0 0,0-1 0 0 0,47-4 0 0 0,-46 1-37 0 0,-1-2 1 0 0,1 0-1 0 0,-1-2 1 0 0,45-16-1 0 0,-56 17 23 0 0,-1-1-1 0 0,0 0 1 0 0,-1-1 0 0 0,1 0 0 0 0,-1-1-1 0 0,-1 0 1 0 0,1 0 0 0 0,-1-1 0 0 0,-1-1-1 0 0,14-17 1 0 0,-11 10-88 0 0,0-1 0 0 0,11-23-1 0 0,-19 32 22 0 0,0-1 0 0 0,-1 1 0 0 0,0-1 0 0 0,0 0 0 0 0,-1 0 0 0 0,2-17 0 0 0,-4 24 58 0 0,0 1 0 0 0,0-1 0 0 0,-1 0 0 0 0,1 0 0 0 0,-1 1 0 0 0,0-1 0 0 0,1 0 0 0 0,-1 1 0 0 0,0-1 0 0 0,-1 1 0 0 0,1-1 0 0 0,0 1 0 0 0,-1 0 0 0 0,1 0 0 0 0,-1-1 0 0 0,0 1 0 0 0,0 0 0 0 0,0 0 0 0 0,0 1 0 0 0,0-1-1 0 0,0 0 1 0 0,0 1 0 0 0,-1-1 0 0 0,1 1 0 0 0,0 0 0 0 0,-1-1 0 0 0,1 1 0 0 0,-1 0 0 0 0,0 1 0 0 0,-4-2 0 0 0,5 1 13 0 0,-1 1-1 0 0,1-1 1 0 0,-1 1 0 0 0,0-1-1 0 0,1 1 1 0 0,-1 0-1 0 0,0 0 1 0 0,0 0 0 0 0,1 1-1 0 0,-1-1 1 0 0,1 1-1 0 0,-1-1 1 0 0,0 1-1 0 0,1 0 1 0 0,-1 0 0 0 0,1 0-1 0 0,-1 0 1 0 0,1 0-1 0 0,0 1 1 0 0,-1-1 0 0 0,1 1-1 0 0,0-1 1 0 0,0 1-1 0 0,0 0 1 0 0,0 0 0 0 0,1 0-1 0 0,-1 0 1 0 0,0 0-1 0 0,1 0 1 0 0,-1 1 0 0 0,0 2-1 0 0,-1 3 30 0 0,0 1 0 0 0,1 0 0 0 0,0 0 0 0 0,0 0 0 0 0,1 0 0 0 0,0 16 0 0 0,6 56 42 0 0,-4-75-51 0 0,0 10 54 0 0,1-1 0 0 0,1 0-1 0 0,0 0 1 0 0,2 0-1 0 0,8 23 1 0 0,-11-33-57 0 0,1 0-1 0 0,-1-1 1 0 0,1 1 0 0 0,0 0-1 0 0,0-1 1 0 0,0 0 0 0 0,1 0-1 0 0,-1 0 1 0 0,1 0 0 0 0,0 0 0 0 0,0-1-1 0 0,1 0 1 0 0,-1 0 0 0 0,1 0-1 0 0,-1 0 1 0 0,1-1 0 0 0,0 0-1 0 0,0 0 1 0 0,9 3 0 0 0,0-3 16 0 0,0-1-1 0 0,0 0 1 0 0,1-1 0 0 0,-1 0 0 0 0,0-1 0 0 0,0-1 0 0 0,0 0-1 0 0,0-1 1 0 0,0 0 0 0 0,0-1 0 0 0,-1-1 0 0 0,1 0-1 0 0,-1-1 1 0 0,18-11 0 0 0,-24 13-54 0 0,-1-1 1 0 0,0 0-1 0 0,-1 0 0 0 0,1 0 1 0 0,-1 0-1 0 0,0-1 0 0 0,0 0 1 0 0,-1 0-1 0 0,0-1 0 0 0,0 1 0 0 0,0-1 1 0 0,-1 0-1 0 0,5-14 0 0 0,-5 11-2572 0 0,0-1 0 0 0,2-20 0 0 0,-1-1-5696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4:58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45 13823 0 0,'-2'2'345'0'0,"0"0"-1"0"0,1 1 1 0 0,-1-1-1 0 0,1 1 0 0 0,-1 0 1 0 0,1-1-1 0 0,0 1 1 0 0,0 0-1 0 0,0 0 0 0 0,0 0 1 0 0,1-1-1 0 0,-1 5 1 0 0,0 37 133 0 0,1-20-248 0 0,2 0-1 0 0,1 1 1 0 0,1-1 0 0 0,12 38-1 0 0,-13-54-169 0 0,1-1 0 0 0,-1 1 0 0 0,2-1 0 0 0,-1 0 0 0 0,1-1-1 0 0,0 1 1 0 0,0-1 0 0 0,0 0 0 0 0,1 0 0 0 0,0 0 0 0 0,1-1 0 0 0,-1 0 0 0 0,1 0 0 0 0,10 5-1 0 0,-12-7-5 0 0,0-1 1 0 0,0 0-1 0 0,0 1 0 0 0,0-2 0 0 0,0 1 0 0 0,1-1 0 0 0,-1 1 0 0 0,1-1 0 0 0,-1-1 0 0 0,1 1 0 0 0,-1-1 0 0 0,1 0 0 0 0,-1 0 0 0 0,1-1 0 0 0,-1 0 0 0 0,0 0 0 0 0,1 0 0 0 0,-1 0 0 0 0,0-1 0 0 0,1 0 0 0 0,-1 0 0 0 0,6-4 0 0 0,-7 4-42 0 0,0-1 0 0 0,-1 0-1 0 0,0 0 1 0 0,1 0 0 0 0,-1 0-1 0 0,0 0 1 0 0,-1-1-1 0 0,1 1 1 0 0,-1-1 0 0 0,4-6-1 0 0,0-3 93 0 0,-1 0 0 0 0,3-14-1 0 0,-3 11 42 0 0,-1 3 21 0 0,-1-1 0 0 0,-1 0-1 0 0,1-16 1 0 0,3-18 58 0 0,-4 33-203 0 0,0-28-1 0 0,1 3 23 0 0,-5-12-43 0 0,0 46-3 0 0,2 6 4 0 0,0 0 1 0 0,-1 0-1 0 0,1 0 1 0 0,0 0-1 0 0,0 0 1 0 0,0 0-1 0 0,0 0 0 0 0,0 0 1 0 0,0 0-1 0 0,0 0 1 0 0,0 0-1 0 0,0 0 1 0 0,-1 0-1 0 0,1 0 1 0 0,0 0-1 0 0,0 0 1 0 0,0 0-1 0 0,0 0 1 0 0,0 0-1 0 0,0 0 1 0 0,0 0-1 0 0,0 0 1 0 0,0 0-1 0 0,0 0 1 0 0,-1 0-1 0 0,1 0 1 0 0,0 0-1 0 0,0 0 1 0 0,0 0-1 0 0,0 0 1 0 0,0 0-1 0 0,0 0 1 0 0,0 0-1 0 0,0 1 1 0 0,0-1-1 0 0,0 0 1 0 0,0 0-1 0 0,0 0 0 0 0,0 0 1 0 0,0 0-1 0 0,0 0 1 0 0,0 0-1 0 0,0 0 1 0 0,0 0-1 0 0,0 0 1 0 0,0 1-1 0 0,0-1 1 0 0,0 0-1 0 0,0 0 1 0 0,0 0-1 0 0,0 0 1 0 0,0 0-1 0 0,0 0 1 0 0,0 0-1 0 0,0 0 1 0 0,0 0-1 0 0,0 1 1 0 0,0-1-1 0 0,-3 33 323 0 0,4-6-326 0 0,3 33 112 0 0,3 2 49 0 0,4 17-55 0 0,-6-50-66 0 0,10 42 146 0 0,-8-48 128 0 0,0-1 0 0 0,14 25-1 0 0,-17-41-154 0 0,0-11-1575 0 0,0-2-4353 0 0,2-3-2189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6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331 0 15199 0 0,'-5'11'3950'0'0,"0"19"-3645"0"0,4-29-112 0 0,-7 51 446 0 0,-30 199 1441 0 0,33-191-1746 0 0,2 0-1 0 0,5 73 1 0 0,0-100-239 0 0,19 146 618 0 0,-20-172-626 0 0,1-1-1 0 0,-1 1 1 0 0,2-1 0 0 0,-1 0-1 0 0,6 10 1 0 0,-8-16-81 0 0,0 1-1 0 0,0-1 0 0 0,0 0 1 0 0,0 0-1 0 0,0 1 1 0 0,1-1-1 0 0,-1 0 0 0 0,0 0 1 0 0,0 0-1 0 0,0 1 1 0 0,0-1-1 0 0,1 0 0 0 0,-1 0 1 0 0,0 0-1 0 0,0 0 1 0 0,1 1-1 0 0,-1-1 0 0 0,0 0 1 0 0,0 0-1 0 0,1 0 1 0 0,-1 0-1 0 0,0 0 0 0 0,0 0 1 0 0,1 0-1 0 0,-1 0 1 0 0,0 0-1 0 0,0 0 0 0 0,1 0 1 0 0,-1 0-1 0 0,0 0 1 0 0,1 0-1 0 0,-1 0 1 0 0,0 0-1 0 0,1 0 0 0 0,6-9 65 0 0,0-15-140 0 0,-4-2 26 0 0,-1 0 0 0 0,-1 0 0 0 0,-1 0 0 0 0,-1 0 0 0 0,-1 0 0 0 0,-2 0 0 0 0,-1 0-1 0 0,-1 1 1 0 0,0-1 0 0 0,-18-38 0 0 0,22 59 71 0 0,-1 0 1 0 0,1 0-1 0 0,-1 1 0 0 0,-1-1 0 0 0,1 1 1 0 0,-1 0-1 0 0,1 0 0 0 0,-1 0 0 0 0,0 0 1 0 0,0 1-1 0 0,-1-1 0 0 0,1 1 0 0 0,-1 0 1 0 0,0 1-1 0 0,0-1 0 0 0,0 1 0 0 0,0 0 1 0 0,0 0-1 0 0,0 0 0 0 0,0 1 0 0 0,-1 0 0 0 0,1 0 1 0 0,-1 0-1 0 0,1 1 0 0 0,-1-1 0 0 0,1 2 1 0 0,-1-1-1 0 0,1 0 0 0 0,0 1 0 0 0,-1 0 1 0 0,1 0-1 0 0,0 1 0 0 0,-1-1 0 0 0,1 1 1 0 0,0 1-1 0 0,-5 2 0 0 0,3 0 4 0 0,0 0 0 0 0,0 1-1 0 0,1 0 1 0 0,0 0 0 0 0,0 1 0 0 0,0-1 0 0 0,1 1-1 0 0,0 1 1 0 0,0-1 0 0 0,1 1 0 0 0,-7 15-1 0 0,3-2-8 0 0,1 0 0 0 0,1 0-1 0 0,-5 36 1 0 0,9-46 8 0 0,0-1-1 0 0,2 1 1 0 0,-1 0-1 0 0,1 0 1 0 0,1 0 0 0 0,0-1-1 0 0,4 17 1 0 0,-4-24-24 0 0,-1 0-1 0 0,1 0 1 0 0,0 0 0 0 0,1 0 0 0 0,-1 0 0 0 0,0 0-1 0 0,1-1 1 0 0,0 1 0 0 0,0 0 0 0 0,-1-1-1 0 0,1 0 1 0 0,1 1 0 0 0,-1-1 0 0 0,0 0 0 0 0,1 0-1 0 0,-1 0 1 0 0,1 0 0 0 0,-1-1 0 0 0,1 1 0 0 0,0-1-1 0 0,0 1 1 0 0,-1-1 0 0 0,1 0 0 0 0,0 0-1 0 0,0 0 1 0 0,0-1 0 0 0,0 1 0 0 0,1-1 0 0 0,-1 0-1 0 0,5 0 1 0 0,1 0-30 0 0,0-1 0 0 0,0 0 0 0 0,0-1 1 0 0,0 0-1 0 0,0-1 0 0 0,0 0 0 0 0,0 0 0 0 0,9-5 0 0 0,24-15-1862 0 0,-3-3-3778 0 0,9-8-2299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7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134 772 14279 0 0,'-25'7'3011'0'0,"20"-5"-2868"0"0,0 0-1 0 0,0 1 1 0 0,0 0 0 0 0,0 0 0 0 0,1 0 0 0 0,-1 1-1 0 0,1-1 1 0 0,0 1 0 0 0,0 0 0 0 0,0 1-1 0 0,1-1 1 0 0,-1 0 0 0 0,1 1 0 0 0,0 0-1 0 0,1 0 1 0 0,-5 9 0 0 0,0 3 136 0 0,1 0-1 0 0,1 0 1 0 0,-6 33-1 0 0,8-32-114 0 0,1-1 0 0 0,0 0 0 0 0,2 1 0 0 0,0-1 1 0 0,2 19-1 0 0,0-29-105 0 0,-1 0 0 0 0,1 0 1 0 0,0 0-1 0 0,0 0 0 0 0,1 0 1 0 0,4 9-1 0 0,-5-12-22 0 0,1-1 0 0 0,-1 0 0 0 0,1 1 0 0 0,-1-1 0 0 0,1 0 0 0 0,0 0 0 0 0,0 0 0 0 0,0-1-1 0 0,1 1 1 0 0,-1-1 0 0 0,0 0 0 0 0,6 3 0 0 0,-5-3-15 0 0,0-1 0 0 0,0 0 0 0 0,1 1 1 0 0,-1-1-1 0 0,0-1 0 0 0,1 1 0 0 0,-1-1 0 0 0,0 1 0 0 0,1-1 0 0 0,-1-1 0 0 0,1 1 0 0 0,-1-1 0 0 0,1 1 0 0 0,-1-1 0 0 0,0 0 1 0 0,0-1-1 0 0,1 1 0 0 0,-1-1 0 0 0,0 0 0 0 0,0 0 0 0 0,-1 0 0 0 0,1-1 0 0 0,0 1 0 0 0,3-4 0 0 0,4-3-39 0 0,-1 0-1 0 0,0-1 1 0 0,-1 0-1 0 0,0-1 1 0 0,-1 0-1 0 0,11-18 0 0 0,-6 6-1 0 0,-1-2-1 0 0,-1 1 0 0 0,-1-1 1 0 0,11-45-1 0 0,-13 33-8 0 0,-1-1 1 0 0,3-67-1 0 0,-10 98 31 0 0,0-26 53 0 0,0 31-51 0 0,-1 0-1 0 0,1 0 0 0 0,0 0 0 0 0,-1 0 0 0 0,1 0 0 0 0,-1 0 0 0 0,0 1 1 0 0,1-1-1 0 0,-1 0 0 0 0,0 0 0 0 0,0 1 0 0 0,0-1 0 0 0,-2-1 0 0 0,3 2 2 0 0,-1 1 0 0 0,1 0 0 0 0,0 0 0 0 0,0 0-1 0 0,-1 0 1 0 0,1-1 0 0 0,0 1 0 0 0,-1 0-1 0 0,1 0 1 0 0,0 0 0 0 0,-1 0 0 0 0,1 0 0 0 0,0 0-1 0 0,-1 0 1 0 0,1 0 0 0 0,0 0 0 0 0,-1 0-1 0 0,1 0 1 0 0,0 0 0 0 0,-1 0 0 0 0,1 0-1 0 0,0 1 1 0 0,-1-1 0 0 0,1 0 0 0 0,0 0 0 0 0,-1 0-1 0 0,1 0 1 0 0,0 0 0 0 0,0 1 0 0 0,-1-1-1 0 0,1 0 1 0 0,0 0 0 0 0,0 1 0 0 0,-1-1 0 0 0,1 0-1 0 0,0 0 1 0 0,0 1 0 0 0,-10 12 155 0 0,9-11-131 0 0,-6 10 42 0 0,2 0 0 0 0,-1 1 0 0 0,2 0-1 0 0,0-1 1 0 0,0 2 0 0 0,-2 17 0 0 0,2-13-15 0 0,-3 22 108 0 0,-2 65-1 0 0,8-94-149 0 0,0 10 68 0 0,1 1 0 0 0,0 0 0 0 0,8 42 0 0 0,-6-56-61 0 0,-1 0-1 0 0,2 0 0 0 0,-1 0 1 0 0,1-1-1 0 0,0 1 1 0 0,1-1-1 0 0,0 1 1 0 0,0-1-1 0 0,0 0 0 0 0,1-1 1 0 0,0 1-1 0 0,0-1 1 0 0,9 8-1 0 0,-8-10-17 0 0,-1 0-1 0 0,1-1 0 0 0,0 0 1 0 0,0 0-1 0 0,1 0 1 0 0,-1-1-1 0 0,0 0 0 0 0,1 0 1 0 0,-1 0-1 0 0,1-1 1 0 0,0 0-1 0 0,-1 0 0 0 0,1-1 1 0 0,0 0-1 0 0,0 0 1 0 0,0-1-1 0 0,-1 1 0 0 0,1-2 1 0 0,10-2-1 0 0,-4 1 4 0 0,-1-1 0 0 0,0-1 0 0 0,0 0-1 0 0,0 0 1 0 0,-1-1 0 0 0,0-1 0 0 0,0 0 0 0 0,0 0-1 0 0,14-15 1 0 0,-9 6-65 0 0,-2-1 0 0 0,1 0 0 0 0,-2-1 0 0 0,17-29 0 0 0,35-85-174 0 0,-27 53 133 0 0,-3 7 50 0 0,29-86 0 0 0,-52 122 33 0 0,-2-1 0 0 0,-1 0 0 0 0,-2-1-1 0 0,4-60 1 0 0,-10 61 34 0 0,-2 0 0 0 0,-1 1 1 0 0,-1-1-1 0 0,-15-63 0 0 0,15 91 27 0 0,1 1 1 0 0,-1 0-1 0 0,-1 1 0 0 0,-6-14 1 0 0,8 18-38 0 0,-1-1 1 0 0,1 1-1 0 0,0 0 0 0 0,-1 0 1 0 0,0 0-1 0 0,0 0 0 0 0,0 0 1 0 0,0 1-1 0 0,0-1 1 0 0,0 1-1 0 0,-1 0 0 0 0,-4-2 1 0 0,6 3 4 0 0,-1 1 0 0 0,1-1-1 0 0,-1 1 1 0 0,0 0 0 0 0,1-1 0 0 0,-1 1 0 0 0,1 1 0 0 0,-1-1 0 0 0,1 0 0 0 0,-1 1 0 0 0,0-1 0 0 0,1 1-1 0 0,-1 0 1 0 0,1 0 0 0 0,0 0 0 0 0,-1 0 0 0 0,-3 2 0 0 0,-2 2-7 0 0,0 1 0 0 0,0-1 0 0 0,-11 11 0 0 0,6-3 24 0 0,1 0 1 0 0,0 1-1 0 0,1 1 1 0 0,0 0-1 0 0,1 1 1 0 0,1 0-1 0 0,-14 33 1 0 0,3 5 65 0 0,-16 65 1 0 0,29-94-74 0 0,-40 179 355 0 0,43-178-319 0 0,2 0 1 0 0,0 1-1 0 0,2-1 0 0 0,1 0 1 0 0,1 0-1 0 0,5 27 0 0 0,-2-32-29 0 0,0 1 0 0 0,2-1 0 0 0,0 0 0 0 0,1 0 0 0 0,15 26 0 0 0,-17-36-25 0 0,1 0 0 0 0,1 0 0 0 0,0-1 1 0 0,0 0-1 0 0,1 0 0 0 0,0-1 0 0 0,1-1 1 0 0,-1 1-1 0 0,2-1 0 0 0,17 10 0 0 0,-12-10-25 0 0,0-1-1 0 0,0 0 1 0 0,0-1-1 0 0,1-1 0 0 0,0-1 1 0 0,0 0-1 0 0,0-1 0 0 0,0-1 1 0 0,1-1-1 0 0,17-1 0 0 0,-15-1-2432 0 0,1 0-1 0 0,27-7 1 0 0,-5-4-5685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8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66 6911 0 0,'4'-14'7819'0'0,"-4"19"-7431"0"0,-1 42 581 0 0,-11 61-1 0 0,-16 52 142 0 0,6-42-180 0 0,21-111-833 0 0,-4 28 274 0 0,5-32-307 0 0,0 0 1 0 0,0-1 0 0 0,0 1 0 0 0,0 0 0 0 0,1 0-1 0 0,-1-1 1 0 0,1 1 0 0 0,-1-1 0 0 0,1 1-1 0 0,2 3 1 0 0,-3-6-50 0 0,0 1-1 0 0,0-1 0 0 0,0 0 1 0 0,1 1-1 0 0,-1-1 1 0 0,0 0-1 0 0,0 1 1 0 0,1-1-1 0 0,-1 0 0 0 0,0 0 1 0 0,0 1-1 0 0,1-1 1 0 0,-1 0-1 0 0,0 0 1 0 0,1 0-1 0 0,-1 0 0 0 0,0 1 1 0 0,1-1-1 0 0,-1 0 1 0 0,0 0-1 0 0,1 0 1 0 0,-1 0-1 0 0,1 0 0 0 0,-1 0 1 0 0,0 0-1 0 0,1 0 1 0 0,-1 0-1 0 0,0 0 1 0 0,1 0-1 0 0,-1 0 0 0 0,1 0 1 0 0,12-9 199 0 0,7-17-68 0 0,-19 24-124 0 0,6-9 35 0 0,-2 1-1 0 0,1-2 1 0 0,-1 1-1 0 0,5-18 1 0 0,10-51 163 0 0,-15 57-171 0 0,19-93 200 0 0,15-62 190 0 0,-38 176-424 0 0,9-31 79 0 0,-9 31-71 0 0,0-1 1 0 0,0 1 0 0 0,0-1-1 0 0,0 1 1 0 0,1 0-1 0 0,-1 0 1 0 0,1 0-1 0 0,-1 0 1 0 0,1 0 0 0 0,3-3-1 0 0,-4 5 10 0 0,0-1-1 0 0,0 1 0 0 0,-1 0 1 0 0,1 0-1 0 0,0 0 1 0 0,0 0-1 0 0,0 0 0 0 0,0 0 1 0 0,0 0-1 0 0,0 1 1 0 0,-1-1-1 0 0,1 0 0 0 0,0 0 1 0 0,0 1-1 0 0,0-1 1 0 0,0 0-1 0 0,-1 1 0 0 0,1-1 1 0 0,0 1-1 0 0,0-1 1 0 0,-1 1-1 0 0,1-1 1 0 0,1 2-1 0 0,-1-1 37 0 0,1 0 1 0 0,-1 1-1 0 0,1-1 1 0 0,-1 1-1 0 0,1-1 0 0 0,-1 1 1 0 0,0-1-1 0 0,1 1 1 0 0,0 2-1 0 0,-3-1 178 0 0,4-2 24 0 0,-2-1-264 0 0,-1 0-93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8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80 220 17967 0 0,'-11'5'1960'0'0,"10"-5"-1967"0"0,0 0 0 0 0,1 0 0 0 0,-1 1 1 0 0,1-1-1 0 0,-1 0 0 0 0,1 0 0 0 0,-1 0 0 0 0,1 1 0 0 0,-1-1 0 0 0,1 0 0 0 0,-1 0 0 0 0,1 1 0 0 0,-1-1 0 0 0,1 1 0 0 0,-1-1 0 0 0,1 0 0 0 0,0 1 0 0 0,-1-1 0 0 0,1 1 0 0 0,0-1 0 0 0,-1 1 0 0 0,1-1 0 0 0,-1 2 1 0 0,1-2 30 0 0,1 0 1 0 0,-1 0-1 0 0,0 0 1 0 0,0 0-1 0 0,0 1 1 0 0,0-1-1 0 0,1 0 1 0 0,-1 0-1 0 0,0 0 1 0 0,0 0 0 0 0,0 0-1 0 0,1 0 1 0 0,-1 0-1 0 0,0 0 1 0 0,0 0-1 0 0,0 1 1 0 0,1-1-1 0 0,-1 0 1 0 0,0 0 0 0 0,0 0-1 0 0,0 0 1 0 0,1 0-1 0 0,-1 0 1 0 0,0 0-1 0 0,0 0 1 0 0,1-1-1 0 0,-1 1 1 0 0,0 0-1 0 0,0 0 1 0 0,0 0 0 0 0,1 0-1 0 0,-1 0 1 0 0,0 0-1 0 0,0 0 1 0 0,11-4 163 0 0,-10 4-93 0 0,17-7 254 0 0,-1 0-1 0 0,26-15 0 0 0,2-1-118 0 0,-31 17-236 0 0,7-4-65 0 0,23-12 1 0 0,-39 19-8 0 0,-1 0-1 0 0,1 0 1 0 0,-1-1 0 0 0,1 1 0 0 0,-1-1 0 0 0,0 0 0 0 0,0 0 0 0 0,-1 0-1 0 0,1-1 1 0 0,3-6 0 0 0,-6 10 55 0 0,-1-1 0 0 0,1 1 0 0 0,-1-1 0 0 0,1 1 0 0 0,-1-1-1 0 0,0 1 1 0 0,0-1 0 0 0,1 1 0 0 0,-1-1 0 0 0,0 1 0 0 0,0-1 0 0 0,-1 0 0 0 0,1 1-1 0 0,0-1 1 0 0,0 1 0 0 0,-1-1 0 0 0,1 1 0 0 0,-1-1 0 0 0,0 1 0 0 0,1 0 0 0 0,-1-1 0 0 0,0 1-1 0 0,0-1 1 0 0,1 1 0 0 0,-1 0 0 0 0,0 0 0 0 0,-1 0 0 0 0,1 0 0 0 0,0-1 0 0 0,0 1-1 0 0,0 1 1 0 0,-1-1 0 0 0,1 0 0 0 0,-2-1 0 0 0,-6-3 48 0 0,1 0 0 0 0,-1 1 1 0 0,0 0-1 0 0,-11-3 0 0 0,15 6-23 0 0,-1-2 84 0 0,-1 1 0 0 0,0 0 0 0 0,0 1 0 0 0,0 0 0 0 0,-1 0 0 0 0,1 0 0 0 0,0 1 0 0 0,0 0 0 0 0,0 0 0 0 0,-1 1 0 0 0,1 0 0 0 0,0 0 0 0 0,0 1 0 0 0,0 0 0 0 0,0 0 0 0 0,1 1 0 0 0,-1-1 0 0 0,0 1 0 0 0,1 1 0 0 0,0 0 0 0 0,0-1 0 0 0,0 2 0 0 0,0-1 0 0 0,1 1 0 0 0,0 0 0 0 0,-1 0 0 0 0,2 0 0 0 0,-1 1 0 0 0,-6 10 0 0 0,2 0-7 0 0,2 0-1 0 0,0 0 1 0 0,1 1 0 0 0,1-1 0 0 0,0 2-1 0 0,1-1 1 0 0,1 0 0 0 0,1 1 0 0 0,0-1-1 0 0,2 1 1 0 0,0-1 0 0 0,0 1 0 0 0,2 0-1 0 0,4 18 1 0 0,-6-33-68 0 0,1 1 0 0 0,0-1 0 0 0,0 1 0 0 0,0-1-1 0 0,0 0 1 0 0,1 0 0 0 0,0 1 0 0 0,-1-1 0 0 0,1 0 0 0 0,0-1-1 0 0,0 1 1 0 0,1 0 0 0 0,-1 0 0 0 0,1-1 0 0 0,-1 0 0 0 0,1 1 0 0 0,5 2-1 0 0,-5-3-33 0 0,1-1-1 0 0,-1 1 1 0 0,1-1-1 0 0,-1 0 0 0 0,1 0 1 0 0,0-1-1 0 0,-1 1 1 0 0,1-1-1 0 0,0 0 1 0 0,0 0-1 0 0,-1 0 0 0 0,1 0 1 0 0,0-1-1 0 0,-1 1 1 0 0,1-1-1 0 0,-1 0 0 0 0,6-2 1 0 0,8-4-247 0 0,0-1 0 0 0,0-1 0 0 0,-1-1 0 0 0,0 0 0 0 0,20-17 0 0 0,-1-1-1021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9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70 11055 0 0,'-3'2'354'0'0,"0"-1"0"0"0,0 1 1 0 0,0-1-1 0 0,0 0 0 0 0,0 1 0 0 0,0-2 0 0 0,0 1 0 0 0,-1 0 0 0 0,1-1 0 0 0,-4 1 0 0 0,-18 5 1063 0 0,19-4-1222 0 0,0 1 0 0 0,0-1 0 0 0,0 2 0 0 0,1-1 0 0 0,-1 1 0 0 0,1 0-1 0 0,0 0 1 0 0,0 0 0 0 0,0 1 0 0 0,1-1 0 0 0,0 1 0 0 0,0 0 0 0 0,0 1 0 0 0,0-1-1 0 0,1 1 1 0 0,0-1 0 0 0,0 1 0 0 0,-4 11 0 0 0,-1 5 268 0 0,-7 36 0 0 0,13-50-363 0 0,1 0 0 0 0,0 0 0 0 0,1 1 0 0 0,-1-1 0 0 0,2 0 0 0 0,-1 1-1 0 0,1-1 1 0 0,2 9 0 0 0,-3-15-75 0 0,1 0 0 0 0,-1-1 0 0 0,0 1 0 0 0,1 0 0 0 0,0 0 0 0 0,-1-1 0 0 0,1 1 0 0 0,0 0 0 0 0,0-1-1 0 0,0 1 1 0 0,0-1 0 0 0,0 1 0 0 0,0-1 0 0 0,1 1 0 0 0,-1-1 0 0 0,0 0 0 0 0,1 0 0 0 0,-1 1 0 0 0,1-1 0 0 0,0 0 0 0 0,-1 0 0 0 0,1-1 0 0 0,0 1-1 0 0,-1 0 1 0 0,1 0 0 0 0,0-1 0 0 0,0 1 0 0 0,-1-1 0 0 0,1 0 0 0 0,0 1 0 0 0,0-1 0 0 0,0 0 0 0 0,0 0 0 0 0,0 0 0 0 0,-1-1 0 0 0,1 1 0 0 0,0 0-1 0 0,0-1 1 0 0,0 1 0 0 0,2-2 0 0 0,2 0 0 0 0,0 0-1 0 0,1-1 0 0 0,-2 0 1 0 0,1-1-1 0 0,0 1 1 0 0,-1-1-1 0 0,1 0 1 0 0,-1 0-1 0 0,0-1 0 0 0,6-7 1 0 0,-3 1-18 0 0,0-1 1 0 0,0-1-1 0 0,-1 1 0 0 0,0-1 1 0 0,-1 0-1 0 0,-1-1 0 0 0,5-17 1 0 0,18-101 123 0 0,-25 117-92 0 0,-1-2 288 0 0,1-32 1 0 0,-8 58 119 0 0,-1 9-269 0 0,3 1-78 0 0,1 1 0 0 0,1 0 0 0 0,3 36 0 0 0,12 60 124 0 0,-13-111-228 0 0,0-1 2 0 0,0 11 30 0 0,2 0 0 0 0,0 0-1 0 0,1-1 1 0 0,0 1-1 0 0,7 14 1 0 0,-11-29-37 0 0,0 0-1 0 0,0 0 1 0 0,0 0-1 0 0,0 0 1 0 0,0 1-1 0 0,1-1 0 0 0,-1 0 1 0 0,0 0-1 0 0,0 0 1 0 0,0 0-1 0 0,0 1 1 0 0,0-1-1 0 0,1 0 1 0 0,-1 0-1 0 0,0 0 1 0 0,0 0-1 0 0,0 0 1 0 0,0 0-1 0 0,1 0 1 0 0,-1 0-1 0 0,0 1 1 0 0,0-1-1 0 0,0 0 1 0 0,1 0-1 0 0,-1 0 1 0 0,0 0-1 0 0,0 0 1 0 0,0 0-1 0 0,1 0 1 0 0,-1 0-1 0 0,0 0 1 0 0,0 0-1 0 0,0 0 1 0 0,1 0-1 0 0,-1 0 0 0 0,0 0 1 0 0,0-1-1 0 0,0 1 1 0 0,0 0-1 0 0,1 0 1 0 0,-1 0-1 0 0,0 0 1 0 0,0 0-1 0 0,0 0 1 0 0,0 0-1 0 0,1-1 1 0 0,-1 1-1 0 0,0 0 1 0 0,0 0-1 0 0,0 0 1 0 0,0 0-1 0 0,0 0 1 0 0,0-1-1 0 0,1 1 1 0 0,-1 0-1 0 0,0 0 1 0 0,0 0-1 0 0,0-1 1 0 0,0 1-1 0 0,0 0 1 0 0,7-15-579 0 0,-3 3 172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9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321 8 14743 0 0,'3'-7'2168'0'0,"-6"13"-33"0"0,1 4-1832 0 0,0 0-1 0 0,1 0 1 0 0,0 21 0 0 0,1-6-33 0 0,-1-17-224 0 0,-39 438 2051 0 0,9-202-736 0 0,40-304-1097 0 0,-8 52-290 0 0,3-23-187 0 0,0-38 0 0 0,-4 61 170 0 0,-1-1 0 0 0,1 0 1 0 0,-1 0-1 0 0,-1 1 0 0 0,0-1 0 0 0,0 1 1 0 0,-1 0-1 0 0,0-1 0 0 0,-5-9 0 0 0,5 13 43 0 0,0 0 0 0 0,-1-1 0 0 0,0 1-1 0 0,0 1 1 0 0,-1-1 0 0 0,1 0 0 0 0,-1 1 0 0 0,0 0 0 0 0,0 0-1 0 0,-10-5 1 0 0,12 7 34 0 0,-1 0 0 0 0,1 1 0 0 0,0 0 0 0 0,0-1 0 0 0,-1 1 0 0 0,1 1 0 0 0,0-1 0 0 0,-1 0 0 0 0,1 1 0 0 0,-1 0 0 0 0,1-1 0 0 0,-1 1 0 0 0,1 1 0 0 0,-1-1 0 0 0,1 0 0 0 0,-1 1 0 0 0,1 0 0 0 0,-1 0 0 0 0,1 0 0 0 0,-6 3 0 0 0,1 1 4 0 0,0 0-1 0 0,1 0 1 0 0,0 1-1 0 0,0 0 1 0 0,1 0-1 0 0,-1 1 1 0 0,1 0 0 0 0,1 0-1 0 0,-1 0 1 0 0,1 1-1 0 0,1 0 1 0 0,-1 0-1 0 0,1 0 1 0 0,1 0-1 0 0,0 1 1 0 0,0 0 0 0 0,0-1-1 0 0,1 1 1 0 0,0 0-1 0 0,1 0 1 0 0,0 11-1 0 0,0-11-21 0 0,1 1 0 0 0,0-1 0 0 0,0 1 0 0 0,1-1 0 0 0,1 1 0 0 0,0-1 0 0 0,0 0-1 0 0,1 0 1 0 0,0 0 0 0 0,0 0 0 0 0,1 0 0 0 0,0-1 0 0 0,0 0 0 0 0,1 0 0 0 0,1 0 0 0 0,-1 0 0 0 0,1-1-1 0 0,0 0 1 0 0,1 0 0 0 0,11 9 0 0 0,-14-13 10 0 0,0 0-1 0 0,0-1 0 0 0,1 0 1 0 0,0 1-1 0 0,-1-2 0 0 0,1 1 1 0 0,0-1-1 0 0,0 1 1 0 0,0-1-1 0 0,0-1 0 0 0,0 1 1 0 0,0-1-1 0 0,0 0 1 0 0,0 0-1 0 0,0 0 0 0 0,0-1 1 0 0,0 1-1 0 0,7-3 0 0 0,-3 1-345 0 0,0-1-1 0 0,0 0 0 0 0,13-7 0 0 0,-11 4-1910 0 0,-1 0 1 0 0,13-10-1 0 0,-4-2-5428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19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11975 0 0,'4'7'626'0'0,"0"1"-1"0"0,-1 1 1 0 0,3 9 0 0 0,-2-6 463 0 0,1 3-685 0 0,35 95 1445 0 0,-33-94-1616 0 0,1 0-1 0 0,0-1 1 0 0,1 0 0 0 0,18 23-1 0 0,-26-37-182 0 0,0 0 1 0 0,0 1-1 0 0,1-1 0 0 0,-1 0 1 0 0,0 0-1 0 0,1 0 0 0 0,-1 0 0 0 0,1 0 1 0 0,2 1-1 0 0,6-1-961 0 0,-2-8-3865 0 0,-3-2-1160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20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586 1 17047 0 0,'-133'232'4111'0'0,"49"-78"-3102"0"0,-109 146 255 0 0,77-107-801 0 0,75-119-393 0 0,27-56-465 0 0,14-18 386 0 0,0 0-1 0 0,0 0 1 0 0,-1 0-1 0 0,1 0 1 0 0,0 0 0 0 0,0 0-1 0 0,0 0 1 0 0,0 0 0 0 0,0 0-1 0 0,0 0 1 0 0,0 1-1 0 0,0-1 1 0 0,0 0 0 0 0,-1 0-1 0 0,1 0 1 0 0,0 0 0 0 0,0 0-1 0 0,0 0 1 0 0,0 0-1 0 0,0 0 1 0 0,0 0 0 0 0,0 0-1 0 0,-1 0 1 0 0,1 0-1 0 0,0 0 1 0 0,0 0 0 0 0,0 0-1 0 0,0 0 1 0 0,0 0 0 0 0,0 0-1 0 0,0 0 1 0 0,0 0-1 0 0,-1-1 1 0 0,1 1 0 0 0,0 0-1 0 0,0 0 1 0 0,0 0 0 0 0,0 0-1 0 0,0 0 1 0 0,0 0-1 0 0,0 0 1 0 0,0 0 0 0 0,0 0-1 0 0,0 0 1 0 0,-1 0-1 0 0,1-1 1 0 0,0 1 0 0 0,0 0-1 0 0,1-13-393 0 0,14-36-1541 0 0,-2 15-2963 0 0,6-7-1917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20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1 140 16127 0 0,'37'-29'2219'0'0,"14"-12"-1150"0"0,-39 32-892 0 0,2 1-1 0 0,-1 0 1 0 0,1 1-1 0 0,0 0 1 0 0,0 1 0 0 0,1 1-1 0 0,0 0 1 0 0,0 1-1 0 0,0 1 1 0 0,1 0-1 0 0,30-1 1 0 0,-44 4-153 0 0,12 0 137 0 0,0 0 0 0 0,16 3 0 0 0,-27-2-123 0 0,0-1 0 0 0,0 1 0 0 0,0 0 0 0 0,0-1 0 0 0,0 1 0 0 0,-1 1 0 0 0,1-1 0 0 0,0 0 0 0 0,-1 1 0 0 0,1-1 0 0 0,-1 1 0 0 0,1 0 0 0 0,-1 0 0 0 0,0 0 0 0 0,0 0 0 0 0,4 4 0 0 0,-6-5-12 0 0,1 1 0 0 0,-1-1 1 0 0,0 1-1 0 0,1-1 0 0 0,-1 1 0 0 0,0-1 0 0 0,0 1 0 0 0,0-1 0 0 0,0 1 0 0 0,0-1 1 0 0,0 1-1 0 0,0-1 0 0 0,-1 0 0 0 0,1 1 0 0 0,0-1 0 0 0,-1 1 0 0 0,1-1 1 0 0,-1 1-1 0 0,0-1 0 0 0,1 0 0 0 0,-1 1 0 0 0,0-1 0 0 0,0 0 0 0 0,-2 2 0 0 0,-3 5 129 0 0,-1 0 0 0 0,-11 9 0 0 0,14-12-150 0 0,-13 10 36 0 0,-75 79 404 0 0,77-78-357 0 0,2 2-1 0 0,0 0 1 0 0,-21 38 0 0 0,23-32-25 0 0,0 0-1 0 0,2 1 0 0 0,1 1 1 0 0,1-1-1 0 0,1 1 1 0 0,1 0-1 0 0,2 1 0 0 0,0-1 1 0 0,2 36-1 0 0,1-58-63 0 0,1 1 0 0 0,-1-1 0 0 0,1 1 0 0 0,0-1 0 0 0,0 0 1 0 0,0 1-1 0 0,0-1 0 0 0,1 0 0 0 0,0 0 0 0 0,0 0 0 0 0,0 0 0 0 0,0 0 0 0 0,1 0 0 0 0,-1-1 0 0 0,6 6 0 0 0,-3-5-15 0 0,-1 0-1 0 0,1 0 1 0 0,0-1 0 0 0,0 0-1 0 0,1 0 1 0 0,-1 0-1 0 0,1-1 1 0 0,-1 1-1 0 0,1-1 1 0 0,0-1 0 0 0,6 2-1 0 0,7 1-517 0 0,0-2-1 0 0,24 1 0 0 0,-8-2-5579 0 0,-5-2-1348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20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185 230 15199 0 0,'-1'7'1061'0'0,"1"-5"-831"0"0,0 0-1 0 0,0 0 0 0 0,0-1 0 0 0,-1 1 0 0 0,1 0 0 0 0,0 0 0 0 0,-1 0 0 0 0,1-1 0 0 0,-1 1 1 0 0,0 0-1 0 0,-1 1 0 0 0,2-3-209 0 0,0 0 0 0 0,0 0 1 0 0,0 0-1 0 0,0 1 0 0 0,0-1 1 0 0,0 0-1 0 0,0 0 0 0 0,0 0 1 0 0,0 0-1 0 0,0 0 0 0 0,-1 0 1 0 0,1 0-1 0 0,0 0 0 0 0,0 0 0 0 0,0 0 1 0 0,0 0-1 0 0,0 0 0 0 0,0 0 1 0 0,0 0-1 0 0,0 0 0 0 0,0 0 1 0 0,-1 0-1 0 0,1 0 0 0 0,0 0 0 0 0,0 0 1 0 0,0 0-1 0 0,0 0 0 0 0,0 0 1 0 0,0 0-1 0 0,0 0 0 0 0,0-1 1 0 0,0 1-1 0 0,0 0 0 0 0,-1 0 1 0 0,1 0-1 0 0,0 0 0 0 0,0 0 0 0 0,0 0 1 0 0,0 0-1 0 0,0 0 0 0 0,0 0 1 0 0,0 0-1 0 0,0 0 0 0 0,0 0 1 0 0,0-1-1 0 0,0 1 0 0 0,0 0 0 0 0,-3-7 411 0 0,0-9 1 0 0,-3-31-13 0 0,4 17-650 0 0,-2 1 1 0 0,-2-1-1 0 0,-17-55 0 0 0,23 84 215 0 0,0 0-1 0 0,-1 0 1 0 0,1 1 0 0 0,0-1-1 0 0,0 0 1 0 0,-1 1 0 0 0,1-1-1 0 0,0 0 1 0 0,-1 1 0 0 0,1-1-1 0 0,-1 1 1 0 0,1-1 0 0 0,-1 1-1 0 0,1-1 1 0 0,-1 1 0 0 0,1-1-1 0 0,-1 1 1 0 0,1-1 0 0 0,-1 1-1 0 0,0 0 1 0 0,1-1-1 0 0,-1 1 1 0 0,0 0 0 0 0,1-1-1 0 0,-1 1 1 0 0,0 0 0 0 0,-1 0-1 0 0,1 0 3 0 0,0 0-1 0 0,0 1 0 0 0,-1-1 0 0 0,1 1 0 0 0,0-1 0 0 0,0 1 0 0 0,0-1 1 0 0,0 1-1 0 0,0 0 0 0 0,0 0 0 0 0,0-1 0 0 0,0 1 0 0 0,0 0 1 0 0,-1 2-1 0 0,-4 5-21 0 0,0 0 0 0 0,1 0 0 0 0,-5 10 0 0 0,8-15 20 0 0,-12 26-32 0 0,1 1-1 0 0,1 1 0 0 0,-14 61 1 0 0,25-85-314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4:59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16383 0 0,'1'0'81'0'0,"-1"1"0"0"0,0 0 0 0 0,1 0 0 0 0,-1 0 0 0 0,1 0 0 0 0,0 0-1 0 0,-1-1 1 0 0,1 1 0 0 0,0 0 0 0 0,-1 0 0 0 0,1-1 0 0 0,0 1 0 0 0,0 0 0 0 0,0-1 0 0 0,-1 1-1 0 0,1-1 1 0 0,0 1 0 0 0,0-1 0 0 0,0 0 0 0 0,0 1 0 0 0,0-1 0 0 0,0 0 0 0 0,0 0-1 0 0,0 1 1 0 0,0-1 0 0 0,0 0 0 0 0,0 0 0 0 0,0 0 0 0 0,0 0 0 0 0,0-1 0 0 0,0 1 0 0 0,1 0-1 0 0,1 0 5 0 0,22-2 909 0 0,0-1 1 0 0,46-11-1 0 0,-53 10-758 0 0,-9 2-95 0 0,-1-1 0 0 0,14-5 0 0 0,-19 7-108 0 0,0-1 1 0 0,1 1-1 0 0,-1-1 1 0 0,0 0-1 0 0,0 0 1 0 0,-1 0-1 0 0,1-1 1 0 0,0 1-1 0 0,3-4 1 0 0,-5 4-79 0 0,-1 0 0 0 0,1 1 0 0 0,0-1 0 0 0,-1 0 0 0 0,1 1 1 0 0,-1-1-1 0 0,1 0 0 0 0,-1 0 0 0 0,0 0 0 0 0,0 0 0 0 0,1 1 0 0 0,-1-1 0 0 0,-1 0 1 0 0,1 0-1 0 0,0 0 0 0 0,-1-3 0 0 0,-3-9-6273 0 0,1 3-572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0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17479 0 0,'8'3'151'0'0,"1"0"-1"0"0,-1 1 0 0 0,1 0 0 0 0,-1 1 1 0 0,-1-1-1 0 0,9 7 0 0 0,3 5 280 0 0,19 18 0 0 0,-11-7-334 0 0,-1 2 0 0 0,-2 1 0 0 0,28 45 0 0 0,50 104 598 0 0,-26-41-380 0 0,-71-130-229 0 0,-4-4-95 0 0,1-1 0 0 0,0 1 0 0 0,0-1 0 0 0,0 0 1 0 0,1 1-1 0 0,-1-1 0 0 0,1 0 0 0 0,0-1 0 0 0,-1 1 0 0 0,6 3 0 0 0,-8-6 3 0 0,0 0 0 0 0,1 0 0 0 0,-1 0 0 0 0,0 0 0 0 0,1 0 0 0 0,-1 0 0 0 0,1 0 0 0 0,-1 0 0 0 0,0 0 0 0 0,1 0 0 0 0,-1 0 0 0 0,0 0 0 0 0,1 0 0 0 0,-1 0 0 0 0,0-1 0 0 0,1 1 0 0 0,-1 0 0 0 0,0 0 0 0 0,1 0 0 0 0,-1 0 0 0 0,0-1 0 0 0,0 1-1 0 0,1 0 1 0 0,-1 0 0 0 0,0-1 0 0 0,0 1 0 0 0,1 0 0 0 0,-1-1 0 0 0,0 1 0 0 0,0 0 0 0 0,0-1 0 0 0,0 1 0 0 0,1 0 0 0 0,-1-1 0 0 0,0 1 0 0 0,0 0 0 0 0,0-1 0 0 0,0 1 0 0 0,0-1 0 0 0,4-18-674 0 0,-4 16 186 0 0,2-18-4213 0 0,-2-7-1567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0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328 0 14623 0 0,'2'9'295'0'0,"-1"-1"-1"0"0,0 1 1 0 0,-1-1 0 0 0,1 1-1 0 0,-2-1 1 0 0,0 11 0 0 0,-13 53 591 0 0,6-32-444 0 0,-20 87 73 0 0,-33 99 675 0 0,51-195-922 0 0,-2 1 0 0 0,-1-2 0 0 0,-2 1-1 0 0,0-2 1 0 0,-2 0 0 0 0,-28 35 0 0 0,29-42-103 0 0,0 1 0 0 0,1 0 1 0 0,-13 28-1 0 0,26-42-169 0 0,-1-1-1 0 0,1 1 1 0 0,1-1-1 0 0,-1 1 0 0 0,1 14 1 0 0,-2 9-390 0 0,1-17-173 0 0,2-5-5290 0 0,-1-1-778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1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63 12439 0 0,'-18'23'2238'0'0,"8"-11"-1554"0"0,0 1 0 0 0,-14 27 0 0 0,20-32-574 0 0,1 1 1 0 0,0 0-1 0 0,0 0 1 0 0,1 0-1 0 0,0 0 1 0 0,1 0-1 0 0,0 0 1 0 0,0 1 0 0 0,1-1-1 0 0,1 11 1 0 0,1-1 109 0 0,1 1 0 0 0,1-1 0 0 0,11 33 0 0 0,-12-43-179 0 0,1 0 1 0 0,1 0 0 0 0,-1 0-1 0 0,1-1 1 0 0,1 0 0 0 0,0 0-1 0 0,0 0 1 0 0,1-1 0 0 0,-1 1 0 0 0,11 6-1 0 0,-13-10-38 0 0,0-1-1 0 0,1 0 1 0 0,-1-1 0 0 0,1 1-1 0 0,-1-1 1 0 0,1 0-1 0 0,0 0 1 0 0,0 0-1 0 0,7 1 1 0 0,-9-2 40 0 0,0-1 0 0 0,1 0 0 0 0,-1 0 0 0 0,0 0 0 0 0,0 0 0 0 0,1 0 0 0 0,-1-1 0 0 0,0 1 0 0 0,1-1 0 0 0,-1 0 0 0 0,0 0 0 0 0,0 0 0 0 0,0-1 0 0 0,0 1 0 0 0,5-3 0 0 0,-5 1-40 0 0,0 0 0 0 0,0 0 1 0 0,0 0-1 0 0,-1 0 1 0 0,1 0-1 0 0,-1-1 1 0 0,1 1-1 0 0,-1-1 0 0 0,0 1 1 0 0,0-1-1 0 0,-1 0 1 0 0,1 0-1 0 0,-1 0 1 0 0,0 0-1 0 0,0 0 1 0 0,1-8-1 0 0,0-6 62 0 0,-1-1 1 0 0,-1-25-1 0 0,-1 19-26 0 0,-1-1-1 0 0,-1 1 1 0 0,-1-1 0 0 0,-10-31-1 0 0,11 46-6 0 0,-1 0 1 0 0,0 1-1 0 0,0-1 0 0 0,-2 1 0 0 0,1 0 1 0 0,-1 1-1 0 0,-1 0 0 0 0,1-1 0 0 0,-2 2 1 0 0,1-1-1 0 0,-1 1 0 0 0,-11-8 0 0 0,14 11-22 0 0,-1 0-1 0 0,0 1 1 0 0,0 0 0 0 0,0 0-1 0 0,0 1 1 0 0,-1 0 0 0 0,0 0-1 0 0,1 0 1 0 0,-1 1 0 0 0,0 0-1 0 0,0 0 1 0 0,-13-1 0 0 0,17 3-10 0 0,1 1 0 0 0,0-1 0 0 0,0 1 1 0 0,0 0-1 0 0,0-1 0 0 0,0 1 0 0 0,0 0 1 0 0,0 0-1 0 0,0 0 0 0 0,0 1 0 0 0,0-1 1 0 0,0 0-1 0 0,1 1 0 0 0,-1-1 0 0 0,1 1 1 0 0,-1 0-1 0 0,1-1 0 0 0,-1 1 0 0 0,1 0 1 0 0,-1 2-1 0 0,-3 3-31 0 0,1 1 1 0 0,0-1 0 0 0,1 1-1 0 0,-3 8 1 0 0,2-3 26 0 0,1 0 0 0 0,1 0-1 0 0,0 0 1 0 0,0 0 0 0 0,2 0 0 0 0,-1 1 0 0 0,2-1 0 0 0,2 17 0 0 0,-1-14-98 0 0,1-1 1 0 0,1 1 0 0 0,1 0-1 0 0,0-1 1 0 0,1 0 0 0 0,10 20-1 0 0,-13-30-47 0 0,0 0 0 0 0,0 0 0 0 0,1 0-1 0 0,4 5 1 0 0,12 5-4907 0 0,2-5-1094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1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0 10103 0 0,'-10'3'529'0'0,"9"-3"-452"0"0,0 0 0 0 0,-1 1 0 0 0,1-1 0 0 0,0 0 0 0 0,0 0-1 0 0,0 1 1 0 0,0-1 0 0 0,0 0 0 0 0,0 1 0 0 0,0-1 0 0 0,0 1-1 0 0,0 0 1 0 0,0-1 0 0 0,0 1 0 0 0,0 0 0 0 0,0 0-1 0 0,0-1 1 0 0,0 1 0 0 0,1 0 0 0 0,-1 0 0 0 0,0 0 0 0 0,1 0-1 0 0,-1 0 1 0 0,1 0 0 0 0,-1 0 0 0 0,1 0 0 0 0,-1 0-1 0 0,1 0 1 0 0,0 0 0 0 0,-1 2 0 0 0,0 14 408 0 0,0-1 0 0 0,1 1 0 0 0,1-1 0 0 0,1 1-1 0 0,5 26 1 0 0,-1-10-375 0 0,3 26 465 0 0,22 74 0 0 0,-29-127-477 0 0,0 0-1 0 0,1 1 1 0 0,-1-1-1 0 0,1 0 1 0 0,1 0 0 0 0,-1-1-1 0 0,1 1 1 0 0,0-1-1 0 0,9 9 1 0 0,-12-13-64 0 0,1 1-1 0 0,-1-1 1 0 0,1 0 0 0 0,-1 0-1 0 0,1 0 1 0 0,0 0 0 0 0,-1 0-1 0 0,1 0 1 0 0,0 0 0 0 0,0-1-1 0 0,0 1 1 0 0,-1-1 0 0 0,1 1 0 0 0,0-1-1 0 0,0 0 1 0 0,0 1 0 0 0,0-1-1 0 0,0 0 1 0 0,0 0 0 0 0,0-1-1 0 0,0 1 1 0 0,0 0 0 0 0,0-1 0 0 0,-1 1-1 0 0,1-1 1 0 0,0 1 0 0 0,0-1-1 0 0,0 0 1 0 0,-1 0 0 0 0,1 0-1 0 0,0 0 1 0 0,-1 0 0 0 0,1 0-1 0 0,-1 0 1 0 0,1-1 0 0 0,-1 1 0 0 0,2-3-1 0 0,3-3 46 0 0,0 0-1 0 0,-1 0 1 0 0,0 0-1 0 0,0-1 1 0 0,-1 0-1 0 0,0 0 0 0 0,0-1 1 0 0,2-9-1 0 0,17-72 19 0 0,-23 90-94 0 0,15-117 298 0 0,-7 42 8 0 0,-7 50-316 0 0,-1 20 34 0 0,0 0 0 0 0,0 1-1 0 0,0-1 1 0 0,2-5 0 0 0,0 3 220 0 0,0 6-37 0 0,-1 12 76 0 0,-1-7-244 0 0,11 72 108 0 0,21 81 1 0 0,-24-126-95 0 0,-4-11 27 0 0,8 20-1 0 0,-10-35-210 0 0,0 1-1 0 0,1-1 1 0 0,-1 0 0 0 0,1 0 0 0 0,0 0 0 0 0,1 0 0 0 0,-1 0-1 0 0,8 6 1 0 0,1-3-5009 0 0,5-2-1742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2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21 12895 0 0,'-16'-16'1246'0'0,"15"16"-1201"0"0,1-1-1 0 0,-1 1 0 0 0,0-1 0 0 0,1 1 0 0 0,-1-1 0 0 0,0 1 0 0 0,1 0 0 0 0,-1-1 1 0 0,0 1-1 0 0,0 0 0 0 0,0 0 0 0 0,1-1 0 0 0,-1 1 0 0 0,0 0 0 0 0,0 0 0 0 0,0 0 1 0 0,1 0-1 0 0,-1 0 0 0 0,0 0 0 0 0,0 0 0 0 0,0 1 0 0 0,1-1 0 0 0,-1 0 0 0 0,0 0 0 0 0,-1 1 1 0 0,-3 2 251 0 0,0-1 1 0 0,-1 0-1 0 0,1 0 1 0 0,-9 2-1 0 0,-15 5-12 0 0,22-5-192 0 0,0 0 0 0 0,0 0-1 0 0,0 0 1 0 0,1 1 0 0 0,-1 0-1 0 0,1 0 1 0 0,1 1-1 0 0,-1 0 1 0 0,1 0 0 0 0,0 0-1 0 0,0 0 1 0 0,1 1 0 0 0,-1 0-1 0 0,2 0 1 0 0,-4 8 0 0 0,3-4 7 0 0,0 0 0 0 0,1 0 0 0 0,0 1 0 0 0,1-1-1 0 0,1 1 1 0 0,0-1 0 0 0,0 1 0 0 0,1 0 0 0 0,3 20 0 0 0,-1-13 1 0 0,2 0 0 0 0,0 0 0 0 0,1 0 0 0 0,9 21 0 0 0,-11-33-64 0 0,0 0-1 0 0,0 0 0 0 0,1-1 1 0 0,0 1-1 0 0,0-1 0 0 0,0 0 1 0 0,1 0-1 0 0,0 0 0 0 0,0-1 1 0 0,0 1-1 0 0,1-1 0 0 0,0-1 1 0 0,10 8-1 0 0,-12-11-33 0 0,-1 1 0 0 0,1-1-1 0 0,-1 0 1 0 0,1 1 0 0 0,0-2 0 0 0,-1 1 0 0 0,1 0 0 0 0,0-1-1 0 0,0 0 1 0 0,-1 0 0 0 0,1 0 0 0 0,0 0 0 0 0,0 0 0 0 0,-1-1 0 0 0,8-2-1 0 0,20-9-1368 0 0,-1-6-3631 0 0,-5 1-1109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2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7 15551 0 0,'-2'5'237'0'0,"0"1"-1"0"0,0 0 1 0 0,0-1-1 0 0,-1 1 1 0 0,0-1-1 0 0,0 0 1 0 0,-5 7-1 0 0,-11 21 216 0 0,13-17-268 0 0,0 0 0 0 0,2 1 0 0 0,0 0 0 0 0,0 0-1 0 0,-1 34 1 0 0,4-17 113 0 0,2-1-1 0 0,6 38 0 0 0,-5-56-136 0 0,1 0 0 0 0,1-1 0 0 0,9 23 0 0 0,-12-34-138 0 0,1 0-1 0 0,0 0 1 0 0,-1 0 0 0 0,1 0-1 0 0,0-1 1 0 0,0 1-1 0 0,1 0 1 0 0,-1-1 0 0 0,0 0-1 0 0,1 1 1 0 0,0-1-1 0 0,-1 0 1 0 0,1 0 0 0 0,3 1-1 0 0,-5-2-14 0 0,0-1-1 0 0,1 1 1 0 0,-1-1 0 0 0,0 1-1 0 0,0-1 1 0 0,1 0-1 0 0,-1 0 1 0 0,0 1 0 0 0,1-1-1 0 0,-1 0 1 0 0,0 0-1 0 0,1 0 1 0 0,-1-1-1 0 0,0 1 1 0 0,1 0 0 0 0,-1 0-1 0 0,0-1 1 0 0,1 1-1 0 0,-1-1 1 0 0,0 1 0 0 0,0-1-1 0 0,0 1 1 0 0,1-1-1 0 0,-1 0 1 0 0,0 0 0 0 0,0 1-1 0 0,0-1 1 0 0,0 0-1 0 0,0 0 1 0 0,0 0 0 0 0,0 0-1 0 0,-1 0 1 0 0,1 0-1 0 0,0 0 1 0 0,-1-1 0 0 0,2-1-1 0 0,3-9 0 0 0,0 1 1 0 0,-1-1-1 0 0,0 0 0 0 0,-1 0 0 0 0,0-1 1 0 0,-1 1-1 0 0,1-19 0 0 0,-3-92 65 0 0,-1 83-64 0 0,0 16-40 0 0,-1-1-1 0 0,0 0 1 0 0,-2 1-1 0 0,-2-1 0 0 0,-9-29 1 0 0,9 43 160 0 0,6 11-122 0 0,0 0 1 0 0,0 0-1 0 0,0 0 1 0 0,-1 0-1 0 0,1 0 1 0 0,0 0-1 0 0,0 0 0 0 0,0 0 1 0 0,0 1-1 0 0,0-1 1 0 0,0 0-1 0 0,0 0 1 0 0,-1 0-1 0 0,1 0 1 0 0,0 0-1 0 0,0 0 1 0 0,0 0-1 0 0,0 0 0 0 0,0 0 1 0 0,0 0-1 0 0,0 1 1 0 0,0-1-1 0 0,-1 0 1 0 0,1 0-1 0 0,0 0 1 0 0,0 0-1 0 0,0 0 1 0 0,0 0-1 0 0,0 0 0 0 0,0 1 1 0 0,0-1-1 0 0,0 0 1 0 0,0 0-1 0 0,0 0 1 0 0,0 0-1 0 0,0 0 1 0 0,0 1-1 0 0,0-1 0 0 0,0 0 1 0 0,0 0-1 0 0,0 2 56 0 0,0 1-1 0 0,0-1 0 0 0,0 0 1 0 0,0 1-1 0 0,0-1 0 0 0,0 0 1 0 0,1 4-1 0 0,26 92 454 0 0,-6-19-516 0 0,-17-67 5 0 0,37 110 111 0 0,-34-105-99 0 0,0-1 0 0 0,1-1 0 0 0,1 1 0 0 0,1-2 0 0 0,14 19 0 0 0,-23-31-31 0 0,0-1-1 0 0,0 0 1 0 0,1 1 0 0 0,-1-1 0 0 0,1 0 0 0 0,-1 0-1 0 0,1 0 1 0 0,0 0 0 0 0,-1 0 0 0 0,1 0 0 0 0,0 0-1 0 0,0 0 1 0 0,0-1 0 0 0,0 1 0 0 0,-1-1 0 0 0,1 1-1 0 0,0-1 1 0 0,0 0 0 0 0,4 0 0 0 0,-5 0-509 0 0,1 0 1 0 0,-1-1 0 0 0,0 1-1 0 0,1 0 1 0 0,-1-1 0 0 0,0 1-1 0 0,1-1 1 0 0,-1 0 0 0 0,0 1 0 0 0,0-1-1 0 0,2-1 1 0 0,6-6-6331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3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15431 0 0,'27'-9'2512'0'0,"-27"8"-2502"0"0,31-4 606 0 0,45-2 0 0 0,-66 7-545 0 0,0 0 0 0 0,0 1-1 0 0,0 0 1 0 0,0 1 0 0 0,0 0 0 0 0,0 1-1 0 0,0 0 1 0 0,14 6 0 0 0,-20-7-44 0 0,-1 0 1 0 0,0 0-1 0 0,1 1 0 0 0,-1-1 1 0 0,0 1-1 0 0,-1 0 1 0 0,1 0-1 0 0,0 0 0 0 0,-1 0 1 0 0,1 1-1 0 0,-1-1 1 0 0,0 0-1 0 0,0 1 0 0 0,-1 0 1 0 0,1-1-1 0 0,-1 1 0 0 0,0 0 1 0 0,1 0-1 0 0,-1 5 1 0 0,2 8 252 0 0,-1 1 0 0 0,0 0 0 0 0,-2 18 0 0 0,0-30-395 0 0,-3 65 31 0 0,2-43 219 0 0,0 1 0 0 0,6 52-1 0 0,-4-71-59 0 0,0-3-29 0 0,0 1 0 0 0,0-1 0 0 0,4 10 0 0 0,-5-16-45 0 0,0 0 0 0 0,0-1 1 0 0,1 1-1 0 0,-1 0 0 0 0,0 0 0 0 0,1 0 0 0 0,-1 0 0 0 0,1-1 1 0 0,-1 1-1 0 0,1 0 0 0 0,-1 0 0 0 0,1-1 0 0 0,-1 1 1 0 0,1 0-1 0 0,0-1 0 0 0,-1 1 0 0 0,1-1 0 0 0,0 1 0 0 0,0-1 1 0 0,-1 1-1 0 0,1-1 0 0 0,0 1 0 0 0,0-1 0 0 0,0 0 0 0 0,0 0 1 0 0,-1 1-1 0 0,1-1 0 0 0,0 0 0 0 0,0 0 0 0 0,0 0 0 0 0,0 0 1 0 0,0 0-1 0 0,0 0 0 0 0,1 0 0 0 0,1-2 9 0 0,-1 1 0 0 0,0-1 0 0 0,0 0 0 0 0,0 0 0 0 0,-1 0 0 0 0,1 0 0 0 0,0 0 0 0 0,-1-1-1 0 0,1 1 1 0 0,-1 0 0 0 0,0-1 0 0 0,2-4 0 0 0,-1 3-4 0 0,8-19 23 0 0,-2-1 0 0 0,-1 0 1 0 0,7-36-1 0 0,36-168-285 0 0,-50 227 255 0 0,0 1 0 0 0,0-1 0 0 0,0 1 0 0 0,0-1 0 0 0,1 1 0 0 0,-1-1 0 0 0,0 1 1 0 0,0-1-1 0 0,0 1 0 0 0,1-1 0 0 0,-1 1 0 0 0,0-1 0 0 0,1 1 0 0 0,-1 0 0 0 0,0-1 0 0 0,1 1 0 0 0,-1 0 0 0 0,0-1 0 0 0,1 1 0 0 0,-1 0 0 0 0,2-1 0 0 0,-2 1 2 0 0,0 0-1 0 0,1 0 1 0 0,-1 0-1 0 0,0 0 1 0 0,1 0-1 0 0,-1 1 1 0 0,0-1 0 0 0,1 0-1 0 0,-1 0 1 0 0,0 0-1 0 0,0 1 1 0 0,1-1-1 0 0,-1 0 1 0 0,0 0-1 0 0,0 1 1 0 0,1-1-1 0 0,-1 0 1 0 0,0 0 0 0 0,0 1-1 0 0,0-1 1 0 0,0 0-1 0 0,1 1 1 0 0,-1-1-1 0 0,0 0 1 0 0,0 1-1 0 0,0-1 1 0 0,0 0 0 0 0,0 1-1 0 0,0-1 1 0 0,0 1-1 0 0,26 83 441 0 0,-12-20-304 0 0,3-1 0 0 0,26 60 0 0 0,-40-115-108 0 0,1-1-1 0 0,0 1 1 0 0,0-1-1 0 0,1 0 1 0 0,-1-1-1 0 0,1 1 0 0 0,12 10 1 0 0,-15-14-36 0 0,1-1 0 0 0,0 1 1 0 0,0-1-1 0 0,0 0 0 0 0,0 0 0 0 0,0-1 0 0 0,1 1 1 0 0,-1-1-1 0 0,0 1 0 0 0,1-1 0 0 0,-1 0 1 0 0,1-1-1 0 0,-1 1 0 0 0,1 0 0 0 0,0-1 0 0 0,-1 0 1 0 0,1 0-1 0 0,0 0 0 0 0,-1 0 0 0 0,4-1 0 0 0,2-1-30 0 0,-1-1 0 0 0,0 1 0 0 0,0-2 0 0 0,-1 1-1 0 0,1-1 1 0 0,-1 0 0 0 0,1 0 0 0 0,11-11 0 0 0,16-17-1311 0 0,-4-3-3983 0 0,-5 0-1517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3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64 12895 0 0,'-1'0'94'0'0,"0"0"-1"0"0,0 0 0 0 0,1-1 1 0 0,-1 1-1 0 0,0 0 0 0 0,0-1 0 0 0,0 1 1 0 0,1-1-1 0 0,-1 1 0 0 0,0-1 1 0 0,0 1-1 0 0,1-1 0 0 0,-1 1 1 0 0,-1-2-1 0 0,2 1-80 0 0,0 1 0 0 0,0-1 0 0 0,-1 1 0 0 0,1 0 0 0 0,0-1 0 0 0,-1 1 0 0 0,1 0 0 0 0,-1-1 0 0 0,1 1 0 0 0,-1 0 0 0 0,1-1 0 0 0,0 1 0 0 0,-1 0 0 0 0,1 0 0 0 0,-1-1 0 0 0,1 1 0 0 0,-1 0 0 0 0,1 0 0 0 0,-1 0 0 0 0,0 0 0 0 0,1 0 0 0 0,-1 0 0 0 0,1 0 0 0 0,-1 0 0 0 0,1 0 0 0 0,-1 0 0 0 0,1 0 0 0 0,-1 0 0 0 0,0 0 0 0 0,-10 6 887 0 0,10-6-846 0 0,0 0 0 0 0,-1 1 0 0 0,1 0 0 0 0,0-1 0 0 0,0 1 0 0 0,0 0 0 0 0,0-1 0 0 0,0 1 0 0 0,0 0 1 0 0,0 0-1 0 0,0 0 0 0 0,0 0 0 0 0,1 0 0 0 0,-1 0 0 0 0,0 0 0 0 0,0 0 0 0 0,0 1 0 0 0,-2 5 87 0 0,0 0 0 0 0,1-1 0 0 0,0 1 0 0 0,0 0 0 0 0,1 0 0 0 0,-1 0 0 0 0,2 0 0 0 0,-1 8-1 0 0,3 61 815 0 0,0-52-770 0 0,9 110 524 0 0,-7-107-486 0 0,1 1-1 0 0,16 49 1 0 0,-19-73-193 0 0,0 0-1 0 0,-1 0 1 0 0,2-1-1 0 0,-1 1 1 0 0,0 0-1 0 0,6 5 1 0 0,-8-8-13 0 0,1 0 1 0 0,-1 0-1 0 0,1-1 1 0 0,0 1 0 0 0,-1-1-1 0 0,1 1 1 0 0,0 0-1 0 0,0-1 1 0 0,-1 1-1 0 0,1-1 1 0 0,0 1 0 0 0,0-1-1 0 0,0 0 1 0 0,0 1-1 0 0,0-1 1 0 0,0 0-1 0 0,-1 0 1 0 0,1 0 0 0 0,0 1-1 0 0,0-1 1 0 0,0 0-1 0 0,0 0 1 0 0,0 0 0 0 0,0 0-1 0 0,0-1 1 0 0,0 1-1 0 0,0 0 1 0 0,0 0-1 0 0,0-1 1 0 0,0 1 0 0 0,-1 0-1 0 0,1-1 1 0 0,0 1-1 0 0,0-1 1 0 0,0 1-1 0 0,-1-1 1 0 0,1 1 0 0 0,1-2-1 0 0,5-5 52 0 0,-1 0-1 0 0,0-1 1 0 0,0 0 0 0 0,0 0-1 0 0,-1 0 1 0 0,-1 0 0 0 0,7-15-1 0 0,-1-4 144 0 0,10-38-1 0 0,-11 28-178 0 0,9-70 0 0 0,-16 93-24 0 0,-1-1 0 0 0,-1 1 0 0 0,-1 0 0 0 0,0-1 0 0 0,0 1 0 0 0,-2 0 0 0 0,0 0 0 0 0,-6-18 0 0 0,6 24 30 0 0,-1 1 0 0 0,0 0 0 0 0,-1 0 0 0 0,1 0 1 0 0,-1 1-1 0 0,-1-1 0 0 0,1 1 0 0 0,-1 0 0 0 0,0 1 0 0 0,-12-9 0 0 0,12 11-188 0 0,9 7-599 0 0,9 9-5360 0 0,-1-2-680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4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21 5983 0 0,'-19'-20'748'0'0,"4"25"2088"0"0,11-6-2650 0 0,0 0 0 0 0,0 1-1 0 0,-1 0 1 0 0,1 0 0 0 0,0 0 0 0 0,-1 0-1 0 0,1 1 1 0 0,0 0 0 0 0,0-1-1 0 0,-1 2 1 0 0,1-1 0 0 0,0 0-1 0 0,0 1 1 0 0,0 0 0 0 0,0 0 0 0 0,1 0-1 0 0,-7 4 1 0 0,3 0 69 0 0,0 1 1 0 0,1 0-1 0 0,-1-1 1 0 0,2 2-1 0 0,-1-1 1 0 0,-8 16-1 0 0,5-6 144 0 0,0 2-1 0 0,-7 20 1 0 0,2 9 320 0 0,13-44-608 0 0,1 0 1 0 0,-1 0-1 0 0,1 1 1 0 0,-1-1-1 0 0,1 0 1 0 0,1 0-1 0 0,-1 0 1 0 0,0 0-1 0 0,1 0 1 0 0,1 5-1 0 0,-1-9-89 0 0,-1 1-1 0 0,0-1 0 0 0,1 1 1 0 0,-1-1-1 0 0,0 1 0 0 0,1 0 1 0 0,-1-1-1 0 0,1 1 0 0 0,0-1 1 0 0,-1 0-1 0 0,1 1 0 0 0,-1-1 1 0 0,1 1-1 0 0,-1-1 0 0 0,1 0 1 0 0,0 1-1 0 0,-1-1 0 0 0,1 0 1 0 0,0 0-1 0 0,-1 0 0 0 0,1 0 1 0 0,0 1-1 0 0,0-1 0 0 0,-1 0 1 0 0,1 0-1 0 0,0 0 0 0 0,-1 0 1 0 0,1 0-1 0 0,0-1 1 0 0,-1 1-1 0 0,1 0 0 0 0,0 0 1 0 0,-1 0-1 0 0,1-1 0 0 0,0 1 1 0 0,-1 0-1 0 0,1-1 0 0 0,0 1 1 0 0,-1 0-1 0 0,1-1 0 0 0,4-2 74 0 0,0 1 1 0 0,-1-1-1 0 0,8-6 0 0 0,5-6 123 0 0,38-30 302 0 0,-47 39-354 0 0,0 1 1 0 0,1 0 0 0 0,-1 0-1 0 0,18-6 1 0 0,-25 10-162 0 0,0 1 1 0 0,0-1-1 0 0,0 1 1 0 0,0 0-1 0 0,0-1 1 0 0,0 1-1 0 0,0 0 1 0 0,0 0-1 0 0,0 0 1 0 0,0-1-1 0 0,0 1 1 0 0,0 0-1 0 0,0 1 1 0 0,0-1-1 0 0,0 0 1 0 0,0 0-1 0 0,0 0 1 0 0,0 1-1 0 0,0-1 0 0 0,0 0 1 0 0,0 1-1 0 0,0-1 1 0 0,0 1-1 0 0,0-1 1 0 0,0 1-1 0 0,-1-1 1 0 0,1 1-1 0 0,0 0 1 0 0,1 0-1 0 0,-2 1 5 0 0,1 0 0 0 0,0-1-1 0 0,-1 1 1 0 0,1 0 0 0 0,-1 0 0 0 0,1 0-1 0 0,-1 0 1 0 0,0-1 0 0 0,0 1-1 0 0,0 0 1 0 0,0 0 0 0 0,0 0 0 0 0,0 0-1 0 0,0 0 1 0 0,-1 2 0 0 0,-12 65 509 0 0,-3 10 293 0 0,8-39-655 0 0,-6 53 0 0 0,14-92-147 0 0,-1 0 1 0 0,1 0-1 0 0,0 1 0 0 0,0-1 0 0 0,0 0 0 0 0,0 1 0 0 0,0-1 1 0 0,1 0-1 0 0,-1 1 0 0 0,0-1 0 0 0,0 0 0 0 0,1 1 1 0 0,-1-1-1 0 0,1 0 0 0 0,-1 0 0 0 0,2 2 0 0 0,-1-3-3 0 0,-1 0-1 0 0,1 1 0 0 0,0-1 1 0 0,0 0-1 0 0,0 0 0 0 0,-1 1 0 0 0,1-1 1 0 0,0 0-1 0 0,0 0 0 0 0,0 0 1 0 0,0 0-1 0 0,-1 0 0 0 0,1 0 1 0 0,0-1-1 0 0,0 1 0 0 0,0 0 0 0 0,0 0 1 0 0,-1 0-1 0 0,1-1 0 0 0,0 1 1 0 0,0 0-1 0 0,-1-1 0 0 0,1 1 1 0 0,1-2-1 0 0,37-22 247 0 0,-27 17-163 0 0,-1-1 0 0 0,18-6-1 0 0,87-27 75 0 0,-9 5 88 0 0,-78 24-275 0 0,31-18-1 0 0,-50 25 20 0 0,0-2 0 0 0,0 1-1 0 0,0-2 1 0 0,-1 1 0 0 0,-1-1-1 0 0,11-12 1 0 0,-14 14-8 0 0,-1 0 1 0 0,0-1-1 0 0,-1 0 0 0 0,0 1 0 0 0,0-1 1 0 0,0 0-1 0 0,-1 0 0 0 0,0-1 1 0 0,0 1-1 0 0,-1 0 0 0 0,0-1 0 0 0,0 1 1 0 0,0-1-1 0 0,-2-10 0 0 0,0 10-21 0 0,0 1 0 0 0,-1-1 0 0 0,0 1 0 0 0,0 0-1 0 0,-1 0 1 0 0,0 0 0 0 0,0 0 0 0 0,-1 1 0 0 0,0-1 0 0 0,0 1 0 0 0,0 0-1 0 0,-1 0 1 0 0,-9-9 0 0 0,13 14 38 0 0,0 0-1 0 0,-1 0 1 0 0,1 0 0 0 0,-1 0-1 0 0,1 0 1 0 0,0 1 0 0 0,-1-1-1 0 0,1 1 1 0 0,-1-1 0 0 0,0 1-1 0 0,1 0 1 0 0,-1-1 0 0 0,1 1-1 0 0,-1 0 1 0 0,0 0 0 0 0,1 0-1 0 0,-1 0 1 0 0,-2 1 0 0 0,1-1 17 0 0,0 1 1 0 0,0 0-1 0 0,0 1 1 0 0,0-1 0 0 0,0 0-1 0 0,1 1 1 0 0,-1 0-1 0 0,-5 3 1 0 0,2 1 30 0 0,0-1 1 0 0,0 1-1 0 0,1 0 0 0 0,0 1 1 0 0,0-1-1 0 0,-6 12 0 0 0,3-3 9 0 0,2 1 0 0 0,0 0 0 0 0,0 0 0 0 0,2 0 0 0 0,0 0 0 0 0,1 1 0 0 0,-2 25-1 0 0,4-21-15 0 0,1 0-1 0 0,1 1 0 0 0,0-1 1 0 0,2 0-1 0 0,8 33 0 0 0,-8-45-23 0 0,0 1 0 0 0,1 0-1 0 0,0-1 1 0 0,0 1 0 0 0,1-1 0 0 0,0 0 0 0 0,1-1-1 0 0,0 1 1 0 0,9 9 0 0 0,-11-13-7 0 0,0-1 1 0 0,1 0-1 0 0,0 0 1 0 0,0-1-1 0 0,0 1 0 0 0,0-1 1 0 0,1 0-1 0 0,-1-1 1 0 0,1 1-1 0 0,-1-1 1 0 0,1 0-1 0 0,0 0 0 0 0,0-1 1 0 0,0 0-1 0 0,0 0 1 0 0,13 1-1 0 0,-8-3-20 0 0,0 0 0 0 0,0-1 1 0 0,-1 0-1 0 0,1 0 0 0 0,0-1 0 0 0,-1 0 0 0 0,1-1 0 0 0,-1 0 1 0 0,0-1-1 0 0,0 0 0 0 0,-1-1 0 0 0,0 0 0 0 0,0 0 0 0 0,0-1 0 0 0,-1 0 1 0 0,1-1-1 0 0,-2 0 0 0 0,12-14 0 0 0,-14 15 40 0 0,31-40-7082 0 0,-15 16-689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6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7 12439 0 0,'-3'-7'1447'0'0,"3"7"-1424"0"0,0 0 0 0 0,0 0 0 0 0,0 1 1 0 0,0-1-1 0 0,0 0 0 0 0,0 0 1 0 0,0 0-1 0 0,0 0 0 0 0,0 0 1 0 0,0 0-1 0 0,0 0 0 0 0,0 0 0 0 0,0 0 1 0 0,0 1-1 0 0,0-1 0 0 0,0 0 1 0 0,0 0-1 0 0,0 0 0 0 0,0 0 1 0 0,0 0-1 0 0,0 0 0 0 0,0 0 0 0 0,0 0 1 0 0,0 0-1 0 0,0 1 0 0 0,0-1 1 0 0,0 0-1 0 0,0 0 0 0 0,0 0 1 0 0,0 0-1 0 0,0 0 0 0 0,0 0 0 0 0,0 0 1 0 0,0 0-1 0 0,-1 0 0 0 0,1 0 1 0 0,0 0-1 0 0,0 0 0 0 0,0 1 1 0 0,0-1-1 0 0,0 0 0 0 0,0 0 0 0 0,0 0 1 0 0,0 0-1 0 0,0 0 0 0 0,0 0 1 0 0,-1 0-1 0 0,1 0 0 0 0,0 0 1 0 0,0 0-1 0 0,0 0 0 0 0,0 0 0 0 0,0 0 1 0 0,0 0-1 0 0,0 0 0 0 0,0 0 1 0 0,-1 0-1 0 0,1 0 0 0 0,0 0 0 0 0,0 0 1 0 0,0 0-1 0 0,0 0 0 0 0,0-1 1 0 0,0 1-1 0 0,0 0 0 0 0,0 1 381 0 0,1 4-16 0 0,28 139 1195 0 0,-22-108-1456 0 0,6 26 306 0 0,8 117 0 0 0,-20-175-420 0 0,-5 232 1350 0 0,3-215-1285 0 0,0 0-1 0 0,1 0 0 0 0,5 30 1 0 0,-3-41 163 0 0,1-9-224 0 0,2-17-217 0 0,-5 11 205 0 0,1-1 0 0 0,-1 0 0 0 0,-1 0 0 0 0,0-6 0 0 0,0-10 188 0 0,-2-17 219 0 0,1-12-166 0 0,3 22-378 0 0,-1 20 75 0 0,0-1-1 0 0,1 1 0 0 0,0-1 1 0 0,2-9-1 0 0,1 5 133 0 0,0 0 1 0 0,1 0-1 0 0,1 1 0 0 0,7-14 0 0 0,-12 26-71 0 0,-1 0 1 0 0,1 0-1 0 0,-1 0 0 0 0,1 0 0 0 0,0 0 1 0 0,-1 1-1 0 0,1-1 0 0 0,0 0 0 0 0,0 0 1 0 0,0 1-1 0 0,0-1 0 0 0,-1 0 0 0 0,1 1 1 0 0,0-1-1 0 0,0 1 0 0 0,0-1 0 0 0,0 1 1 0 0,0 0-1 0 0,0-1 0 0 0,0 1 0 0 0,3 0 1 0 0,-3 0 5 0 0,1 0 1 0 0,0 0 0 0 0,0 0 0 0 0,0 1-1 0 0,0-1 1 0 0,0 1 0 0 0,-1 0-1 0 0,1-1 1 0 0,0 1 0 0 0,0 0 0 0 0,2 2-1 0 0,3 2 39 0 0,1 1 0 0 0,-1 0 0 0 0,12 14 0 0 0,-17-18-45 0 0,5 5 39 0 0,-1 0 0 0 0,0 1 0 0 0,0-1 1 0 0,0 2-1 0 0,-1-1 0 0 0,0 0 0 0 0,-1 1 1 0 0,0 0-1 0 0,0 0 0 0 0,-1 1 0 0 0,0-1 1 0 0,-1 0-1 0 0,0 1 0 0 0,0 0 0 0 0,-1 0 1 0 0,0-1-1 0 0,-1 13 0 0 0,-1-10-6 0 0,-9 73 563 0 0,8-72-511 0 0,-1 0-1 0 0,-1-1 1 0 0,0 1 0 0 0,-9 18-1 0 0,12-30-110 0 0,1 1 0 0 0,0-1 1 0 0,-1 0-1 0 0,0 0 0 0 0,1 0 0 0 0,-1 0 0 0 0,0-1 0 0 0,1 1 0 0 0,-1 0 1 0 0,0 0-1 0 0,0 0 0 0 0,0 0 0 0 0,0-1 0 0 0,0 1 0 0 0,0-1 0 0 0,0 1 1 0 0,0 0-1 0 0,0-1 0 0 0,0 0 0 0 0,0 1 0 0 0,0-1 0 0 0,0 0 0 0 0,0 1 0 0 0,0-1 1 0 0,-1 0-1 0 0,1 0 0 0 0,0 0 0 0 0,0 0 0 0 0,-2 0 0 0 0,2 0-26 0 0,0-1-1 0 0,1 1 0 0 0,-1-1 0 0 0,0 1 1 0 0,0-1-1 0 0,0 0 0 0 0,0 1 0 0 0,0-1 1 0 0,1 0-1 0 0,-1 1 0 0 0,0-1 0 0 0,0 0 1 0 0,1 0-1 0 0,-1 0 0 0 0,1 0 0 0 0,-1 0 1 0 0,1 1-1 0 0,-1-1 0 0 0,1 0 0 0 0,-1 0 0 0 0,1 0 1 0 0,0-1-1 0 0,0 1 0 0 0,-1 0 0 0 0,1 0 1 0 0,0 0-1 0 0,0 0 0 0 0,0 0 0 0 0,0 0 1 0 0,0 0-1 0 0,1-2 0 0 0,0-6-1228 0 0,1-1-3610 0 0,1-1-1685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4:59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 13823 0 0,'-11'11'2172'0'0,"7"-8"-1740"0"0,0 0 1 0 0,1 0 0 0 0,0 1 0 0 0,-1-1-1 0 0,-2 5 1 0 0,-2 7-87 0 0,1 0-1 0 0,0 1 0 0 0,0-1 0 0 0,2 1 1 0 0,-7 31-1 0 0,-7 85 822 0 0,16-107-958 0 0,0 0-36 0 0,1 1-1 0 0,1 0 1 0 0,1-1-1 0 0,1 1 1 0 0,2-1-1 0 0,1 1 1 0 0,8 33-1 0 0,-9-53-95 0 0,-1 0 0 0 0,1 0 0 0 0,1 0 0 0 0,-1-1 1 0 0,1 0-1 0 0,-1 1 0 0 0,1-1 0 0 0,1-1 0 0 0,-1 1 0 0 0,1-1 0 0 0,0 1 0 0 0,0-1 0 0 0,0-1 0 0 0,1 1 0 0 0,-1-1 0 0 0,1 0 0 0 0,7 3 0 0 0,-1-1-36 0 0,0 0-1 0 0,0-1 0 0 0,1 0 0 0 0,-1-1 0 0 0,1-1 0 0 0,0 0 0 0 0,21 1 0 0 0,-18-3-16 0 0,0 0 0 0 0,-1-2 0 0 0,1 1 0 0 0,-1-2 0 0 0,1 0 0 0 0,-1-1 0 0 0,20-7 0 0 0,-18 1-3305 0 0,-11 5-447 0 0,6-2-4151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6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45 297 9671 0 0,'1'1'245'0'0,"1"1"-1"0"0,-1 0 0 0 0,1 0 1 0 0,-1 0-1 0 0,0 0 0 0 0,0 0 1 0 0,0 0-1 0 0,0 0 0 0 0,0 0 1 0 0,-1 0-1 0 0,1 0 0 0 0,0 0 0 0 0,-1 1 1 0 0,0-1-1 0 0,0 0 0 0 0,1 0 1 0 0,-1 1-1 0 0,0-1 0 0 0,-1 0 1 0 0,1 3-1 0 0,-1 9-24 0 0,1 14 614 0 0,-1-6-421 0 0,1-1-1 0 0,1 1 1 0 0,1-1 0 0 0,8 36-1 0 0,-6-48-611 0 0,-6-21-5020 0 0,0 1-163 0 0</inkml:trace>
  <inkml:trace contextRef="#ctx0" brushRef="#br0" timeOffset="1">5 1 17159 0 0,'-1'11'376'0'0,"-1"-6"72"0"0,0 1 24 0 0,2-1 16 0 0,2-2-392 0 0,-2 0-96 0 0,2 2 0 0 0,2 1 0 0 0,3 5 0 0 0,2 4 0 0 0,6-4 0 0 0,0-2-5080 0 0,5 1-1016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6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9 7367 0 0,'-6'15'3032'0'0,"-10"29"0"0"0,13-27-2594 0 0,0 0 0 0 0,1 0 0 0 0,0 25 0 0 0,7 51 428 0 0,-5-91-860 0 0,9 88 507 0 0,-7-76-332 0 0,1 0 0 0 0,0 0 0 0 0,1 0 0 0 0,8 17 0 0 0,-1-13 429 0 0,-4-16-262 0 0,0-10-172 0 0,-4 1-87 0 0,-1 0 0 0 0,-1 0 0 0 0,0 0-1 0 0,0 0 1 0 0,0 0 0 0 0,-1-1 0 0 0,0-9 0 0 0,0 0 48 0 0,1-8 47 0 0,8-122 454 0 0,-6 120-580 0 0,1-1 1 0 0,2 1 0 0 0,11-33-1 0 0,-16 56-56 0 0,9-21 37 0 0,-9 23-37 0 0,-1 1 0 0 0,1 0 0 0 0,0 0 0 0 0,-1 0 0 0 0,1-1 0 0 0,0 1 1 0 0,0 0-1 0 0,0 0 0 0 0,0 0 0 0 0,0 0 0 0 0,0 0 0 0 0,0 0 0 0 0,0 1 0 0 0,2-2 0 0 0,-2 2 2 0 0,0-1-1 0 0,0 1 1 0 0,0 0-1 0 0,0 0 1 0 0,0 1 0 0 0,0-1-1 0 0,0 0 1 0 0,0 0-1 0 0,0 0 1 0 0,0 1-1 0 0,0-1 1 0 0,0 0 0 0 0,0 1-1 0 0,0-1 1 0 0,0 1-1 0 0,0-1 1 0 0,-1 1-1 0 0,1-1 1 0 0,1 2 0 0 0,17 15 133 0 0,-13-10-83 0 0,4 3-61 0 0,-1 1 1 0 0,-1 0-1 0 0,0 0 0 0 0,0 1 1 0 0,-1 0-1 0 0,0 0 0 0 0,-1 1 1 0 0,4 14-1 0 0,-5-15 30 0 0,-2 1 1 0 0,0 0 0 0 0,0 0-1 0 0,-1 0 1 0 0,0 21-1 0 0,-5 67 116 0 0,1-68-74 0 0,-1-1 15 0 0,1-16-13 0 0,1 0 0 0 0,1 0 0 0 0,2 27 0 0 0,3-30-6017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7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38 7831 0 0,'-10'52'5875'0'0,"8"-33"-5466"0"0,1 0 0 0 0,2 27 0 0 0,2 9 505 0 0,18 94 0 0 0,-20-143-787 0 0,1 0 1 0 0,0 0 0 0 0,0 0-1 0 0,1 0 1 0 0,0-1 0 0 0,0 1-1 0 0,0-1 1 0 0,0 1 0 0 0,8 8-1 0 0,-9-13-86 0 0,-1 1 0 0 0,1-1 0 0 0,-1 1 0 0 0,1-1-1 0 0,0 0 1 0 0,0 0 0 0 0,0 1 0 0 0,-1-1 0 0 0,1 0-1 0 0,0-1 1 0 0,0 1 0 0 0,0 0 0 0 0,1-1 0 0 0,-1 1-1 0 0,0-1 1 0 0,0 1 0 0 0,0-1 0 0 0,0 0 0 0 0,0 0-1 0 0,1 0 1 0 0,-1 0 0 0 0,0-1 0 0 0,0 1 0 0 0,0 0-1 0 0,0-1 1 0 0,0 1 0 0 0,0-1 0 0 0,0 0 0 0 0,0 0 0 0 0,0 0-1 0 0,3-2 1 0 0,-1 0 12 0 0,0 0-1 0 0,0 0 0 0 0,-1-1 1 0 0,1 1-1 0 0,-1-1 0 0 0,0 0 1 0 0,0 0-1 0 0,0 0 0 0 0,-1 0 1 0 0,1-1-1 0 0,-1 1 0 0 0,0-1 1 0 0,-1 1-1 0 0,3-10 0 0 0,0-2-10 0 0,0-1 0 0 0,-2 1-1 0 0,1-19 1 0 0,-1-4 111 0 0,-4-46 0 0 0,0 69-105 0 0,0 0-1 0 0,-1 0 1 0 0,0 0-1 0 0,-1 1 0 0 0,-11-27 1 0 0,13 38-36 0 0,0 0 1 0 0,0 0 0 0 0,0 1-1 0 0,-1-1 1 0 0,1 1 0 0 0,-1-1-1 0 0,0 1 1 0 0,0 0-1 0 0,0 0 1 0 0,-1 0 0 0 0,1 0-1 0 0,-6-3 1 0 0,6 5 7 0 0,1-1 0 0 0,0 2 0 0 0,0-1 0 0 0,-1 0 0 0 0,1 0 0 0 0,0 1 0 0 0,-1-1 0 0 0,1 1 0 0 0,-1 0 0 0 0,1 0 1 0 0,0 0-1 0 0,-1 0 0 0 0,1 0 0 0 0,-1 0 0 0 0,1 0 0 0 0,0 1 0 0 0,-1 0 0 0 0,1-1 0 0 0,0 1 0 0 0,-1 0 0 0 0,1 0 0 0 0,0 0 0 0 0,0 0 0 0 0,-3 2 0 0 0,1 0-55 0 0,1 0 0 0 0,-1 0 0 0 0,1 0 1 0 0,0 1-1 0 0,-1-1 0 0 0,1 1 0 0 0,1 0 0 0 0,-1 0 0 0 0,1 0 0 0 0,-1 0 0 0 0,-1 6 0 0 0,3-7-846 0 0,0 0 0 0 0,0 0 0 0 0,0 0 0 0 0,1 0 0 0 0,-1 0 0 0 0,1 5 0 0 0,1 4-5557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8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15319 0 0,'-3'3'532'0'0,"2"-2"-436"0"0,0 0-1 0 0,0 0 0 0 0,0 0 1 0 0,0 0-1 0 0,0 0 0 0 0,1 0 1 0 0,-1 0-1 0 0,0 0 1 0 0,1 0-1 0 0,-1 0 0 0 0,1 0 1 0 0,-1 0-1 0 0,1 0 0 0 0,0 1 1 0 0,-1-1-1 0 0,1 2 1 0 0,-2 15 186 0 0,0 0 0 0 0,2 1 0 0 0,0 0 1 0 0,4 27-1 0 0,0 0 121 0 0,-1 34 135 0 0,-3-37-205 0 0,2-1-1 0 0,12 63 1 0 0,-14-102-321 0 0,1 2 38 0 0,1 1 0 0 0,-1-1 0 0 0,1 1-1 0 0,0-1 1 0 0,3 6 0 0 0,-5-10-43 0 0,1 0 1 0 0,-1-1-1 0 0,1 1 1 0 0,-1 0-1 0 0,1-1 1 0 0,-1 1-1 0 0,1-1 1 0 0,-1 1-1 0 0,1-1 1 0 0,-1 1-1 0 0,1-1 1 0 0,0 1-1 0 0,-1-1 1 0 0,1 1-1 0 0,0-1 1 0 0,-1 0-1 0 0,1 0 1 0 0,0 1-1 0 0,0-1 1 0 0,-1 0-1 0 0,1 0 1 0 0,0 0-1 0 0,0 0 1 0 0,-1 1 0 0 0,1-1-1 0 0,0 0 1 0 0,0 0-1 0 0,-1-1 1 0 0,1 1-1 0 0,0 0 1 0 0,0 0-1 0 0,-1 0 1 0 0,1 0-1 0 0,0-1 1 0 0,0 1-1 0 0,-1 0 1 0 0,1-1-1 0 0,0 1 1 0 0,-1-1-1 0 0,1 1 1 0 0,0-1-1 0 0,-1 1 1 0 0,1-1-1 0 0,-1 1 1 0 0,2-2-1 0 0,1-1 9 0 0,0 0-1 0 0,0 0 1 0 0,0-1-1 0 0,0 1 1 0 0,0-1-1 0 0,-1 0 1 0 0,0 0-1 0 0,4-7 1 0 0,10-37-59 0 0,-9 26-18 0 0,18-60 35 0 0,21-123 0 0 0,-35 237 538 0 0,33 114-431 0 0,-42-139-44 0 0,5 23 81 0 0,1-1 1 0 0,2 0 0 0 0,14 33-1 0 0,-23-61-118 0 0,-1 0 0 0 0,1 0 0 0 0,-1 0 0 0 0,1 0 0 0 0,-1 0-1 0 0,1 0 1 0 0,0 0 0 0 0,0-1 0 0 0,-1 1 0 0 0,1 0 0 0 0,0 0 0 0 0,0-1-1 0 0,0 1 1 0 0,0 0 0 0 0,0-1 0 0 0,0 1 0 0 0,0 0 0 0 0,0-1 0 0 0,0 0 0 0 0,1 1-1 0 0,-1-1 6 0 0,0 0-1 0 0,0 0 1 0 0,0 0-1 0 0,0 0 0 0 0,0 0 1 0 0,0-1-1 0 0,0 1 1 0 0,0 0-1 0 0,0 0 0 0 0,0-1 1 0 0,0 1-1 0 0,-1-1 1 0 0,1 1-1 0 0,0-1 0 0 0,0 1 1 0 0,0-1-1 0 0,1-1 1 0 0,2-2 11 0 0,-1 0 1 0 0,1 0-1 0 0,-1 0 1 0 0,0-1-1 0 0,0 0 1 0 0,4-9-1 0 0,26-63 14 0 0,34-69-137 0 0,-37 98 96 0 0,-30 48 12 0 0,0 0 0 0 0,0 0 0 0 0,0 0-1 0 0,0 0 1 0 0,0 0 0 0 0,0 0 0 0 0,0 0 0 0 0,0 0-1 0 0,0 0 1 0 0,0 0 0 0 0,0 0 0 0 0,0 0 0 0 0,0 0-1 0 0,0 0 1 0 0,1 0 0 0 0,-1 0 0 0 0,0 0 0 0 0,0 0-1 0 0,0 0 1 0 0,0 0 0 0 0,0 0 0 0 0,0 0 0 0 0,0 0 0 0 0,0 0-1 0 0,0 0 1 0 0,0 0 0 0 0,0 0 0 0 0,0 0 0 0 0,0 0-1 0 0,0 0 1 0 0,1 0 0 0 0,-1 0 0 0 0,0 0 0 0 0,0 0-1 0 0,0 0 1 0 0,0 0 0 0 0,0 0 0 0 0,0 0 0 0 0,0 0-1 0 0,0 0 1 0 0,0 0 0 0 0,0 0 0 0 0,0 0 0 0 0,0 0-1 0 0,0 0 1 0 0,0 0 0 0 0,0 0 0 0 0,0 0 0 0 0,0 0-1 0 0,0 0 1 0 0,0 0 0 0 0,1 0 0 0 0,-1 0 0 0 0,0 1 0 0 0,0-1-1 0 0,0 0 1 0 0,0 0 0 0 0,0 0 0 0 0,0 0 0 0 0,0 0-1 0 0,0 0 1 0 0,0 0 0 0 0,0 0 0 0 0,0 0 0 0 0,3 9 37 0 0,2 9 10 0 0,10 46 18 0 0,9 44 49 0 0,-23-99-112 0 0,12 60 136 0 0,-11-60-112 0 0,1 0 0 0 0,0 0 0 0 0,0 0 0 0 0,1 0 0 0 0,6 9 0 0 0,-10-17-53 0 0,1 0 1 0 0,-1 0-1 0 0,1-1 0 0 0,-1 1 0 0 0,1 0 1 0 0,-1-1-1 0 0,1 1 0 0 0,0 0 0 0 0,-1-1 1 0 0,1 1-1 0 0,0 0 0 0 0,-1-1 0 0 0,1 1 1 0 0,0-1-1 0 0,0 0 0 0 0,0 1 0 0 0,-1-1 1 0 0,1 0-1 0 0,0 1 0 0 0,0-1 0 0 0,0 0 1 0 0,0 0-1 0 0,0 0 0 0 0,1 1 0 0 0,8-6-5995 0 0,-1-1-1130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8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155 330 17047 0 0,'-12'32'1090'0'0,"-12"44"0"0"0,21-61-988 0 0,0-1 0 0 0,1 1 0 0 0,0 0 0 0 0,2 0 0 0 0,0 23 0 0 0,1-33-62 0 0,0-1 0 0 0,0 0 0 0 0,0 1-1 0 0,0-1 1 0 0,1 0 0 0 0,2 6 0 0 0,-4-9-54 0 0,1 0 0 0 0,-1-1-1 0 0,0 1 1 0 0,1 0 0 0 0,-1-1 0 0 0,0 1 0 0 0,1 0 0 0 0,-1-1 0 0 0,1 1 0 0 0,-1-1 0 0 0,1 1 0 0 0,-1-1 0 0 0,1 1 0 0 0,-1-1-1 0 0,1 1 1 0 0,0-1 0 0 0,-1 0 0 0 0,1 1 0 0 0,-1-1 0 0 0,1 0 0 0 0,0 1 0 0 0,0-1 0 0 0,-1 0 0 0 0,1 0 0 0 0,0 0-1 0 0,-1 1 1 0 0,1-1 0 0 0,0 0 0 0 0,0 0 0 0 0,-1 0 0 0 0,1 0 0 0 0,0-1 0 0 0,0 1 0 0 0,-1 0 0 0 0,1 0 0 0 0,0 0 0 0 0,-1 0-1 0 0,1-1 1 0 0,0 1 0 0 0,-1 0 0 0 0,1-1 0 0 0,0 1 0 0 0,-1 0 0 0 0,1-1 0 0 0,1 0 0 0 0,4-11-5701 0 0,-4 3-209 0 0</inkml:trace>
  <inkml:trace contextRef="#ctx0" brushRef="#br0" timeOffset="1">12 1 14279 0 0,'-4'6'1043'0'0,"3"-5"-967"0"0,0 0 0 0 0,1 0-1 0 0,-1 0 1 0 0,0 0 0 0 0,1 1-1 0 0,-1-1 1 0 0,1 0-1 0 0,-1 0 1 0 0,1 1 0 0 0,-1-1-1 0 0,1 0 1 0 0,0 1 0 0 0,0-1-1 0 0,-1 0 1 0 0,1 1 0 0 0,0-1-1 0 0,0 0 1 0 0,0 1 0 0 0,1 1-1 0 0,0 10 134 0 0,1 1 0 0 0,0 0 0 0 0,1 0 0 0 0,0-1 0 0 0,9 22 0 0 0,-8-28-314 0 0,-1-1 0 0 0,1 1-1 0 0,-1-1 1 0 0,2 1 0 0 0,-1-1 0 0 0,1 0 0 0 0,0-1 0 0 0,0 1 0 0 0,1-1 0 0 0,-1 0 0 0 0,1 0 0 0 0,7 4 0 0 0,4 1-3984 0 0,1 2-1346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9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95 603 11863 0 0,'-19'31'2051'0'0,"9"-14"-1560"0"0,0 0 1 0 0,2 1-1 0 0,0 0 1 0 0,1 1 0 0 0,-9 37-1 0 0,11-25-165 0 0,0 0 0 0 0,2 0 0 0 0,0 32 0 0 0,3-55-227 0 0,0 0 0 0 0,0-1-1 0 0,1 1 1 0 0,0-1 0 0 0,1 1-1 0 0,0-1 1 0 0,0 1 0 0 0,3 7-1 0 0,-4-14-72 0 0,-1 0-1 0 0,1 0 1 0 0,-1 0-1 0 0,1 0 1 0 0,-1 0-1 0 0,1-1 1 0 0,-1 1-1 0 0,1 0 1 0 0,0 0-1 0 0,-1-1 1 0 0,1 1-1 0 0,0-1 0 0 0,0 1 1 0 0,-1 0-1 0 0,1-1 1 0 0,0 1-1 0 0,0-1 1 0 0,0 0-1 0 0,0 1 1 0 0,0-1-1 0 0,0 0 1 0 0,0 0-1 0 0,-1 1 1 0 0,1-1-1 0 0,0 0 1 0 0,0 0-1 0 0,0 0 1 0 0,0 0-1 0 0,0 0 1 0 0,0 0-1 0 0,0 0 1 0 0,0-1-1 0 0,0 1 1 0 0,0 0-1 0 0,0 0 1 0 0,0-1-1 0 0,0 1 1 0 0,0-1-1 0 0,-1 1 1 0 0,1-1-1 0 0,0 1 1 0 0,0-1-1 0 0,1 0 1 0 0,2-2 38 0 0,0-1 1 0 0,-1 1 0 0 0,1 0 0 0 0,-1-1 0 0 0,1 0 0 0 0,-1 0-1 0 0,3-4 1 0 0,4-12 114 0 0,0 0 0 0 0,-1 0 0 0 0,10-33 0 0 0,11-65-5 0 0,-25 96-228 0 0,0 3 94 0 0,-2 0 0 0 0,0 1 0 0 0,0-1-1 0 0,-2 0 1 0 0,-1 0 0 0 0,-2-29 0 0 0,0 118 653 0 0,21 108-560 0 0,-14-141-71 0 0,-2-18 4 0 0,0-1 1 0 0,12 33-1 0 0,-13-44-41 0 0,1 0-1 0 0,0 1 1 0 0,1-2-1 0 0,-1 1 1 0 0,2 0 0 0 0,-1-1-1 0 0,0 0 1 0 0,1 0 0 0 0,7 7-1 0 0,-9-11-20 0 0,0 1 1 0 0,1-1-1 0 0,-1 0 0 0 0,0-1 0 0 0,1 1 0 0 0,-1-1 1 0 0,1 1-1 0 0,-1-1 0 0 0,1 0 0 0 0,0 0 0 0 0,-1-1 1 0 0,1 1-1 0 0,0-1 0 0 0,0 1 0 0 0,-1-1 0 0 0,1-1 1 0 0,0 1-1 0 0,0 0 0 0 0,-1-1 0 0 0,1 0 0 0 0,0 0 1 0 0,5-2-1 0 0,-1 0-1 0 0,0 0 0 0 0,0-1 0 0 0,0 0 1 0 0,-1-1-1 0 0,1 1 0 0 0,-1-1 0 0 0,0-1 0 0 0,10-10 0 0 0,1-3 28 0 0,-1-2-1 0 0,24-38 0 0 0,22-52 146 0 0,-36 62-292 0 0,1-4 28 0 0,31-78-1 0 0,-47 95 90 0 0,0 0 1 0 0,-3-1-1 0 0,8-52 0 0 0,-3-57 0 0 0,-13 122-44 0 0,-1 0 0 0 0,-1 0 1 0 0,-1 1-1 0 0,-6-27 0 0 0,7 47 43 0 0,1 1 0 0 0,-1-1-1 0 0,0 1 1 0 0,0-1 0 0 0,0 1 0 0 0,0 0 0 0 0,0-1 0 0 0,0 1 0 0 0,-1 0 0 0 0,1 0-1 0 0,-1 0 1 0 0,1 0 0 0 0,-1 0 0 0 0,0 0 0 0 0,0 0 0 0 0,0 1 0 0 0,-4-3-1 0 0,3 2 18 0 0,0 1 0 0 0,0 0 0 0 0,0 0 0 0 0,0 0-1 0 0,0 0 1 0 0,-1 1 0 0 0,1-1 0 0 0,0 1 0 0 0,0 0-1 0 0,-1 0 1 0 0,1 0 0 0 0,-4 1 0 0 0,-6 1 57 0 0,1 1 0 0 0,0 1 0 0 0,0 0 1 0 0,0 0-1 0 0,-22 13 0 0 0,25-11-50 0 0,-1 0-1 0 0,1 1 0 0 0,1 0 1 0 0,-1 0-1 0 0,1 1 1 0 0,0 0-1 0 0,1 0 0 0 0,0 1 1 0 0,0 0-1 0 0,1 1 1 0 0,0-1-1 0 0,1 1 0 0 0,0 0 1 0 0,-7 21-1 0 0,2 2 69 0 0,1 1 1 0 0,1 1-1 0 0,-3 49 0 0 0,7-46-53 0 0,2 0 1 0 0,1 1-1 0 0,2-1 0 0 0,2 0 0 0 0,2 0 0 0 0,1 0 1 0 0,2 0-1 0 0,2-1 0 0 0,22 58 0 0 0,-23-72 4 0 0,1 0 0 0 0,1-1 0 0 0,1-1 0 0 0,26 36 0 0 0,-31-49-42 0 0,0-1 1 0 0,0 0-1 0 0,0 0 1 0 0,1 0-1 0 0,0-1 1 0 0,0 0-1 0 0,1 0 1 0 0,0-1-1 0 0,0 0 1 0 0,0-1-1 0 0,0 0 1 0 0,1 0-1 0 0,-1-1 1 0 0,15 3-1 0 0,-2-2-86 0 0,1-2-1 0 0,0 0 0 0 0,0-2 0 0 0,0 0 0 0 0,26-4 0 0 0,-10-2-549 0 0,0-2 0 0 0,45-15-1 0 0,-19-1-4901 0 0,12-14-1814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39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15 14743 0 0,'1'1'79'0'0,"-1"0"0"0"0,0 0 0 0 0,1 0 0 0 0,-1 0 0 0 0,0 0-1 0 0,1 0 1 0 0,-1 0 0 0 0,0 0 0 0 0,0 0 0 0 0,0 0 0 0 0,0 0 0 0 0,0 0-1 0 0,0 0 1 0 0,0 0 0 0 0,0 0 0 0 0,0 0 0 0 0,-1 0 0 0 0,1 0 0 0 0,0 0-1 0 0,-1 0 1 0 0,1 0 0 0 0,-2 2 0 0 0,-14 29-28 0 0,6-14 187 0 0,4-4-126 0 0,0 1-1 0 0,1 0 1 0 0,0 0-1 0 0,1 1 1 0 0,1-1-1 0 0,1 1 1 0 0,0 0 0 0 0,1-1-1 0 0,0 1 1 0 0,1 0-1 0 0,1 0 1 0 0,6 29 0 0 0,-5-35-52 0 0,2 7 127 0 0,10 28 0 0 0,-12-40-156 0 0,0 0 0 0 0,1-1 0 0 0,-1 1 0 0 0,1-1 0 0 0,0 0-1 0 0,0 1 1 0 0,0-1 0 0 0,0-1 0 0 0,1 1 0 0 0,5 4 0 0 0,-7-6-20 0 0,0-1 0 0 0,0 0 0 0 0,0 0-1 0 0,1 0 1 0 0,-1 0 0 0 0,0 0 0 0 0,0 0-1 0 0,1-1 1 0 0,-1 1 0 0 0,0-1 0 0 0,1 1 0 0 0,-1-1-1 0 0,0 0 1 0 0,1 0 0 0 0,-1 0 0 0 0,1 0 0 0 0,-1-1-1 0 0,0 1 1 0 0,1 0 0 0 0,-1-1 0 0 0,0 0-1 0 0,1 0 1 0 0,-1 1 0 0 0,0-1 0 0 0,0-1 0 0 0,0 1-1 0 0,0 0 1 0 0,0 0 0 0 0,2-3 0 0 0,4-2-5 0 0,0-1 0 0 0,-1 0 0 0 0,0 0 0 0 0,0-1 0 0 0,8-12 0 0 0,-8 10-5 0 0,-1-1 0 0 0,-1 0-1 0 0,1 0 1 0 0,-2 0 0 0 0,1-1-1 0 0,-1 1 1 0 0,-1-1 0 0 0,3-18 0 0 0,-5 20-9 0 0,0 0 1 0 0,0 0 0 0 0,-1-1 0 0 0,0 1-1 0 0,-1 0 1 0 0,0 0 0 0 0,-1-1 0 0 0,0 1-1 0 0,0 0 1 0 0,-6-13 0 0 0,4 15 9 0 0,0 0 0 0 0,-1 0 1 0 0,0 1-1 0 0,0 0 0 0 0,-1 0 0 0 0,0 0 0 0 0,-8-8 1 0 0,2 5 79 0 0,0 0 0 0 0,0 1 0 0 0,-19-11 1 0 0,25 16-58 0 0,-1 1 1 0 0,0-1 0 0 0,0 1 0 0 0,0 1 0 0 0,-1-1 0 0 0,1 1 0 0 0,-12-1 0 0 0,17 2-25 0 0,-1 1 0 0 0,0 0 0 0 0,1 0 0 0 0,-1 0 0 0 0,0 1-1 0 0,1-1 1 0 0,-1 1 0 0 0,1-1 0 0 0,-1 1 0 0 0,0 0 0 0 0,1 0 0 0 0,-1 0 0 0 0,1 0 0 0 0,0 0 0 0 0,-1 1 0 0 0,1-1 0 0 0,0 1 0 0 0,0-1 0 0 0,0 1 0 0 0,0 0-1 0 0,0 0 1 0 0,0 0 0 0 0,0 0 0 0 0,-2 4 0 0 0,0 0 72 0 0,0 1 0 0 0,0 0 0 0 0,1 0 0 0 0,-5 13-1 0 0,4 5-1093 0 0,5-21 138 0 0,-1 0-1 0 0,0 0 1 0 0,1 0 0 0 0,-1-1-1 0 0,3 6 1 0 0,2 3-5128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40.1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90 10591 0 0,'9'-7'660'0'0,"-1"-1"0"0"0,10-11 0 0 0,-11 11-249 0 0,0 1 1 0 0,1-1 0 0 0,0 1 0 0 0,14-9 0 0 0,-20 14-351 0 0,1 1 0 0 0,-1 0 1 0 0,0 0-1 0 0,1 0 0 0 0,-1 0 0 0 0,0 0 1 0 0,1 1-1 0 0,-1-1 0 0 0,1 1 1 0 0,-1 0-1 0 0,1-1 0 0 0,-1 1 0 0 0,1 0 1 0 0,-1 1-1 0 0,1-1 0 0 0,-1 0 1 0 0,1 1-1 0 0,-1-1 0 0 0,1 1 0 0 0,-1 0 1 0 0,0 0-1 0 0,1 0 0 0 0,-1 0 1 0 0,3 1-1 0 0,10 9 80 0 0,0 1 1 0 0,0 0-1 0 0,-1 1 1 0 0,-1 0-1 0 0,14 17 1 0 0,-6-6 89 0 0,-11-12-134 0 0,0 0 1 0 0,-1 1-1 0 0,-1 0 0 0 0,0 1 1 0 0,-1-1-1 0 0,0 2 1 0 0,-1-1-1 0 0,-1 1 0 0 0,0 0 1 0 0,-1 0-1 0 0,-1 0 1 0 0,0 0-1 0 0,-1 1 0 0 0,-1-1 1 0 0,0 1-1 0 0,-1 0 0 0 0,0-1 1 0 0,-2 1-1 0 0,0-1 1 0 0,-1 1-1 0 0,0-1 0 0 0,-1 0 1 0 0,-1 0-1 0 0,0-1 0 0 0,-9 17 1 0 0,-8 4 287 0 0,93-174 284 0 0,-49 90-528 0 0,3 1 1 0 0,44-66 0 0 0,-62 105-81 0 0,0 0 0 0 0,0 1 1 0 0,1 0-1 0 0,0 1 0 0 0,1 0 1 0 0,-1 0-1 0 0,1 1 0 0 0,1 0 1 0 0,-1 0-1 0 0,17-6 0 0 0,-15 7-1653 0 0,-1 2 0 0 0,2 0-1 0 0,13-3 1 0 0,-6 4-5095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40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9215 0 0,'1'5'605'0'0,"0"-1"0"0"0,0 1-1 0 0,0-1 1 0 0,0 1 0 0 0,-1-1 0 0 0,1 1-1 0 0,-1 0 1 0 0,0-1 0 0 0,-2 7-1 0 0,2-3-860 0 0,-19 330 4115 0 0,15-295-3540 0 0,0-7 235 0 0,2 1 1 0 0,2 46-1 0 0,0-82-525 0 0,0-1 0 0 0,0 1 0 0 0,0 0 0 0 0,0-1 0 0 0,0 1 0 0 0,1 0 1 0 0,-1-1-1 0 0,0 1 0 0 0,0 0 0 0 0,0-1 0 0 0,0 1 0 0 0,1-1 0 0 0,-1 1 0 0 0,0 0 0 0 0,1-1 0 0 0,-1 1 0 0 0,0-1 0 0 0,1 1 0 0 0,0 0 0 0 0,-1-1-24 0 0,0 0-1 0 0,1 0 1 0 0,-1 0 0 0 0,0 0-1 0 0,1 0 1 0 0,-1-1-1 0 0,0 1 1 0 0,1 0-1 0 0,-1 0 1 0 0,0 0 0 0 0,1 0-1 0 0,-1 0 1 0 0,0 0-1 0 0,0-1 1 0 0,1 1 0 0 0,-1 0-1 0 0,0 0 1 0 0,0 0-1 0 0,1-1 1 0 0,-1 1 0 0 0,0 0-1 0 0,0 0 1 0 0,0-1-1 0 0,1 1 1 0 0,-1-1-1 0 0,2-1 20 0 0,0-1 0 0 0,-1 0 0 0 0,1 0-1 0 0,-1 0 1 0 0,2-6 0 0 0,20-118 509 0 0,4-19 505 0 0,-22 127-1065 0 0,0 1-1 0 0,2-1 0 0 0,1 1 1 0 0,0 0-1 0 0,16-25 0 0 0,-18 34 77 0 0,1 1 0 0 0,-1-1 0 0 0,1 2 1 0 0,1-1-1 0 0,-1 1 0 0 0,1 0 0 0 0,1 0 0 0 0,14-8 0 0 0,-20 13-19 0 0,1 0 0 0 0,0 0-1 0 0,0 1 1 0 0,1-1 0 0 0,-1 1 0 0 0,0 0 0 0 0,0 0-1 0 0,0 0 1 0 0,1 1 0 0 0,5 0 0 0 0,-7 0-21 0 0,1 0 0 0 0,-1 1 1 0 0,0-1-1 0 0,0 1 1 0 0,0 0-1 0 0,0 0 0 0 0,0 1 1 0 0,0-1-1 0 0,0 0 1 0 0,0 1-1 0 0,0 0 1 0 0,-1 0-1 0 0,1-1 0 0 0,-1 2 1 0 0,4 2-1 0 0,10 11 43 0 0,-2 1 1 0 0,1 1-1 0 0,-2 0 0 0 0,-1 1 0 0 0,0 0 0 0 0,14 33 0 0 0,-21-39 52 0 0,0 1-1 0 0,-2 0 0 0 0,1-1 1 0 0,-2 1-1 0 0,2 21 1 0 0,-4 71 469 0 0,0-90-540 0 0,-1 7-29 0 0,1 9 26 0 0,-9 59 0 0 0,7-86-48 0 0,1-6-38 0 0,-1-8-166 0 0,5-16-884 0 0,2-1-4140 0 0,-4 22 4140 0 0,5-27-6604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41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71 224 17015 0 0,'-3'5'313'0'0,"0"0"0"0"0,0-1 0 0 0,-1 1 0 0 0,1-1 0 0 0,-6 5 0 0 0,5-5-163 0 0,0 0 0 0 0,0 0 0 0 0,1 0-1 0 0,0 0 1 0 0,0 1 0 0 0,-5 7 0 0 0,5-2-34 0 0,-1 1-1 0 0,2-1 1 0 0,-1 1 0 0 0,1-1 0 0 0,1 1-1 0 0,0 0 1 0 0,1 0 0 0 0,0 15 0 0 0,4 10 303 0 0,8 41 1 0 0,-10-66-353 0 0,0 1 1 0 0,1 0-1 0 0,1-1 0 0 0,0 1 0 0 0,0-1 1 0 0,1 0-1 0 0,0 0 0 0 0,8 10 0 0 0,-12-19-52 0 0,1 0 0 0 0,-1 0-1 0 0,1 0 1 0 0,0-1-1 0 0,-1 1 1 0 0,1 0 0 0 0,0-1-1 0 0,0 1 1 0 0,0-1-1 0 0,0 0 1 0 0,0 0 0 0 0,0 0-1 0 0,1 0 1 0 0,-1 0-1 0 0,0 0 1 0 0,1 0 0 0 0,-1-1-1 0 0,0 1 1 0 0,1-1-1 0 0,-1 0 1 0 0,0 0 0 0 0,4 0-1 0 0,-3 0-29 0 0,0-1 0 0 0,-1 0-1 0 0,1 1 1 0 0,0-1 0 0 0,-1 0-1 0 0,1-1 1 0 0,-1 1 0 0 0,0 0-1 0 0,1-1 1 0 0,-1 1 0 0 0,0-1-1 0 0,0 0 1 0 0,0 0 0 0 0,0 0-1 0 0,0 0 1 0 0,-1 0 0 0 0,1 0-1 0 0,0 0 1 0 0,2-5 0 0 0,0-2-2 0 0,-1 0 0 0 0,0 0 0 0 0,0 0 0 0 0,0 0 0 0 0,-1 0 0 0 0,0 0 0 0 0,-1-1 0 0 0,0 1 0 0 0,-1-1 0 0 0,0 1 0 0 0,0-1 0 0 0,-1 1 0 0 0,-3-17 0 0 0,0 10-5 0 0,0 1-1 0 0,0 0 0 0 0,-2 1 1 0 0,1-1-1 0 0,-2 1 0 0 0,0 0 1 0 0,-15-21-1 0 0,9 19 23 0 0,-17-18 0 0 0,21 26 0 0 0,1 0 0 0 0,1-1 0 0 0,0 0 0 0 0,0 0 0 0 0,1-1 0 0 0,0 0 0 0 0,-7-14 0 0 0,13 23 2 0 0,-1 0-1 0 0,1 0 0 0 0,0 0 1 0 0,-1-1-1 0 0,1 1 0 0 0,0 0 1 0 0,0 0-1 0 0,0 0 0 0 0,0-1 1 0 0,0 1-1 0 0,0 0 0 0 0,0 0 1 0 0,0 0-1 0 0,1 0 1 0 0,-1-1-1 0 0,0 1 0 0 0,1 0 1 0 0,-1 0-1 0 0,1 0 0 0 0,-1 0 1 0 0,1 0-1 0 0,0 0 0 0 0,-1 0 1 0 0,1 0-1 0 0,0 0 0 0 0,-1 0 1 0 0,1 0-1 0 0,0 0 1 0 0,1 0-1 0 0,3-3 15 0 0,0 1 0 0 0,0 1 0 0 0,1-1 0 0 0,10-3 0 0 0,3-2 23 0 0,159-69 105 0 0,-172 75-144 0 0,-1 1 49 0 0,0-1-1 0 0,0 1 1 0 0,0 0-1 0 0,0 1 1 0 0,0-1-1 0 0,6 1 1 0 0,20-2 267 0 0,-29 1-264 0 0,1 1-1 0 0,0 0 1 0 0,0-1-1 0 0,0 2 1 0 0,0-1 0 0 0,0 0-1 0 0,0 0 1 0 0,5 2-1 0 0,15 2 77 0 0,-20-4-128 0 0,0 0 0 0 0,-1 1 0 0 0,1-1 0 0 0,0 1 0 0 0,0-1 0 0 0,-1 1 0 0 0,1 0 0 0 0,-1 0 0 0 0,1 0 0 0 0,-1 1 0 0 0,1-1 0 0 0,-1 0 0 0 0,1 1 0 0 0,-1 0 0 0 0,0-1 0 0 0,4 5 0 0 0,1 2 0 0 0,-1 1 0 0 0,0-1 0 0 0,7 12 0 0 0,-7-9 0 0 0,0-2 4 0 0,-2 0 1 0 0,1 0-1 0 0,-2 1 0 0 0,1-1 1 0 0,-1 1-1 0 0,0 0 0 0 0,-1-1 1 0 0,0 1-1 0 0,-1 0 0 0 0,0 18 1 0 0,-2-1 181 0 0,-1-1 0 0 0,-11 50 1 0 0,1-18-185 0 0,3 1-1 0 0,-3 88 1 0 0,13-121 171 0 0,3-18-158 0 0,1-7-15 0 0,2-9 10 0 0,-6 7 0 0 0,8-13 119 0 0,-1 0 0 0 0,-1 0 1 0 0,0-1-1 0 0,0 1 0 0 0,-2-2 0 0 0,7-22 0 0 0,-2 4 63 0 0,6-13-164 0 0,1 1-1 0 0,3 0 1 0 0,34-56 0 0 0,-21 51-10 0 0,2 1-1 0 0,83-89 1 0 0,-116 137-18 0 0,3-3-20 0 0,0-1 0 0 0,1 1 1 0 0,6-5-1 0 0,-10 9 14 0 0,0 0 1 0 0,-1 0-1 0 0,1 0 0 0 0,0 0 0 0 0,0 1 1 0 0,0-1-1 0 0,-1 0 0 0 0,1 1 0 0 0,0-1 1 0 0,0 1-1 0 0,0 0 0 0 0,0 0 0 0 0,0 0 0 0 0,0 0 1 0 0,0 0-1 0 0,0 0 0 0 0,2 0 0 0 0,7 4-18 0 0,0 0-1 0 0,0 0 0 0 0,0 1 1 0 0,19 12-1 0 0,-7-4-130 0 0,-7-3 110 0 0,-12-8-5 0 0,0 1 0 0 0,0-1 0 0 0,0 1-1 0 0,0-1 1 0 0,0 0 0 0 0,1-1 0 0 0,-1 1-1 0 0,1-1 1 0 0,-1 0 0 0 0,8 1-1 0 0,-11-2-36 0 0,-1 0 0 0 0,1 0-1 0 0,-1 0 1 0 0,1 0-1 0 0,-1-1 1 0 0,1 1 0 0 0,-1 0-1 0 0,1 0 1 0 0,-1 0-1 0 0,1-1 1 0 0,-1 1 0 0 0,1 0-1 0 0,-1-1 1 0 0,1 1-1 0 0,-1 0 1 0 0,1-2 0 0 0,4-3-5445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4:59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13823 0 0,'0'2'942'0'0,"0"-1"-660"0"0,0 1-1 0 0,0-1 0 0 0,0 0 1 0 0,0 0-1 0 0,0 0 1 0 0,0 0-1 0 0,1 0 0 0 0,-1 0 1 0 0,0 0-1 0 0,0 0 0 0 0,1 0 1 0 0,0 2-1 0 0,0-2 206 0 0,-1 43 116 0 0,-21 90-785 0 0,20-126-4518 0 0,0 3-1588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42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16383 0 0,'-3'14'544'0'0,"0"0"-1"0"0,1 0 0 0 0,1 1 0 0 0,0-1 1 0 0,1 22-1 0 0,0 13-141 0 0,0 71-66 0 0,0-60 116 0 0,-8 190 1118 0 0,8-249-1566 0 0,0 2 18 0 0,0 0 1 0 0,0-1-1 0 0,0 1 0 0 0,0 0 1 0 0,1 0-1 0 0,-1 0 0 0 0,1 0 1 0 0,0-1-1 0 0,0 1 0 0 0,1 4 0 0 0,-1-7-21 0 0,-1 1 0 0 0,0-1 0 0 0,0 0 0 0 0,1 0 0 0 0,-1 0 0 0 0,0 0 0 0 0,0 0 0 0 0,1 1 0 0 0,-1-1 0 0 0,0 0 0 0 0,1 0 0 0 0,-1 0 0 0 0,0 0 0 0 0,0 0 0 0 0,1 0 0 0 0,-1 0 0 0 0,0 0 0 0 0,1 0 0 0 0,-1 0 0 0 0,0 0 0 0 0,1 0 0 0 0,-1 0 0 0 0,0 0 0 0 0,0-1 0 0 0,1 1 0 0 0,-1 0 0 0 0,0 0 0 0 0,0 0 0 0 0,1 0 0 0 0,-1 0 0 0 0,0-1 0 0 0,0 1 0 0 0,1 0 0 0 0,-1 0 0 0 0,0 0 0 0 0,0-1 0 0 0,0 1 0 0 0,1 0 0 0 0,-1 0 0 0 0,0-1 0 0 0,0 1 0 0 0,0 0 0 0 0,0 0 0 0 0,0-1 0 0 0,0 1 0 0 0,0 0 0 0 0,1-1 0 0 0,-1 1 0 0 0,6-14 220 0 0,56-173 289 0 0,-60 181-479 0 0,7-23 1 0 0,0 1 0 0 0,3 1 0 0 0,0 0 0 0 0,17-27 0 0 0,-28 52-32 0 0,0 1 0 0 0,0-1 0 0 0,0 1 0 0 0,0-1 0 0 0,0 1 0 0 0,0 0 0 0 0,1 0 0 0 0,-1 0 0 0 0,0-1 0 0 0,1 1 0 0 0,-1 0-1 0 0,0 1 1 0 0,1-1 0 0 0,0 0 0 0 0,-1 0 0 0 0,3 0 0 0 0,-3 1 1 0 0,0 0-1 0 0,0 0 1 0 0,1 0-1 0 0,-1 1 0 0 0,0-1 1 0 0,0 0-1 0 0,0 1 1 0 0,0-1-1 0 0,0 1 1 0 0,0-1-1 0 0,0 1 1 0 0,0 0-1 0 0,0-1 0 0 0,0 1 1 0 0,0 0-1 0 0,0 0 1 0 0,0-1-1 0 0,-1 1 1 0 0,1 0-1 0 0,0 0 1 0 0,-1 0-1 0 0,1 0 0 0 0,0 0 1 0 0,-1 0-1 0 0,1 2 1 0 0,9 16 49 0 0,-1 1 0 0 0,-1 0 0 0 0,-1 0 0 0 0,7 36 0 0 0,7 86 185 0 0,-19-116-235 0 0,-2-19 0 0 0,0 0 0 0 0,0-1 0 0 0,1 1 0 0 0,0 0 0 0 0,1 0 0 0 0,-1 0 0 0 0,4 8 0 0 0,-5-15 0 0 0,1 1 0 0 0,-1-1 0 0 0,0 0 0 0 0,0 0 0 0 0,0 1 0 0 0,0-1 0 0 0,0 0 0 0 0,1 0 0 0 0,-1 1 0 0 0,0-1 0 0 0,0 0 0 0 0,0 0 0 0 0,1 1 0 0 0,-1-1 0 0 0,0 0 0 0 0,0 0 0 0 0,1 0 0 0 0,-1 0 0 0 0,0 1 0 0 0,1-1 0 0 0,-1 0 0 0 0,0 0 0 0 0,0 0 0 0 0,1 0 0 0 0,-1 0 0 0 0,0 0 0 0 0,1 0 0 0 0,-1 0 0 0 0,0 0 0 0 0,1 0 0 0 0,-1 0 0 0 0,0 0 0 0 0,1 0 0 0 0,-1 0 0 0 0,11-8 0 0 0,4-16 0 0 0,122-270 0 0 0,-129 273 0 0 0,-6 12 0 0 0,1-1 0 0 0,1 2 0 0 0,0-1 0 0 0,0 0 0 0 0,0 1 0 0 0,1 0 0 0 0,7-9 0 0 0,-12 17 1 0 0,0 0 0 0 0,0-1-1 0 0,0 1 1 0 0,0 0 0 0 0,1 0 0 0 0,-1 0 0 0 0,0 0-1 0 0,0 0 1 0 0,0 0 0 0 0,0 0 0 0 0,0-1-1 0 0,1 1 1 0 0,-1 0 0 0 0,0 0 0 0 0,0 0 0 0 0,0 0-1 0 0,0 0 1 0 0,1 0 0 0 0,-1 0 0 0 0,0 0-1 0 0,0 0 1 0 0,0 0 0 0 0,0 0 0 0 0,1 0 0 0 0,-1 0-1 0 0,0 0 1 0 0,0 0 0 0 0,0 0 0 0 0,0 0-1 0 0,1 0 1 0 0,-1 0 0 0 0,0 1 0 0 0,0-1 0 0 0,0 0-1 0 0,0 0 1 0 0,0 0 0 0 0,1 0 0 0 0,-1 0-1 0 0,0 0 1 0 0,0 0 0 0 0,0 1 0 0 0,5 9 75 0 0,1 17 74 0 0,-6-22-137 0 0,20 84-13 0 0,8 53 0 0 0,-26-115-273 0 0,-3 54-1 0 0,0 12-303 0 0,1-92 502 0 0,1 0 0 0 0,-1 0-1 0 0,0 1 1 0 0,0-1 0 0 0,1 0 0 0 0,-1 0 0 0 0,0 0-1 0 0,1 0 1 0 0,-1 0 0 0 0,2 2 0 0 0,3-1-5983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42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173 713 14279 0 0,'-25'28'1869'0'0,"18"-21"-1456"0"0,1 0 0 0 0,-11 14 0 0 0,-5 15 169 0 0,1 0 0 0 0,-29 70 0 0 0,45-93-471 0 0,0 0 0 0 0,1 0 0 0 0,1 1 0 0 0,0 0-1 0 0,1 0 1 0 0,1 0 0 0 0,0 0 0 0 0,1 0 0 0 0,0 0 0 0 0,1 0 0 0 0,1 0 0 0 0,4 18 0 0 0,-5-28-63 0 0,0-1 0 0 0,0 0 0 0 0,0 1 0 0 0,1-1-1 0 0,-1 0 1 0 0,1 0 0 0 0,0 0 0 0 0,0 0 0 0 0,0 0 0 0 0,0-1-1 0 0,0 1 1 0 0,1-1 0 0 0,3 3 0 0 0,-5-4-28 0 0,0 0 0 0 0,1 0 0 0 0,-1 0 0 0 0,1 0 0 0 0,-1-1 1 0 0,1 1-1 0 0,0-1 0 0 0,-1 1 0 0 0,1-1 0 0 0,0 0 0 0 0,-1 0 0 0 0,1 0 0 0 0,0 1 1 0 0,-1-2-1 0 0,1 1 0 0 0,0 0 0 0 0,-1 0 0 0 0,1 0 0 0 0,0-1 0 0 0,-1 1 0 0 0,1-1 1 0 0,0 1-1 0 0,-1-1 0 0 0,1 0 0 0 0,-1 0 0 0 0,1 1 0 0 0,-1-1 0 0 0,0 0 0 0 0,2-2 1 0 0,6-5 7 0 0,-1 0 0 0 0,0 0 0 0 0,-1-1 0 0 0,0 0 0 0 0,-1 0 0 0 0,1-1 0 0 0,8-19 0 0 0,8-12-22 0 0,-14 24 34 0 0,-1 0 0 0 0,0 0 0 0 0,9-34 1 0 0,-14 39-31 0 0,6-19 18 0 0,-1 0 1 0 0,-2-1 0 0 0,-2-1-1 0 0,0 1 1 0 0,-2 0-1 0 0,-3-44 1 0 0,1 75-4 0 0,0 0 0 0 0,0 1 0 0 0,0-1 1 0 0,-1 0-1 0 0,1 0 0 0 0,0 1 0 0 0,0-1 0 0 0,0 0 0 0 0,0 1 1 0 0,-1-1-1 0 0,1 0 0 0 0,0 0 0 0 0,-1 1 0 0 0,1-1 1 0 0,0 1-1 0 0,-1-1 0 0 0,1 0 0 0 0,-1 1 0 0 0,1-1 0 0 0,-1 1 1 0 0,1-1-1 0 0,-1 1 0 0 0,0-1 0 0 0,0 1-12 0 0,1 0-1 0 0,-1 0 1 0 0,0 0-1 0 0,1 0 0 0 0,-1 0 1 0 0,1 0-1 0 0,-1 1 1 0 0,1-1-1 0 0,-1 0 1 0 0,1 0-1 0 0,-1 1 1 0 0,1-1-1 0 0,-1 0 1 0 0,1 1-1 0 0,-1-1 1 0 0,1 0-1 0 0,-1 1 0 0 0,1-1 1 0 0,0 1-1 0 0,-1-1 1 0 0,1 1-1 0 0,0-1 1 0 0,-1 1-1 0 0,1-1 1 0 0,0 1-1 0 0,0-1 1 0 0,-1 1-1 0 0,1-1 1 0 0,0 1-1 0 0,0 0 0 0 0,-4 12-43 0 0,0-1-1 0 0,1 1 1 0 0,1 0-1 0 0,0 0 1 0 0,1 0-1 0 0,0 14 0 0 0,1-11 25 0 0,-1 41 147 0 0,4 1 0 0 0,1-1 0 0 0,3 0 0 0 0,23 87 0 0 0,-27-130-118 0 0,1-1 0 0 0,1 0 0 0 0,0 0 0 0 0,0-1 0 0 0,2 1-1 0 0,-1-1 1 0 0,1 0 0 0 0,1-1 0 0 0,11 13 0 0 0,-15-19-14 0 0,0-1 0 0 0,0 0 0 0 0,1 0 1 0 0,-1 0-1 0 0,1 0 0 0 0,0-1 0 0 0,0 0 0 0 0,0 0 0 0 0,1 0 1 0 0,-1-1-1 0 0,1 0 0 0 0,-1 0 0 0 0,1 0 0 0 0,0-1 0 0 0,0 1 1 0 0,0-1-1 0 0,-1-1 0 0 0,1 1 0 0 0,0-1 0 0 0,0 0 1 0 0,0 0-1 0 0,0-1 0 0 0,9-2 0 0 0,-8 1-11 0 0,1 0 0 0 0,-2-1-1 0 0,1 0 1 0 0,0 0 0 0 0,0-1 0 0 0,-1 0-1 0 0,0 0 1 0 0,0-1 0 0 0,0 1 0 0 0,6-7-1 0 0,6-8-20 0 0,24-31 0 0 0,-27 30 20 0 0,79-94 31 0 0,52-66 26 0 0,-117 139-44 0 0,-2 0 0 0 0,-2-2 0 0 0,31-72 0 0 0,-30 50 9 0 0,34-134 0 0 0,-52 166 21 0 0,-3-1-1 0 0,3-49 1 0 0,-7 61-6 0 0,-2-1 0 0 0,0 1 0 0 0,-1 0-1 0 0,-9-37 1 0 0,9 50-10 0 0,-1 0 0 0 0,0 1-1 0 0,0-1 1 0 0,-1 1 0 0 0,0 0-1 0 0,-1 0 1 0 0,-7-11 0 0 0,9 16-22 0 0,-1-1 1 0 0,1 1 0 0 0,0-1-1 0 0,-1 1 1 0 0,1 0 0 0 0,-1 0-1 0 0,0 1 1 0 0,0-1-1 0 0,0 1 1 0 0,-1 0 0 0 0,1 0-1 0 0,0 0 1 0 0,-1 1 0 0 0,1-1-1 0 0,-1 1 1 0 0,-5-1-1 0 0,-3 2 50 0 0,0-1-1 0 0,-1 1 1 0 0,1 1-1 0 0,0 1 0 0 0,0 0 1 0 0,0 0-1 0 0,-25 9 1 0 0,8 0-23 0 0,0 1-1 0 0,-29 17 1 0 0,37-16-14 0 0,0 0 0 0 0,1 2 0 0 0,1 0 0 0 0,0 1 0 0 0,2 1 0 0 0,0 1 0 0 0,0 1 0 0 0,2 0 0 0 0,0 1 0 0 0,-16 28 0 0 0,8-5 108 0 0,2 1-1 0 0,2 0 1 0 0,2 2 0 0 0,-16 63 0 0 0,-20 108-404 0 0,45-167 277 0 0,2 1-1 0 0,0 71 0 0 0,7-91 57 0 0,2-1 0 0 0,1 0-1 0 0,1 0 1 0 0,2-1 0 0 0,16 51 0 0 0,-14-59-32 0 0,0-1 1 0 0,2 0 0 0 0,0 0 0 0 0,1-1 0 0 0,1-1 0 0 0,0 0 0 0 0,2 0 0 0 0,25 25 0 0 0,-25-30-38 0 0,1 0 1 0 0,1-1-1 0 0,0-1 1 0 0,0 0-1 0 0,1-2 0 0 0,22 10 1 0 0,-11-8 12 0 0,0-1-1 0 0,1-1 1 0 0,40 7 0 0 0,-50-13-110 0 0,98 21-1375 0 0,-105-20-456 0 0,-5 0-3244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18:47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6047 11776 17047 0 0,'9'-1'371'0'0,"-1"-1"-1"0"0,1 1 1 0 0,-1-1-1 0 0,0-1 1 0 0,14-5-1 0 0,7-2-225 0 0,25-5-78 0 0,0 3 0 0 0,1 2-1 0 0,0 2 1 0 0,1 3 0 0 0,74 2-1 0 0,-54 7-98 0 0,225 0-88 0 0,-78-19 463 0 0,343-68 0 0 0,-444 56-466 0 0,169-60 0 0 0,-214 59-33 0 0,161-65-190 0 0,-208 78 352 0 0,1-1 0 0 0,-2-2 1 0 0,0-1-1 0 0,-1-1 1 0 0,36-34-1 0 0,-41 30 56 0 0,-1-1-1 0 0,-1-1 0 0 0,-1-1 1 0 0,29-50-1 0 0,-26 33 74 0 0,-2-1-1 0 0,24-75 1 0 0,11-103 268 0 0,-17 2-101 0 0,150-936-70 0 0,-108 382-107 0 0,-57-7 46 0 0,-21 615-157 0 0,-7-288 119 0 0,-88-651 0 0 0,-7 420 139 0 0,59 386-189 0 0,-93-731 297 0 0,44 314-456 0 0,46 374 69 0 0,-66-583 67 0 0,52 459 33 0 0,40 370-167 0 0,-4 1 1 0 0,-61-164-1 0 0,52 187 85 0 0,-66-117-1 0 0,69 145 138 0 0,-3 1 0 0 0,-2 2 0 0 0,-54-58 0 0 0,-74-52 209 0 0,129 126-297 0 0,-2 1 0 0 0,-1 1 1 0 0,-48-24-1 0 0,17 18-45 0 0,0 2-1 0 0,-2 4 1 0 0,-77-18 0 0 0,-212-25 28 0 0,-253 22 421 0 0,468 39-425 0 0,-437-8-39 0 0,370 12 0 0 0,-207-3-15 0 0,-6 6-20 0 0,99 1 213 0 0,-309 3-50 0 0,172 3-128 0 0,268-3 12 0 0,-327 15 48 0 0,321-14-56 0 0,-339 1-125 0 0,275-11 121 0 0,-48-1 53 0 0,164 1 75 0 0,-223 22 0 0 0,347-16-139 0 0,0 1 1 0 0,1 1-1 0 0,-1 1 0 0 0,-20 8 1 0 0,36-11 23 0 0,-1 1 1 0 0,1 0-1 0 0,0 0 1 0 0,0 0-1 0 0,0 0 1 0 0,1 1 0 0 0,-1 0-1 0 0,1 0 1 0 0,0 0-1 0 0,0 1 1 0 0,0-1-1 0 0,1 1 1 0 0,-5 8-1 0 0,3-3 38 0 0,0-1 0 0 0,2 1-1 0 0,-1 0 1 0 0,1 1 0 0 0,1-1-1 0 0,-3 18 1 0 0,-8 104-120 0 0,6-55 116 0 0,-5 229-36 0 0,9-168-22 0 0,1 12 29 0 0,22 206-1 0 0,-18-340-17 0 0,1 16 0 0 0,14 56 0 0 0,-16-87-2 0 0,4 19 16 0 0,-5-19-8 0 0,0 0 1 0 0,1 0 0 0 0,-1 0 0 0 0,0-1 0 0 0,0 1 0 0 0,0 0 0 0 0,0 0-1 0 0,0 0 1 0 0,0 0 0 0 0,0 0 0 0 0,0-1 0 0 0,0 1 0 0 0,0 0 0 0 0,0 0-1 0 0,-1 0 1 0 0,1 1 0 0 0,-1-1-14 0 0,-4-1 45 0 0,-11-7-5 0 0,5 1-21 0 0,0-1 1 0 0,0-1-1 0 0,-15-13 0 0 0,-128-116-762 0 0,118 109 703 0 0,-1 2 1 0 0,-62-34-1 0 0,46 34 163 0 0,12 6 29 0 0,2-1 1 0 0,-44-31 0 0 0,83 52-146 0 0,0 0 0 0 0,0 0 0 0 0,0 0 0 0 0,-1 0 0 0 0,1 0 0 0 0,0 0 0 0 0,0 0 0 0 0,0 0 0 0 0,0 0 0 0 0,0 0 0 0 0,0 0 0 0 0,0 0 0 0 0,0-1 0 0 0,0 1 0 0 0,0 0 0 0 0,0 0 0 0 0,0 0 0 0 0,0 0 0 0 0,0 0 0 0 0,-1 0 0 0 0,1 0 0 0 0,0 0 0 0 0,0 0 0 0 0,0 0 0 0 0,0 0 0 0 0,0-1 0 0 0,0 1 0 0 0,0 0 0 0 0,0 0 0 0 0,0 0 0 0 0,0 0 0 0 0,0 0 0 0 0,0 0 0 0 0,0 0 0 0 0,0 0 0 0 0,0 0 0 0 0,0 0 0 0 0,0-1 0 0 0,0 1 0 0 0,0 0 0 0 0,1 0 0 0 0,-1 0 0 0 0,0 0 0 0 0,0 0 0 0 0,0 0 0 0 0,0 0 0 0 0,0 0 0 0 0,0 0 0 0 0,0 0 0 0 0,0 0 0 0 0,0 0 0 0 0,0 0 0 0 0,0 0 0 0 0,0-1 0 0 0,0 1 0 0 0,1 0 0 0 0,6-2 0 0 0,12 2 0 0 0,94 16-336 0 0,60 5 220 0 0,102-11-39 0 0,82 5 114 0 0,-329-12 161 0 0,47 9 0 0 0,-64-9-89 0 0,1 0 0 0 0,-1 1 0 0 0,0 0 0 0 0,0 1-1 0 0,0 0 1 0 0,17 11 0 0 0,-26-15-25 0 0,-1 0 0 0 0,1 1-1 0 0,0-1 1 0 0,-1 0 0 0 0,1 1-1 0 0,-1-1 1 0 0,1 1 0 0 0,-1-1 0 0 0,0 1-1 0 0,0 0 1 0 0,0 0 0 0 0,0-1-1 0 0,0 1 1 0 0,0 0 0 0 0,0 0 0 0 0,0 0-1 0 0,-1 0 1 0 0,1 0 0 0 0,-1 0-1 0 0,1 0 1 0 0,-1 0 0 0 0,0 0 0 0 0,0 0-1 0 0,0 1 1 0 0,0-1 0 0 0,0 0-1 0 0,-1 3 1 0 0,-1-1 9 0 0,1 0 0 0 0,-1 0-1 0 0,0 0 1 0 0,0 0 0 0 0,-1 0 0 0 0,1-1 0 0 0,-1 1-1 0 0,1-1 1 0 0,-1 1 0 0 0,0-1 0 0 0,-1 0-1 0 0,-3 3 1 0 0,-28 21 142 0 0,-60 35 0 0 0,-44 13-199 0 0,36-26-125 0 0,60-30 174 0 0,15-8-210 0 0,28-11 160 0 0,1-1 0 0 0,-1 0 0 0 0,1 1 0 0 0,-1-1 0 0 0,0 0 0 0 0,1 0 0 0 0,-1 1 0 0 0,0-1 0 0 0,0 0 0 0 0,1 0 0 0 0,-1 1 0 0 0,0-1 0 0 0,0 0 0 0 0,0 0 0 0 0,0 0 1 0 0,0 1-1 0 0,0-1 0 0 0,0 0 0 0 0,-1 0 0 0 0,1 0 0 0 0,-5-15-131 0 0,4 14 213 0 0,-3-6-3 0 0,0 0-1 0 0,0 1 1 0 0,-1 0-1 0 0,0 0 1 0 0,0 0 0 0 0,-1 0-1 0 0,-7-6 1 0 0,1 0 60 0 0,-21-23 63 0 0,-2 1 0 0 0,-1 1 0 0 0,-2 2 0 0 0,-62-40 0 0 0,91 67-142 0 0,1 1 0 0 0,-1 0 1 0 0,0 0-1 0 0,-13-3 0 0 0,17 5-18 0 0,1 1 1 0 0,0 1 0 0 0,0-1-1 0 0,-1 1 1 0 0,1-1-1 0 0,0 1 1 0 0,-1 0-1 0 0,1 1 1 0 0,0-1-1 0 0,-1 1 1 0 0,1 0 0 0 0,-5 1-1 0 0,8-1-12 0 0,1-1 0 0 0,-1 0 0 0 0,0 1 0 0 0,0-1-1 0 0,0 1 1 0 0,1 0 0 0 0,-1-1 0 0 0,0 1 0 0 0,0 0 0 0 0,1-1 0 0 0,-1 1 0 0 0,1 0-1 0 0,-1 0 1 0 0,1-1 0 0 0,-1 1 0 0 0,1 0 0 0 0,-1 0 0 0 0,1 0 0 0 0,0 0 0 0 0,-1 0-1 0 0,1 0 1 0 0,0 0 0 0 0,0 0 0 0 0,0 0 0 0 0,0-1 0 0 0,0 1 0 0 0,0 0 0 0 0,0 0-1 0 0,0 0 1 0 0,0 0 0 0 0,0 0 0 0 0,0 0 0 0 0,1 0 0 0 0,-1 0 0 0 0,0 0-1 0 0,1 0 1 0 0,-1 0 0 0 0,1 0 0 0 0,1 4-38 0 0,1 0 1 0 0,-1 0-1 0 0,1-1 0 0 0,0 1 1 0 0,6 6-1 0 0,7 6-24 0 0,1-1 0 0 0,1 0 0 0 0,1-1 0 0 0,22 13 0 0 0,87 47-138 0 0,-93-56 138 0 0,21 11-222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07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 14279 0 0,'-4'12'976'0'0,"2"-6"-582"0"0,0 0 0 0 0,0-1 0 0 0,1 1 1 0 0,-2 11-1 0 0,1 2-203 0 0,1 0 0 0 0,0 0 0 0 0,2 0 1 0 0,0 0-1 0 0,1-1 0 0 0,1 1 0 0 0,7 23 0 0 0,-3-14 10 0 0,0 0 0 0 0,4 36 0 0 0,-14-56 424 0 0,1-7-1357 0 0,-4-11-10288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08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17279 0 0,'3'16'384'0'0,"-5"-9"72"0"0,1 3 24 0 0,4-2 0 0 0,-3-3-384 0 0,0-4-96 0 0,3 4 0 0 0,-1 5 0 0 0,1 2 0 0 0,2 6 64 0 0,1 1-64 0 0,4-3 64 0 0,-1 0-64 0 0,1-5 0 0 0,1-2 0 0 0,0-4-5184 0 0,0 0-984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08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376 2 11599 0 0,'-44'-1'1642'0'0,"34"1"-1356"0"0,-1 2 0 0 0,1-1-1 0 0,-1 2 1 0 0,1-1 0 0 0,0 1 0 0 0,0 1 0 0 0,-19 9 0 0 0,17-6-51 0 0,0 1-1 0 0,0 0 1 0 0,0 1-1 0 0,1 0 1 0 0,-15 16-1 0 0,0 4 371 0 0,-32 43-1 0 0,49-58-371 0 0,-1 1 0 0 0,2 0 0 0 0,0 0 0 0 0,1 0 0 0 0,-9 29 0 0 0,15-41-154 0 0,0 0 0 0 0,1 1 0 0 0,-1-1 0 0 0,1 1 1 0 0,-1 5-1 0 0,1-8-90 0 0,0 0 1 0 0,1-1-1 0 0,-1 1 0 0 0,0 0 1 0 0,0 0-1 0 0,0-1 0 0 0,0 1 1 0 0,1 0-1 0 0,-1 0 0 0 0,0-1 1 0 0,1 1-1 0 0,-1 0 1 0 0,0 0-1 0 0,1-1 0 0 0,-1 1 1 0 0,1-1-1 0 0,-1 1 0 0 0,1 0 1 0 0,0-1-1 0 0,-1 1 1 0 0,1-1-1 0 0,-1 1 0 0 0,1-1 1 0 0,0 1-1 0 0,0-1 0 0 0,-1 0 1 0 0,1 1-1 0 0,0-1 0 0 0,0 0 1 0 0,0 1-1 0 0,21 1 333 0 0,-1 0 0 0 0,1-1 0 0 0,-1-1 0 0 0,38-5 0 0 0,-37 3-171 0 0,0 0 1 0 0,1 1 0 0 0,-1 2-1 0 0,27 3 1 0 0,-45-3-138 0 0,0-1 0 0 0,0 1 0 0 0,-1 1 0 0 0,1-1 0 0 0,0 0 0 0 0,-1 1 0 0 0,1 0-1 0 0,-1 0 1 0 0,0 0 0 0 0,0 0 0 0 0,0 1 0 0 0,0-1 0 0 0,0 1 0 0 0,0 0 0 0 0,0-1 0 0 0,-1 1 0 0 0,1 1 0 0 0,-1-1 0 0 0,0 0-1 0 0,0 0 1 0 0,0 1 0 0 0,1 5 0 0 0,2 0-16 0 0,-4-8 3 0 0,-1 1 0 0 0,1-1 0 0 0,0 1 0 0 0,-1-1 0 0 0,1 1 0 0 0,-1-1 0 0 0,1 1 0 0 0,-1-1 0 0 0,0 1 0 0 0,1-1 0 0 0,-1 1 0 0 0,0 2 0 0 0,0-3 5 0 0,-1 8 127 0 0,0 0 1 0 0,-3 15-1 0 0,3-21-79 0 0,0 0 1 0 0,0 0-1 0 0,-1 1 1 0 0,1-1-1 0 0,-1 0 1 0 0,0 0-1 0 0,0 0 1 0 0,0 0-1 0 0,0-1 1 0 0,-3 4-1 0 0,-2 0-20 0 0,-1 1 0 0 0,1-2 0 0 0,-1 1 0 0 0,-1-1 0 0 0,-15 8 0 0 0,-48 15-129 0 0,37-16-150 0 0,-3 0-855 0 0,13-8-4749 0 0,5-2-1162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12:05:09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16639 0 0,'3'16'853'0'0,"-1"-1"-1"0"0,1 18 0 0 0,1 11-257 0 0,4 27 185 0 0,-2 102 0 0 0,-6-141-204 0 0,0-62-515 0 0,2-1 0 0 0,1 1 1 0 0,2 0-1 0 0,1 0 0 0 0,1 1 0 0 0,2 0 0 0 0,19-46 0 0 0,-24 68-67 0 0,-1 0 0 0 0,2 0 0 0 0,-1 0 0 0 0,1 1 0 0 0,0-1 0 0 0,1 1 0 0 0,-1 0 0 0 0,1 0 0 0 0,7-4 0 0 0,-12 9 5 0 0,1 0-1 0 0,-1 0 0 0 0,1 1 0 0 0,-1-1 0 0 0,0 1 1 0 0,1-1-1 0 0,0 1 0 0 0,-1 0 0 0 0,1-1 0 0 0,-1 1 1 0 0,1 0-1 0 0,-1 0 0 0 0,1 0 0 0 0,0 0 0 0 0,-1 0 0 0 0,1 1 1 0 0,-1-1-1 0 0,1 0 0 0 0,-1 1 0 0 0,1-1 0 0 0,-1 1 1 0 0,1 0-1 0 0,-1-1 0 0 0,1 1 0 0 0,-1 0 0 0 0,0 0 1 0 0,1 0-1 0 0,-1 0 0 0 0,0 0 0 0 0,0 0 0 0 0,2 2 0 0 0,3 3 4 0 0,1 1-1 0 0,-1 0 0 0 0,9 15 0 0 0,-4-6 74 0 0,-2 0 1 0 0,0 0-1 0 0,0 1 0 0 0,-2 0 0 0 0,7 24 0 0 0,-11-31-8 0 0,-1 0 0 0 0,0 1-1 0 0,0-1 1 0 0,-2 0 0 0 0,1 1-1 0 0,-1-1 1 0 0,0 1-1 0 0,-1-1 1 0 0,-1 1 0 0 0,0-1-1 0 0,-3 11 1 0 0,5-20-39 0 0,0 0-1 0 0,-1 0 1 0 0,1 0 0 0 0,0 0-1 0 0,-1 0 1 0 0,0 0 0 0 0,1 0 0 0 0,-1 0-1 0 0,1 0 1 0 0,-1 0 0 0 0,0 0 0 0 0,0 0-1 0 0,0 0 1 0 0,-1 1 0 0 0,2-2-69 0 0,0 0 1 0 0,-1 0-1 0 0,1 0 1 0 0,0 0-1 0 0,0 0 1 0 0,0 0 0 0 0,-1 0-1 0 0,1 0 1 0 0,0 0-1 0 0,0 0 1 0 0,0 0-1 0 0,0 0 1 0 0,-1 0-1 0 0,1 0 1 0 0,0 0-1 0 0,0 0 1 0 0,0 0-1 0 0,0 0 1 0 0,-1 0 0 0 0,1 0-1 0 0,0 0 1 0 0,0-1-1 0 0,0 1 1 0 0,0 0-1 0 0,-1 0 1 0 0,1 0-1 0 0,0 0 1 0 0,0 0-1 0 0,0 0 1 0 0,0 0 0 0 0,0-1-1 0 0,0 1 1 0 0,-1 0-1 0 0,-2-12-6263 0 0,3-1-707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C99A-91D7-D3F6-9723-387C943F8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E607D-DF0E-74FB-76E7-DEF13B69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559D-F7E2-C0A1-48B5-5F30CB7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F116-F7A1-28B9-E3F6-23492799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4F0F-A5C2-410E-2A66-5B2F655E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F613-E067-5DF4-14D1-60B4BD30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943F-1392-8D8E-DBE2-C187D806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DB33-23B3-0CE7-0ED9-3A24F7B6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CB1E-8919-67F0-4F77-D3700D45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A5FB-1E2C-B60B-C629-3D918EB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8D12-84E6-5E0B-20AE-B9A0E52E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A4CC-2318-03EF-2B2A-D98B7497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2BBE-88DE-2F4E-AC36-E1879CD6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14E5-5C43-3107-DBCD-99138DA6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2003-7723-D7FD-4F15-5555029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475E-7979-BA0A-DB55-8ABA2BDF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D36A-9AB1-73EB-1E12-BCBFD624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C987-038E-A83F-85AC-8475A71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A755-0DF9-B7B2-95F1-E97A85FD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BB8A-16AF-2991-7C8A-5975F63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372B-CEC7-107E-5684-0B1E1B65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4829-9B64-AF6C-F469-463A9B4B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E938-1CCF-0AD5-C3F7-DC95A1EE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A74C-DFEC-2066-27FB-7A7544C6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BAAB-4F4D-CFA4-9293-59BA220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E4A-1D55-582C-309E-321A73E8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6DCB-07A3-5F24-855A-EA98EE7FC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37742-B784-8D00-16C0-E9DDF78B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739B-C7E3-DA0A-1D20-9040AF22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D0B8-35E0-0D8A-A933-9E98B2BF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366C-22F9-5776-C16F-8646FC39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A1BA-BDA3-E495-F8D1-6EA5AD32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F6B2-7209-6AD0-2723-1F9BDA98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FFCEA-2C31-FA9B-0589-9B9416981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93132-4130-D050-25A1-0914A3054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897DB-10E4-54B1-8A0D-4CB37DCF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86043-BCE9-0DE9-6CC8-174469AB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4242-6533-EB82-80D5-EC4E9698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16130-6B17-14D2-3E43-7547A2A0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BE75-3424-430E-C594-554F291C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399CE-5CD8-72E9-242B-6832B89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2530B-9905-23F9-B6A0-D589542F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026FB-2E8E-B71C-A5FB-B52B2619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72013-CB13-21A6-A706-974D5D2A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1882B-29A9-C864-1521-99B1471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77A3-F1C0-1E48-C14F-1680342C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4ECD-D5D5-DD9A-DA17-0E57E08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30AD-1497-8EA6-21B4-3A307676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4D7FF-F03D-3BC4-1105-CCF76D356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A11E-823B-3648-7F16-9F330D63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B0A1-AFAA-1D99-0C0C-44131DB3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E7081-8356-6F48-602D-292D91F8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778B-90D8-90A3-5F7E-D59F295E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9FE38-942B-721D-0F0E-9809F7B25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FADCB-C99E-B500-A6CC-C7F11D9A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B2699-24A9-9F34-65B5-21188648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FC9B-B8C7-FEC9-E70E-4F08CE8F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483E7-6AD2-F889-EBF7-9ADE13D6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81DFC-22FE-E8F1-4F7D-54C16BFE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B901-CBB6-9BC9-D5C8-A68FE6A8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FE27-E6C7-EAE3-0F66-86C08389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B1EC-3A11-C1E0-E6F2-F4E9C433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B458-D11F-B151-F491-5AADC629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9" Type="http://schemas.openxmlformats.org/officeDocument/2006/relationships/customXml" Target="../ink/ink48.xml"/><Relationship Id="rId21" Type="http://schemas.openxmlformats.org/officeDocument/2006/relationships/customXml" Target="../ink/ink39.xml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47" Type="http://schemas.openxmlformats.org/officeDocument/2006/relationships/customXml" Target="../ink/ink52.xml"/><Relationship Id="rId7" Type="http://schemas.openxmlformats.org/officeDocument/2006/relationships/customXml" Target="../ink/ink32.xml"/><Relationship Id="rId2" Type="http://schemas.openxmlformats.org/officeDocument/2006/relationships/image" Target="../media/image31.png"/><Relationship Id="rId16" Type="http://schemas.openxmlformats.org/officeDocument/2006/relationships/image" Target="../media/image38.png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34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37" Type="http://schemas.openxmlformats.org/officeDocument/2006/relationships/customXml" Target="../ink/ink47.xml"/><Relationship Id="rId40" Type="http://schemas.openxmlformats.org/officeDocument/2006/relationships/image" Target="../media/image50.png"/><Relationship Id="rId45" Type="http://schemas.openxmlformats.org/officeDocument/2006/relationships/customXml" Target="../ink/ink51.xml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44.png"/><Relationship Id="rId36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4" Type="http://schemas.openxmlformats.org/officeDocument/2006/relationships/image" Target="../media/image52.png"/><Relationship Id="rId4" Type="http://schemas.openxmlformats.org/officeDocument/2006/relationships/image" Target="../media/image32.png"/><Relationship Id="rId9" Type="http://schemas.openxmlformats.org/officeDocument/2006/relationships/customXml" Target="../ink/ink33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42.xml"/><Relationship Id="rId30" Type="http://schemas.openxmlformats.org/officeDocument/2006/relationships/image" Target="../media/image45.png"/><Relationship Id="rId35" Type="http://schemas.openxmlformats.org/officeDocument/2006/relationships/customXml" Target="../ink/ink46.xml"/><Relationship Id="rId43" Type="http://schemas.openxmlformats.org/officeDocument/2006/relationships/customXml" Target="../ink/ink50.xml"/><Relationship Id="rId48" Type="http://schemas.openxmlformats.org/officeDocument/2006/relationships/image" Target="../media/image54.png"/><Relationship Id="rId8" Type="http://schemas.openxmlformats.org/officeDocument/2006/relationships/image" Target="../media/image34.png"/><Relationship Id="rId3" Type="http://schemas.openxmlformats.org/officeDocument/2006/relationships/customXml" Target="../ink/ink30.xml"/><Relationship Id="rId12" Type="http://schemas.openxmlformats.org/officeDocument/2006/relationships/image" Target="../media/image36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image" Target="../media/image49.png"/><Relationship Id="rId46" Type="http://schemas.openxmlformats.org/officeDocument/2006/relationships/image" Target="../media/image53.png"/><Relationship Id="rId20" Type="http://schemas.openxmlformats.org/officeDocument/2006/relationships/image" Target="../media/image40.png"/><Relationship Id="rId41" Type="http://schemas.openxmlformats.org/officeDocument/2006/relationships/customXml" Target="../ink/ink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7D12-D49B-96B5-C6A3-BCF60228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3212"/>
          </a:xfrm>
        </p:spPr>
        <p:txBody>
          <a:bodyPr/>
          <a:lstStyle/>
          <a:p>
            <a:r>
              <a:rPr lang="en-US"/>
              <a:t>Review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923C-CE9D-F6ED-F7FB-7D694047F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2903262"/>
            <a:ext cx="9144000" cy="2271988"/>
          </a:xfrm>
        </p:spPr>
        <p:txBody>
          <a:bodyPr>
            <a:normAutofit/>
          </a:bodyPr>
          <a:lstStyle/>
          <a:p>
            <a:r>
              <a:rPr lang="en-US" sz="4000"/>
              <a:t>Normal approximation</a:t>
            </a:r>
          </a:p>
          <a:p>
            <a:r>
              <a:rPr lang="en-US" sz="4000"/>
              <a:t>Confidence Interval for single mean</a:t>
            </a:r>
          </a:p>
        </p:txBody>
      </p:sp>
    </p:spTree>
    <p:extLst>
      <p:ext uri="{BB962C8B-B14F-4D97-AF65-F5344CB8AC3E}">
        <p14:creationId xmlns:p14="http://schemas.microsoft.com/office/powerpoint/2010/main" val="84526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1BFC-1DE9-409C-264E-342C38D8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C3E7-389E-6726-D535-C4168772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BC831-B33B-A3C0-4E42-31E623B14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-75457"/>
            <a:ext cx="9452918" cy="70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6A84-DFE2-6879-FC40-A7269352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2864-4D33-BD29-E2D0-C6281E00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1526B-C5AB-8947-49DE-F8B491C1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24" y="-27916"/>
            <a:ext cx="9032790" cy="68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3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8252-A9D4-BCEC-531A-E32B259D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D126-445D-FEC0-528B-0CAB8C3C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7FFCE-E5B0-86EC-B85B-AD5130D2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1" y="1"/>
            <a:ext cx="9330287" cy="68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0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CC78-85F4-2B43-A3DF-5F7458D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B3A2-F418-8DC3-DDAC-12129F87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B2E8F-CC71-D44D-3D9A-01E4723B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80" y="107843"/>
            <a:ext cx="8849240" cy="66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3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4714-3211-E7B3-4053-A26E0BD6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814222" cy="5811838"/>
          </a:xfrm>
        </p:spPr>
        <p:txBody>
          <a:bodyPr/>
          <a:lstStyle/>
          <a:p>
            <a:r>
              <a:rPr lang="en-CA"/>
              <a:t>You will be asked to make interpretations based on CI and p-values. The interpretations flagged in this paper should be avoided. </a:t>
            </a:r>
          </a:p>
          <a:p>
            <a:endParaRPr lang="en-CA"/>
          </a:p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40D21-FB64-3F01-5DE5-F4EDBDFF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453"/>
            <a:ext cx="10664558" cy="3233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24A8E-319C-42CA-FAE3-625F6273CF85}"/>
              </a:ext>
            </a:extLst>
          </p:cNvPr>
          <p:cNvSpPr txBox="1"/>
          <p:nvPr/>
        </p:nvSpPr>
        <p:spPr>
          <a:xfrm>
            <a:off x="3327326" y="568936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https://www.ncbi.nlm.nih.gov/pmc/articles/PMC4877414/</a:t>
            </a:r>
          </a:p>
        </p:txBody>
      </p:sp>
    </p:spTree>
    <p:extLst>
      <p:ext uri="{BB962C8B-B14F-4D97-AF65-F5344CB8AC3E}">
        <p14:creationId xmlns:p14="http://schemas.microsoft.com/office/powerpoint/2010/main" val="207459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B65A-D6EC-D23F-B570-F926AACA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724" y="365125"/>
            <a:ext cx="9389076" cy="808767"/>
          </a:xfrm>
        </p:spPr>
        <p:txBody>
          <a:bodyPr/>
          <a:lstStyle/>
          <a:p>
            <a:r>
              <a:rPr lang="en-CA"/>
              <a:t>Binomial as proportion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F42AF-0808-B85C-74B1-34EC80F9C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934" y="1098394"/>
            <a:ext cx="7710895" cy="5759606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B21D4D8-BC7C-661B-2400-A6295893CFA6}"/>
              </a:ext>
            </a:extLst>
          </p:cNvPr>
          <p:cNvGrpSpPr/>
          <p:nvPr/>
        </p:nvGrpSpPr>
        <p:grpSpPr>
          <a:xfrm>
            <a:off x="6943740" y="2386663"/>
            <a:ext cx="560160" cy="357840"/>
            <a:chOff x="6943740" y="2386663"/>
            <a:chExt cx="56016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1890EF-301F-BA06-94CC-C653EF2EA090}"/>
                    </a:ext>
                  </a:extLst>
                </p14:cNvPr>
                <p14:cNvContentPartPr/>
                <p14:nvPr/>
              </p14:nvContentPartPr>
              <p14:xfrm>
                <a:off x="6943740" y="2386663"/>
                <a:ext cx="172800" cy="35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1890EF-301F-BA06-94CC-C653EF2EA0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37620" y="2380543"/>
                  <a:ext cx="185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6824A9-C090-08D3-EAD5-CD60A36D6330}"/>
                    </a:ext>
                  </a:extLst>
                </p14:cNvPr>
                <p14:cNvContentPartPr/>
                <p14:nvPr/>
              </p14:nvContentPartPr>
              <p14:xfrm>
                <a:off x="7118700" y="2509783"/>
                <a:ext cx="149040" cy="16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6824A9-C090-08D3-EAD5-CD60A36D63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2580" y="2503663"/>
                  <a:ext cx="161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90CF5C-9A29-3738-EE95-30A296AFAF41}"/>
                    </a:ext>
                  </a:extLst>
                </p14:cNvPr>
                <p14:cNvContentPartPr/>
                <p14:nvPr/>
              </p14:nvContentPartPr>
              <p14:xfrm>
                <a:off x="7290420" y="2493223"/>
                <a:ext cx="89280" cy="4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90CF5C-9A29-3738-EE95-30A296AFAF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4325" y="2487154"/>
                  <a:ext cx="101471" cy="54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312171-2C20-C878-4582-AB258571A081}"/>
                    </a:ext>
                  </a:extLst>
                </p14:cNvPr>
                <p14:cNvContentPartPr/>
                <p14:nvPr/>
              </p14:nvContentPartPr>
              <p14:xfrm>
                <a:off x="7306260" y="2430583"/>
                <a:ext cx="146160" cy="240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312171-2C20-C878-4582-AB258571A0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00140" y="2424463"/>
                  <a:ext cx="158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8AD0B8-617B-189C-BF0B-5FDBDFE74002}"/>
                    </a:ext>
                  </a:extLst>
                </p14:cNvPr>
                <p14:cNvContentPartPr/>
                <p14:nvPr/>
              </p14:nvContentPartPr>
              <p14:xfrm>
                <a:off x="7495260" y="2632183"/>
                <a:ext cx="8640" cy="78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8AD0B8-617B-189C-BF0B-5FDBDFE740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89140" y="2626063"/>
                  <a:ext cx="208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577525-6EB4-BC29-1D2B-A64DF67454AF}"/>
              </a:ext>
            </a:extLst>
          </p:cNvPr>
          <p:cNvGrpSpPr/>
          <p:nvPr/>
        </p:nvGrpSpPr>
        <p:grpSpPr>
          <a:xfrm>
            <a:off x="7695420" y="2390623"/>
            <a:ext cx="527040" cy="281520"/>
            <a:chOff x="7695420" y="2390623"/>
            <a:chExt cx="52704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E4C03D-E8AF-0738-053A-F72903C30D5F}"/>
                    </a:ext>
                  </a:extLst>
                </p14:cNvPr>
                <p14:cNvContentPartPr/>
                <p14:nvPr/>
              </p14:nvContentPartPr>
              <p14:xfrm>
                <a:off x="7753740" y="2519863"/>
                <a:ext cx="15120" cy="12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E4C03D-E8AF-0738-053A-F72903C30D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47762" y="2513743"/>
                  <a:ext cx="27075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2029FC-9462-951F-E6F1-5FB2CC237BE1}"/>
                    </a:ext>
                  </a:extLst>
                </p14:cNvPr>
                <p14:cNvContentPartPr/>
                <p14:nvPr/>
              </p14:nvContentPartPr>
              <p14:xfrm>
                <a:off x="7695420" y="2390623"/>
                <a:ext cx="30600" cy="6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2029FC-9462-951F-E6F1-5FB2CC237B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89300" y="2384503"/>
                  <a:ext cx="42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7C4389-B844-38C2-9CF0-03704CD475BF}"/>
                    </a:ext>
                  </a:extLst>
                </p14:cNvPr>
                <p14:cNvContentPartPr/>
                <p14:nvPr/>
              </p14:nvContentPartPr>
              <p14:xfrm>
                <a:off x="7796220" y="2446063"/>
                <a:ext cx="136440" cy="22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7C4389-B844-38C2-9CF0-03704CD475B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90116" y="2439933"/>
                  <a:ext cx="148648" cy="238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841756-9533-7A5E-9D57-D3C45F3377C9}"/>
                    </a:ext>
                  </a:extLst>
                </p14:cNvPr>
                <p14:cNvContentPartPr/>
                <p14:nvPr/>
              </p14:nvContentPartPr>
              <p14:xfrm>
                <a:off x="7958940" y="2514463"/>
                <a:ext cx="105840" cy="13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841756-9533-7A5E-9D57-D3C45F3377C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52820" y="2508343"/>
                  <a:ext cx="118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5961B6-5E26-A671-6A44-E67B26E9AC7E}"/>
                    </a:ext>
                  </a:extLst>
                </p14:cNvPr>
                <p14:cNvContentPartPr/>
                <p14:nvPr/>
              </p14:nvContentPartPr>
              <p14:xfrm>
                <a:off x="8095740" y="2423743"/>
                <a:ext cx="126720" cy="11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5961B6-5E26-A671-6A44-E67B26E9AC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89620" y="2417604"/>
                  <a:ext cx="138960" cy="126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A2A27F-E1B6-E2FF-102E-12E2742D9E3A}"/>
                    </a:ext>
                  </a:extLst>
                </p14:cNvPr>
                <p14:cNvContentPartPr/>
                <p14:nvPr/>
              </p14:nvContentPartPr>
              <p14:xfrm>
                <a:off x="8177460" y="2437063"/>
                <a:ext cx="16920" cy="225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A2A27F-E1B6-E2FF-102E-12E2742D9E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71340" y="2430953"/>
                  <a:ext cx="29160" cy="23794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BEF346D-4532-16DD-3045-585E428C7E41}"/>
                  </a:ext>
                </a:extLst>
              </p14:cNvPr>
              <p14:cNvContentPartPr/>
              <p14:nvPr/>
            </p14:nvContentPartPr>
            <p14:xfrm>
              <a:off x="8478780" y="2494663"/>
              <a:ext cx="153000" cy="368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BEF346D-4532-16DD-3045-585E428C7E4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72674" y="2488549"/>
                <a:ext cx="165211" cy="380868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06054734-8ACE-AB63-8326-FDEAD907D552}"/>
              </a:ext>
            </a:extLst>
          </p:cNvPr>
          <p:cNvGrpSpPr/>
          <p:nvPr/>
        </p:nvGrpSpPr>
        <p:grpSpPr>
          <a:xfrm>
            <a:off x="8923020" y="2253463"/>
            <a:ext cx="1137240" cy="512280"/>
            <a:chOff x="8923020" y="2253463"/>
            <a:chExt cx="113724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16D051-A977-051E-576D-2DC058AD209A}"/>
                    </a:ext>
                  </a:extLst>
                </p14:cNvPr>
                <p14:cNvContentPartPr/>
                <p14:nvPr/>
              </p14:nvContentPartPr>
              <p14:xfrm>
                <a:off x="8923020" y="2454703"/>
                <a:ext cx="124200" cy="311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16D051-A977-051E-576D-2DC058AD209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16900" y="2448583"/>
                  <a:ext cx="136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C20317-A9BA-BE65-691C-EA451A5AAD7E}"/>
                    </a:ext>
                  </a:extLst>
                </p14:cNvPr>
                <p14:cNvContentPartPr/>
                <p14:nvPr/>
              </p14:nvContentPartPr>
              <p14:xfrm>
                <a:off x="9085380" y="2466223"/>
                <a:ext cx="79200" cy="13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C20317-A9BA-BE65-691C-EA451A5AAD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9260" y="2460119"/>
                  <a:ext cx="91440" cy="150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9D8DF7-E389-6BCB-AC35-F78017EDB96C}"/>
                    </a:ext>
                  </a:extLst>
                </p14:cNvPr>
                <p14:cNvContentPartPr/>
                <p14:nvPr/>
              </p14:nvContentPartPr>
              <p14:xfrm>
                <a:off x="9165300" y="2459383"/>
                <a:ext cx="129240" cy="152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9D8DF7-E389-6BCB-AC35-F78017EDB9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59180" y="2453263"/>
                  <a:ext cx="141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E8066E-7DF8-8D12-90A7-60D17BFA9C56}"/>
                    </a:ext>
                  </a:extLst>
                </p14:cNvPr>
                <p14:cNvContentPartPr/>
                <p14:nvPr/>
              </p14:nvContentPartPr>
              <p14:xfrm>
                <a:off x="9349980" y="2402863"/>
                <a:ext cx="96480" cy="19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E8066E-7DF8-8D12-90A7-60D17BFA9C5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43860" y="2396755"/>
                  <a:ext cx="108720" cy="202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86D57D6-5BF9-263E-AEEF-B24D29B7C1E5}"/>
                    </a:ext>
                  </a:extLst>
                </p14:cNvPr>
                <p14:cNvContentPartPr/>
                <p14:nvPr/>
              </p14:nvContentPartPr>
              <p14:xfrm>
                <a:off x="9514860" y="2502223"/>
                <a:ext cx="19440" cy="100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86D57D6-5BF9-263E-AEEF-B24D29B7C1E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08740" y="2496081"/>
                  <a:ext cx="31680" cy="113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9B7069-5074-FAAD-B873-2040D544806B}"/>
                    </a:ext>
                  </a:extLst>
                </p14:cNvPr>
                <p14:cNvContentPartPr/>
                <p14:nvPr/>
              </p14:nvContentPartPr>
              <p14:xfrm>
                <a:off x="9502260" y="2360743"/>
                <a:ext cx="22320" cy="43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9B7069-5074-FAAD-B873-2040D54480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96140" y="2354623"/>
                  <a:ext cx="34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FFB0BC-98F9-9673-AB1E-CECE0CE08BEC}"/>
                    </a:ext>
                  </a:extLst>
                </p14:cNvPr>
                <p14:cNvContentPartPr/>
                <p14:nvPr/>
              </p14:nvContentPartPr>
              <p14:xfrm>
                <a:off x="9586500" y="2260303"/>
                <a:ext cx="351720" cy="322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FFB0BC-98F9-9673-AB1E-CECE0CE08BE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80380" y="2254183"/>
                  <a:ext cx="363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8E377A-D11B-A725-A09C-F94E38EF7EF3}"/>
                    </a:ext>
                  </a:extLst>
                </p14:cNvPr>
                <p14:cNvContentPartPr/>
                <p14:nvPr/>
              </p14:nvContentPartPr>
              <p14:xfrm>
                <a:off x="9938940" y="2253463"/>
                <a:ext cx="121320" cy="31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8E377A-D11B-A725-A09C-F94E38EF7EF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32820" y="2247343"/>
                  <a:ext cx="13356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4DA14A-951D-DE0F-E1EE-6548292CB0F7}"/>
              </a:ext>
            </a:extLst>
          </p:cNvPr>
          <p:cNvGrpSpPr/>
          <p:nvPr/>
        </p:nvGrpSpPr>
        <p:grpSpPr>
          <a:xfrm>
            <a:off x="10315500" y="2100463"/>
            <a:ext cx="1251000" cy="659880"/>
            <a:chOff x="10315500" y="2100463"/>
            <a:chExt cx="125100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055428-FF82-9805-1BB4-50630FDFDBB2}"/>
                    </a:ext>
                  </a:extLst>
                </p14:cNvPr>
                <p14:cNvContentPartPr/>
                <p14:nvPr/>
              </p14:nvContentPartPr>
              <p14:xfrm>
                <a:off x="10315500" y="2135743"/>
                <a:ext cx="374040" cy="439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055428-FF82-9805-1BB4-50630FDFDBB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09380" y="2129623"/>
                  <a:ext cx="3862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C90A84-AA6F-CFB6-3993-DCB8787737F3}"/>
                    </a:ext>
                  </a:extLst>
                </p14:cNvPr>
                <p14:cNvContentPartPr/>
                <p14:nvPr/>
              </p14:nvContentPartPr>
              <p14:xfrm>
                <a:off x="10714020" y="2363623"/>
                <a:ext cx="86760" cy="20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C90A84-AA6F-CFB6-3993-DCB8787737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07874" y="2357503"/>
                  <a:ext cx="99051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173072-93EF-5A8F-1971-1EF17CC723A1}"/>
                    </a:ext>
                  </a:extLst>
                </p14:cNvPr>
                <p14:cNvContentPartPr/>
                <p14:nvPr/>
              </p14:nvContentPartPr>
              <p14:xfrm>
                <a:off x="10810860" y="2370103"/>
                <a:ext cx="119160" cy="151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173072-93EF-5A8F-1971-1EF17CC723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04740" y="2363968"/>
                  <a:ext cx="131400" cy="163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80FBEB-F6E5-AC41-F740-DE694732E3A4}"/>
                    </a:ext>
                  </a:extLst>
                </p14:cNvPr>
                <p14:cNvContentPartPr/>
                <p14:nvPr/>
              </p14:nvContentPartPr>
              <p14:xfrm>
                <a:off x="10940460" y="2387383"/>
                <a:ext cx="99000" cy="137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80FBEB-F6E5-AC41-F740-DE694732E3A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34340" y="2381263"/>
                  <a:ext cx="111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35FC33-5AC8-A059-ADC5-6C7C33151A68}"/>
                    </a:ext>
                  </a:extLst>
                </p14:cNvPr>
                <p14:cNvContentPartPr/>
                <p14:nvPr/>
              </p14:nvContentPartPr>
              <p14:xfrm>
                <a:off x="11109660" y="2193343"/>
                <a:ext cx="116640" cy="307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35FC33-5AC8-A059-ADC5-6C7C33151A6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103540" y="2187216"/>
                  <a:ext cx="128880" cy="319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146753-6516-5581-2C2C-EC353CF4FA4D}"/>
                    </a:ext>
                  </a:extLst>
                </p14:cNvPr>
                <p14:cNvContentPartPr/>
                <p14:nvPr/>
              </p14:nvContentPartPr>
              <p14:xfrm>
                <a:off x="11223420" y="2396383"/>
                <a:ext cx="59400" cy="105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146753-6516-5581-2C2C-EC353CF4FA4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17300" y="2390263"/>
                  <a:ext cx="71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7BD989-C042-F26B-37C5-2D655AE8D122}"/>
                    </a:ext>
                  </a:extLst>
                </p14:cNvPr>
                <p14:cNvContentPartPr/>
                <p14:nvPr/>
              </p14:nvContentPartPr>
              <p14:xfrm>
                <a:off x="11136300" y="2410063"/>
                <a:ext cx="210960" cy="35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7BD989-C042-F26B-37C5-2D655AE8D12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30190" y="2403943"/>
                  <a:ext cx="223179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B93DA9-4865-DBAF-5140-12FDE7F2797D}"/>
                    </a:ext>
                  </a:extLst>
                </p14:cNvPr>
                <p14:cNvContentPartPr/>
                <p14:nvPr/>
              </p14:nvContentPartPr>
              <p14:xfrm>
                <a:off x="11421780" y="2100463"/>
                <a:ext cx="144720" cy="26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B93DA9-4865-DBAF-5140-12FDE7F2797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415660" y="2094343"/>
                  <a:ext cx="156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7AB3DE-B8F4-E644-79BE-9C603E26E2EE}"/>
                    </a:ext>
                  </a:extLst>
                </p14:cNvPr>
                <p14:cNvContentPartPr/>
                <p14:nvPr/>
              </p14:nvContentPartPr>
              <p14:xfrm>
                <a:off x="11459220" y="2399623"/>
                <a:ext cx="66600" cy="9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7AB3DE-B8F4-E644-79BE-9C603E26E2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453100" y="2393503"/>
                  <a:ext cx="78840" cy="10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89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31BE-7D26-C189-B6C1-98A21E94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D235-A639-5798-8F04-2ABF95DE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9CE99-5293-4B45-3A8E-FC6154AE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81" y="21962"/>
            <a:ext cx="9205784" cy="685394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3E2C8A9-8A03-60FF-1795-1C21DB757312}"/>
              </a:ext>
            </a:extLst>
          </p:cNvPr>
          <p:cNvGrpSpPr/>
          <p:nvPr/>
        </p:nvGrpSpPr>
        <p:grpSpPr>
          <a:xfrm>
            <a:off x="3417900" y="576583"/>
            <a:ext cx="7584120" cy="4407840"/>
            <a:chOff x="3417900" y="576583"/>
            <a:chExt cx="7584120" cy="44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D6A401-64BD-A7BB-8B27-3CB382FE846B}"/>
                    </a:ext>
                  </a:extLst>
                </p14:cNvPr>
                <p14:cNvContentPartPr/>
                <p14:nvPr/>
              </p14:nvContentPartPr>
              <p14:xfrm>
                <a:off x="3417900" y="4622623"/>
                <a:ext cx="173160" cy="21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D6A401-64BD-A7BB-8B27-3CB382FE84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1780" y="4616503"/>
                  <a:ext cx="185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5EC02A-C526-FC60-AA58-1F8CF6592D94}"/>
                    </a:ext>
                  </a:extLst>
                </p14:cNvPr>
                <p14:cNvContentPartPr/>
                <p14:nvPr/>
              </p14:nvContentPartPr>
              <p14:xfrm>
                <a:off x="3535260" y="4612543"/>
                <a:ext cx="119880" cy="37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5EC02A-C526-FC60-AA58-1F8CF6592D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29140" y="4606423"/>
                  <a:ext cx="132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EC4FB2-FFC5-CF57-347F-0C57F3FDA7F3}"/>
                    </a:ext>
                  </a:extLst>
                </p14:cNvPr>
                <p14:cNvContentPartPr/>
                <p14:nvPr/>
              </p14:nvContentPartPr>
              <p14:xfrm>
                <a:off x="3725700" y="4668343"/>
                <a:ext cx="101880" cy="17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EC4FB2-FFC5-CF57-347F-0C57F3FDA7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19580" y="4662223"/>
                  <a:ext cx="114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DB2BD4-E8EE-A2FF-5835-5E7DB2DBE3AE}"/>
                    </a:ext>
                  </a:extLst>
                </p14:cNvPr>
                <p14:cNvContentPartPr/>
                <p14:nvPr/>
              </p14:nvContentPartPr>
              <p14:xfrm>
                <a:off x="3856020" y="4696063"/>
                <a:ext cx="141120" cy="16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DB2BD4-E8EE-A2FF-5835-5E7DB2DBE3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49900" y="4689956"/>
                  <a:ext cx="153360" cy="177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C6DD60-C120-682B-D936-C00C2B4AE948}"/>
                    </a:ext>
                  </a:extLst>
                </p14:cNvPr>
                <p14:cNvContentPartPr/>
                <p14:nvPr/>
              </p14:nvContentPartPr>
              <p14:xfrm>
                <a:off x="4240860" y="4646383"/>
                <a:ext cx="92520" cy="169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C6DD60-C120-682B-D936-C00C2B4AE9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34764" y="4640263"/>
                  <a:ext cx="104713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3FF868-1595-A28E-A2E5-BD63D3452504}"/>
                    </a:ext>
                  </a:extLst>
                </p14:cNvPr>
                <p14:cNvContentPartPr/>
                <p14:nvPr/>
              </p14:nvContentPartPr>
              <p14:xfrm>
                <a:off x="4396020" y="4675543"/>
                <a:ext cx="115560" cy="17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3FF868-1595-A28E-A2E5-BD63D34525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89900" y="4669436"/>
                  <a:ext cx="127800" cy="187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A4C611-8C77-8ACA-7CA0-3A3C2FEF200F}"/>
                    </a:ext>
                  </a:extLst>
                </p14:cNvPr>
                <p14:cNvContentPartPr/>
                <p14:nvPr/>
              </p14:nvContentPartPr>
              <p14:xfrm>
                <a:off x="4502940" y="4685983"/>
                <a:ext cx="304920" cy="175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A4C611-8C77-8ACA-7CA0-3A3C2FEF200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96820" y="4679863"/>
                  <a:ext cx="317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37686F-7A64-5AED-5AF1-9214A42D28EE}"/>
                    </a:ext>
                  </a:extLst>
                </p14:cNvPr>
                <p14:cNvContentPartPr/>
                <p14:nvPr/>
              </p14:nvContentPartPr>
              <p14:xfrm>
                <a:off x="5121420" y="4627303"/>
                <a:ext cx="75600" cy="19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37686F-7A64-5AED-5AF1-9214A42D28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15300" y="4621183"/>
                  <a:ext cx="87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F5EF43-F8E0-2D9B-BF64-2367216A9BA7}"/>
                    </a:ext>
                  </a:extLst>
                </p14:cNvPr>
                <p14:cNvContentPartPr/>
                <p14:nvPr/>
              </p14:nvContentPartPr>
              <p14:xfrm>
                <a:off x="5298540" y="4647463"/>
                <a:ext cx="337680" cy="20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F5EF43-F8E0-2D9B-BF64-2367216A9B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92420" y="4641343"/>
                  <a:ext cx="349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EADAA0-80F0-BF73-5FD2-F8FFE77C3542}"/>
                    </a:ext>
                  </a:extLst>
                </p14:cNvPr>
                <p14:cNvContentPartPr/>
                <p14:nvPr/>
              </p14:nvContentPartPr>
              <p14:xfrm>
                <a:off x="6011700" y="4496263"/>
                <a:ext cx="96480" cy="31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EADAA0-80F0-BF73-5FD2-F8FFE77C35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05580" y="4490143"/>
                  <a:ext cx="108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EF6FCA-EEA2-44E5-2F1F-4FA450FF50BE}"/>
                    </a:ext>
                  </a:extLst>
                </p14:cNvPr>
                <p14:cNvContentPartPr/>
                <p14:nvPr/>
              </p14:nvContentPartPr>
              <p14:xfrm>
                <a:off x="6137700" y="4628383"/>
                <a:ext cx="26640" cy="19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EF6FCA-EEA2-44E5-2F1F-4FA450FF50B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31662" y="4622252"/>
                  <a:ext cx="38717" cy="205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738869-F7B1-94FA-31A8-5831E2F43750}"/>
                    </a:ext>
                  </a:extLst>
                </p14:cNvPr>
                <p14:cNvContentPartPr/>
                <p14:nvPr/>
              </p14:nvContentPartPr>
              <p14:xfrm>
                <a:off x="6271620" y="4657903"/>
                <a:ext cx="98640" cy="18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738869-F7B1-94FA-31A8-5831E2F437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65522" y="4651795"/>
                  <a:ext cx="110835" cy="198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87F84B-5732-EA8C-E624-B78A84E79B22}"/>
                    </a:ext>
                  </a:extLst>
                </p14:cNvPr>
                <p14:cNvContentPartPr/>
                <p14:nvPr/>
              </p14:nvContentPartPr>
              <p14:xfrm>
                <a:off x="6467820" y="4672303"/>
                <a:ext cx="66600" cy="165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87F84B-5732-EA8C-E624-B78A84E79B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61700" y="4666183"/>
                  <a:ext cx="78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2DB47E-15CF-68E1-839E-4AC1064DE368}"/>
                    </a:ext>
                  </a:extLst>
                </p14:cNvPr>
                <p14:cNvContentPartPr/>
                <p14:nvPr/>
              </p14:nvContentPartPr>
              <p14:xfrm>
                <a:off x="6583020" y="4646743"/>
                <a:ext cx="223200" cy="18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2DB47E-15CF-68E1-839E-4AC1064DE3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76900" y="4640623"/>
                  <a:ext cx="235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97FB02-3921-3DDD-FB90-BB900368F5B0}"/>
                    </a:ext>
                  </a:extLst>
                </p14:cNvPr>
                <p14:cNvContentPartPr/>
                <p14:nvPr/>
              </p14:nvContentPartPr>
              <p14:xfrm>
                <a:off x="6821340" y="4612903"/>
                <a:ext cx="56880" cy="21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97FB02-3921-3DDD-FB90-BB900368F5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15220" y="4606783"/>
                  <a:ext cx="69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018627-8E3A-EF10-B4B3-68E0F1D99BE8}"/>
                    </a:ext>
                  </a:extLst>
                </p14:cNvPr>
                <p14:cNvContentPartPr/>
                <p14:nvPr/>
              </p14:nvContentPartPr>
              <p14:xfrm>
                <a:off x="6970740" y="4456663"/>
                <a:ext cx="418320" cy="37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018627-8E3A-EF10-B4B3-68E0F1D99B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64620" y="4450543"/>
                  <a:ext cx="430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255AEF-C5C6-CC0C-EAE6-274089956471}"/>
                    </a:ext>
                  </a:extLst>
                </p14:cNvPr>
                <p14:cNvContentPartPr/>
                <p14:nvPr/>
              </p14:nvContentPartPr>
              <p14:xfrm>
                <a:off x="7659420" y="4656463"/>
                <a:ext cx="104040" cy="16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255AEF-C5C6-CC0C-EAE6-2740899564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53300" y="4650343"/>
                  <a:ext cx="116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7B1205-8995-3A22-9956-28D58637B494}"/>
                    </a:ext>
                  </a:extLst>
                </p14:cNvPr>
                <p14:cNvContentPartPr/>
                <p14:nvPr/>
              </p14:nvContentPartPr>
              <p14:xfrm>
                <a:off x="7762380" y="4644943"/>
                <a:ext cx="241920" cy="20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7B1205-8995-3A22-9956-28D58637B49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56260" y="4638823"/>
                  <a:ext cx="254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41E69F-AD11-1DA1-0D30-E553597FD11F}"/>
                    </a:ext>
                  </a:extLst>
                </p14:cNvPr>
                <p14:cNvContentPartPr/>
                <p14:nvPr/>
              </p14:nvContentPartPr>
              <p14:xfrm>
                <a:off x="8309220" y="4618303"/>
                <a:ext cx="160200" cy="231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41E69F-AD11-1DA1-0D30-E553597FD11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03086" y="4612193"/>
                  <a:ext cx="172468" cy="243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FCA836-A341-F8B2-196D-781DC8D095A9}"/>
                    </a:ext>
                  </a:extLst>
                </p14:cNvPr>
                <p14:cNvContentPartPr/>
                <p14:nvPr/>
              </p14:nvContentPartPr>
              <p14:xfrm>
                <a:off x="8542860" y="4592023"/>
                <a:ext cx="387360" cy="246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FCA836-A341-F8B2-196D-781DC8D095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36740" y="4585903"/>
                  <a:ext cx="3996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A9F4EF-8AEE-4E64-97A4-29A7431ACF3D}"/>
                    </a:ext>
                  </a:extLst>
                </p14:cNvPr>
                <p14:cNvContentPartPr/>
                <p14:nvPr/>
              </p14:nvContentPartPr>
              <p14:xfrm>
                <a:off x="8942100" y="4525063"/>
                <a:ext cx="209520" cy="245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A9F4EF-8AEE-4E64-97A4-29A7431ACF3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35980" y="4518943"/>
                  <a:ext cx="221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53DB7D-62B2-9EE6-E387-F1C288F6D0C3}"/>
                    </a:ext>
                  </a:extLst>
                </p14:cNvPr>
                <p14:cNvContentPartPr/>
                <p14:nvPr/>
              </p14:nvContentPartPr>
              <p14:xfrm>
                <a:off x="9175740" y="4343983"/>
                <a:ext cx="396720" cy="578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53DB7D-62B2-9EE6-E387-F1C288F6D0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69620" y="4337863"/>
                  <a:ext cx="4089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410D0B-88F0-754D-1737-4A6F09D445E5}"/>
                    </a:ext>
                  </a:extLst>
                </p14:cNvPr>
                <p14:cNvContentPartPr/>
                <p14:nvPr/>
              </p14:nvContentPartPr>
              <p14:xfrm>
                <a:off x="7666620" y="576583"/>
                <a:ext cx="3335400" cy="423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410D0B-88F0-754D-1737-4A6F09D445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60501" y="570463"/>
                  <a:ext cx="3347639" cy="425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763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B683-1509-8F08-3120-F03EDA86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FAE8-9ADF-8A40-1E5F-599D295F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DDCEB-AB6D-972A-1E4E-E661EE87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45" y="0"/>
            <a:ext cx="9051710" cy="67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7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1725-A67D-BFB2-94E3-8DEC80F1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98" y="26758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/>
              <a:t>Use a continuity correction</a:t>
            </a:r>
            <a:r>
              <a:rPr lang="en-US"/>
              <a:t> If you need to get the probability corresponding to the exact count value P(X =1),</a:t>
            </a:r>
            <a:r>
              <a:rPr lang="en-CA"/>
              <a:t> i.e., one specific count value, rather than a range P(X &lt; 2). </a:t>
            </a:r>
            <a:br>
              <a:rPr lang="en-CA"/>
            </a:br>
            <a:br>
              <a:rPr lang="en-CA"/>
            </a:br>
            <a:r>
              <a:rPr lang="en-CA"/>
              <a:t>Otherwise, continuity correction applies when the number of counts is small, which will not be asked in this class.  </a:t>
            </a:r>
          </a:p>
        </p:txBody>
      </p:sp>
    </p:spTree>
    <p:extLst>
      <p:ext uri="{BB962C8B-B14F-4D97-AF65-F5344CB8AC3E}">
        <p14:creationId xmlns:p14="http://schemas.microsoft.com/office/powerpoint/2010/main" val="41796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B6E2-F9E2-7290-97DA-BAF2B32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4E50-40BA-FFE8-B115-2EF35A2B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58A9-2838-6D0C-A5A9-47C0B026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77" y="111211"/>
            <a:ext cx="9184458" cy="67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C209-6410-4937-C68A-6CA0FE5E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7927-53D6-49F1-21E9-AA1EA531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F2A8C-79FD-3F45-A64A-DC0C0175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35" y="-219224"/>
            <a:ext cx="9564130" cy="70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1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1623-CCBE-4C19-1549-13EAEAA8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5" y="2935331"/>
            <a:ext cx="10515600" cy="1325563"/>
          </a:xfrm>
        </p:spPr>
        <p:txBody>
          <a:bodyPr/>
          <a:lstStyle/>
          <a:p>
            <a:r>
              <a:rPr lang="en-CA"/>
              <a:t>Inference – confidence interval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ACC-5D08-3031-8A74-87442544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94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A218-FD5C-2493-39D2-D4F6BDEF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4FA0-4241-9032-E2A1-E6869E16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14ABA-4717-6EDD-F75D-64C332DC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97" y="-43799"/>
            <a:ext cx="9217314" cy="69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5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Review 7 </vt:lpstr>
      <vt:lpstr>Binomial as proportion </vt:lpstr>
      <vt:lpstr>PowerPoint Presentation</vt:lpstr>
      <vt:lpstr>PowerPoint Presentation</vt:lpstr>
      <vt:lpstr>Use a continuity correction If you need to get the probability corresponding to the exact count value P(X =1), i.e., one specific count value, rather than a range P(X &lt; 2).   Otherwise, continuity correction applies when the number of counts is small, which will not be asked in this class.  </vt:lpstr>
      <vt:lpstr>PowerPoint Presentation</vt:lpstr>
      <vt:lpstr>PowerPoint Presentation</vt:lpstr>
      <vt:lpstr>Inference – confidence interval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7 </dc:title>
  <dc:creator>Hiroshi Mamiya, Dr</dc:creator>
  <cp:lastModifiedBy>Hiroshi Mamiya, Dr</cp:lastModifiedBy>
  <cp:revision>1</cp:revision>
  <dcterms:created xsi:type="dcterms:W3CDTF">2024-09-14T19:02:01Z</dcterms:created>
  <dcterms:modified xsi:type="dcterms:W3CDTF">2024-09-30T18:51:35Z</dcterms:modified>
</cp:coreProperties>
</file>