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5" r:id="rId8"/>
    <p:sldId id="266" r:id="rId9"/>
    <p:sldId id="269" r:id="rId10"/>
    <p:sldId id="274" r:id="rId11"/>
    <p:sldId id="267" r:id="rId12"/>
    <p:sldId id="273" r:id="rId13"/>
    <p:sldId id="272" r:id="rId14"/>
    <p:sldId id="268" r:id="rId15"/>
    <p:sldId id="275" r:id="rId16"/>
    <p:sldId id="276" r:id="rId17"/>
    <p:sldId id="271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CDB542-62FE-4945-95CD-AB562EFFCA98}" v="2" dt="2024-10-01T02:00:17.439"/>
    <p1510:client id="{9088C800-04B5-4323-B78D-A69F13D93A97}" v="64" dt="2024-09-30T22:12:06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hi Mamiya, Dr" userId="0b5fd2e1-6516-43c1-a11b-c70ac9ba9473" providerId="ADAL" clId="{04CDB542-62FE-4945-95CD-AB562EFFCA98}"/>
    <pc:docChg chg="undo custSel addSld delSld modSld">
      <pc:chgData name="Hiroshi Mamiya, Dr" userId="0b5fd2e1-6516-43c1-a11b-c70ac9ba9473" providerId="ADAL" clId="{04CDB542-62FE-4945-95CD-AB562EFFCA98}" dt="2024-10-01T02:05:17.156" v="702" actId="27636"/>
      <pc:docMkLst>
        <pc:docMk/>
      </pc:docMkLst>
      <pc:sldChg chg="modSp mod">
        <pc:chgData name="Hiroshi Mamiya, Dr" userId="0b5fd2e1-6516-43c1-a11b-c70ac9ba9473" providerId="ADAL" clId="{04CDB542-62FE-4945-95CD-AB562EFFCA98}" dt="2024-10-01T02:02:51.064" v="687" actId="20577"/>
        <pc:sldMkLst>
          <pc:docMk/>
          <pc:sldMk cId="845267194" sldId="256"/>
        </pc:sldMkLst>
        <pc:spChg chg="mod">
          <ac:chgData name="Hiroshi Mamiya, Dr" userId="0b5fd2e1-6516-43c1-a11b-c70ac9ba9473" providerId="ADAL" clId="{04CDB542-62FE-4945-95CD-AB562EFFCA98}" dt="2024-10-01T02:02:51.064" v="687" actId="20577"/>
          <ac:spMkLst>
            <pc:docMk/>
            <pc:sldMk cId="845267194" sldId="256"/>
            <ac:spMk id="3" creationId="{BE27923C-CE9D-F6ED-F7FB-7D694047FCCE}"/>
          </ac:spMkLst>
        </pc:spChg>
      </pc:sldChg>
      <pc:sldChg chg="del">
        <pc:chgData name="Hiroshi Mamiya, Dr" userId="0b5fd2e1-6516-43c1-a11b-c70ac9ba9473" providerId="ADAL" clId="{04CDB542-62FE-4945-95CD-AB562EFFCA98}" dt="2024-10-01T01:50:01.540" v="0" actId="47"/>
        <pc:sldMkLst>
          <pc:docMk/>
          <pc:sldMk cId="1280071051" sldId="258"/>
        </pc:sldMkLst>
      </pc:sldChg>
      <pc:sldChg chg="delSp modSp mod">
        <pc:chgData name="Hiroshi Mamiya, Dr" userId="0b5fd2e1-6516-43c1-a11b-c70ac9ba9473" providerId="ADAL" clId="{04CDB542-62FE-4945-95CD-AB562EFFCA98}" dt="2024-10-01T01:50:20.679" v="21" actId="20577"/>
        <pc:sldMkLst>
          <pc:docMk/>
          <pc:sldMk cId="2238821293" sldId="259"/>
        </pc:sldMkLst>
        <pc:spChg chg="mod">
          <ac:chgData name="Hiroshi Mamiya, Dr" userId="0b5fd2e1-6516-43c1-a11b-c70ac9ba9473" providerId="ADAL" clId="{04CDB542-62FE-4945-95CD-AB562EFFCA98}" dt="2024-10-01T01:50:20.679" v="21" actId="20577"/>
          <ac:spMkLst>
            <pc:docMk/>
            <pc:sldMk cId="2238821293" sldId="259"/>
            <ac:spMk id="2" creationId="{E1B605FE-86F5-CDAF-D8AE-92D6B06734FB}"/>
          </ac:spMkLst>
        </pc:spChg>
        <pc:spChg chg="del">
          <ac:chgData name="Hiroshi Mamiya, Dr" userId="0b5fd2e1-6516-43c1-a11b-c70ac9ba9473" providerId="ADAL" clId="{04CDB542-62FE-4945-95CD-AB562EFFCA98}" dt="2024-10-01T01:50:15.100" v="3" actId="478"/>
          <ac:spMkLst>
            <pc:docMk/>
            <pc:sldMk cId="2238821293" sldId="259"/>
            <ac:spMk id="3" creationId="{E12A4093-5533-DB09-24A6-2164AC75C3E2}"/>
          </ac:spMkLst>
        </pc:spChg>
      </pc:sldChg>
      <pc:sldChg chg="del">
        <pc:chgData name="Hiroshi Mamiya, Dr" userId="0b5fd2e1-6516-43c1-a11b-c70ac9ba9473" providerId="ADAL" clId="{04CDB542-62FE-4945-95CD-AB562EFFCA98}" dt="2024-10-01T01:50:05.333" v="1" actId="47"/>
        <pc:sldMkLst>
          <pc:docMk/>
          <pc:sldMk cId="3024503225" sldId="260"/>
        </pc:sldMkLst>
      </pc:sldChg>
      <pc:sldChg chg="modSp mod">
        <pc:chgData name="Hiroshi Mamiya, Dr" userId="0b5fd2e1-6516-43c1-a11b-c70ac9ba9473" providerId="ADAL" clId="{04CDB542-62FE-4945-95CD-AB562EFFCA98}" dt="2024-10-01T01:50:40.430" v="36" actId="20577"/>
        <pc:sldMkLst>
          <pc:docMk/>
          <pc:sldMk cId="3523587296" sldId="261"/>
        </pc:sldMkLst>
        <pc:spChg chg="mod">
          <ac:chgData name="Hiroshi Mamiya, Dr" userId="0b5fd2e1-6516-43c1-a11b-c70ac9ba9473" providerId="ADAL" clId="{04CDB542-62FE-4945-95CD-AB562EFFCA98}" dt="2024-10-01T01:50:40.430" v="36" actId="20577"/>
          <ac:spMkLst>
            <pc:docMk/>
            <pc:sldMk cId="3523587296" sldId="261"/>
            <ac:spMk id="3" creationId="{9C75B1CE-BC11-4299-C9E9-C8B4C29724CA}"/>
          </ac:spMkLst>
        </pc:spChg>
      </pc:sldChg>
      <pc:sldChg chg="modSp mod">
        <pc:chgData name="Hiroshi Mamiya, Dr" userId="0b5fd2e1-6516-43c1-a11b-c70ac9ba9473" providerId="ADAL" clId="{04CDB542-62FE-4945-95CD-AB562EFFCA98}" dt="2024-10-01T02:05:17.156" v="702" actId="27636"/>
        <pc:sldMkLst>
          <pc:docMk/>
          <pc:sldMk cId="96535434" sldId="262"/>
        </pc:sldMkLst>
        <pc:spChg chg="mod">
          <ac:chgData name="Hiroshi Mamiya, Dr" userId="0b5fd2e1-6516-43c1-a11b-c70ac9ba9473" providerId="ADAL" clId="{04CDB542-62FE-4945-95CD-AB562EFFCA98}" dt="2024-10-01T02:05:17.156" v="702" actId="27636"/>
          <ac:spMkLst>
            <pc:docMk/>
            <pc:sldMk cId="96535434" sldId="262"/>
            <ac:spMk id="3" creationId="{3910C376-1222-F084-BF8A-96A97040217C}"/>
          </ac:spMkLst>
        </pc:spChg>
      </pc:sldChg>
      <pc:sldChg chg="modSp mod">
        <pc:chgData name="Hiroshi Mamiya, Dr" userId="0b5fd2e1-6516-43c1-a11b-c70ac9ba9473" providerId="ADAL" clId="{04CDB542-62FE-4945-95CD-AB562EFFCA98}" dt="2024-10-01T01:52:35.782" v="280" actId="20577"/>
        <pc:sldMkLst>
          <pc:docMk/>
          <pc:sldMk cId="4203663164" sldId="263"/>
        </pc:sldMkLst>
        <pc:spChg chg="mod">
          <ac:chgData name="Hiroshi Mamiya, Dr" userId="0b5fd2e1-6516-43c1-a11b-c70ac9ba9473" providerId="ADAL" clId="{04CDB542-62FE-4945-95CD-AB562EFFCA98}" dt="2024-10-01T01:52:35.782" v="280" actId="20577"/>
          <ac:spMkLst>
            <pc:docMk/>
            <pc:sldMk cId="4203663164" sldId="263"/>
            <ac:spMk id="2" creationId="{81ABD16C-943A-D96E-D286-80BBADE56A4D}"/>
          </ac:spMkLst>
        </pc:spChg>
        <pc:picChg chg="mod">
          <ac:chgData name="Hiroshi Mamiya, Dr" userId="0b5fd2e1-6516-43c1-a11b-c70ac9ba9473" providerId="ADAL" clId="{04CDB542-62FE-4945-95CD-AB562EFFCA98}" dt="2024-10-01T01:52:30.578" v="277" actId="14100"/>
          <ac:picMkLst>
            <pc:docMk/>
            <pc:sldMk cId="4203663164" sldId="263"/>
            <ac:picMk id="5" creationId="{AB2496A2-992F-1862-5E75-8F960CF64227}"/>
          </ac:picMkLst>
        </pc:picChg>
      </pc:sldChg>
      <pc:sldChg chg="modSp mod">
        <pc:chgData name="Hiroshi Mamiya, Dr" userId="0b5fd2e1-6516-43c1-a11b-c70ac9ba9473" providerId="ADAL" clId="{04CDB542-62FE-4945-95CD-AB562EFFCA98}" dt="2024-10-01T01:52:39.477" v="283" actId="20577"/>
        <pc:sldMkLst>
          <pc:docMk/>
          <pc:sldMk cId="3547737927" sldId="265"/>
        </pc:sldMkLst>
        <pc:spChg chg="mod">
          <ac:chgData name="Hiroshi Mamiya, Dr" userId="0b5fd2e1-6516-43c1-a11b-c70ac9ba9473" providerId="ADAL" clId="{04CDB542-62FE-4945-95CD-AB562EFFCA98}" dt="2024-10-01T01:52:39.477" v="283" actId="20577"/>
          <ac:spMkLst>
            <pc:docMk/>
            <pc:sldMk cId="3547737927" sldId="265"/>
            <ac:spMk id="2" creationId="{81ABD16C-943A-D96E-D286-80BBADE56A4D}"/>
          </ac:spMkLst>
        </pc:spChg>
      </pc:sldChg>
      <pc:sldChg chg="modSp mod">
        <pc:chgData name="Hiroshi Mamiya, Dr" userId="0b5fd2e1-6516-43c1-a11b-c70ac9ba9473" providerId="ADAL" clId="{04CDB542-62FE-4945-95CD-AB562EFFCA98}" dt="2024-10-01T01:53:17.520" v="291" actId="1076"/>
        <pc:sldMkLst>
          <pc:docMk/>
          <pc:sldMk cId="3854423926" sldId="266"/>
        </pc:sldMkLst>
        <pc:spChg chg="mod">
          <ac:chgData name="Hiroshi Mamiya, Dr" userId="0b5fd2e1-6516-43c1-a11b-c70ac9ba9473" providerId="ADAL" clId="{04CDB542-62FE-4945-95CD-AB562EFFCA98}" dt="2024-10-01T01:53:12.408" v="289" actId="1076"/>
          <ac:spMkLst>
            <pc:docMk/>
            <pc:sldMk cId="3854423926" sldId="266"/>
            <ac:spMk id="3" creationId="{33BDA41F-902C-9CCF-D00A-67857AD12503}"/>
          </ac:spMkLst>
        </pc:spChg>
        <pc:picChg chg="mod">
          <ac:chgData name="Hiroshi Mamiya, Dr" userId="0b5fd2e1-6516-43c1-a11b-c70ac9ba9473" providerId="ADAL" clId="{04CDB542-62FE-4945-95CD-AB562EFFCA98}" dt="2024-10-01T01:53:17.520" v="291" actId="1076"/>
          <ac:picMkLst>
            <pc:docMk/>
            <pc:sldMk cId="3854423926" sldId="266"/>
            <ac:picMk id="5" creationId="{2537AD32-0674-DDA4-534D-D813188BEEB3}"/>
          </ac:picMkLst>
        </pc:picChg>
        <pc:picChg chg="mod">
          <ac:chgData name="Hiroshi Mamiya, Dr" userId="0b5fd2e1-6516-43c1-a11b-c70ac9ba9473" providerId="ADAL" clId="{04CDB542-62FE-4945-95CD-AB562EFFCA98}" dt="2024-10-01T01:53:12.408" v="289" actId="1076"/>
          <ac:picMkLst>
            <pc:docMk/>
            <pc:sldMk cId="3854423926" sldId="266"/>
            <ac:picMk id="6" creationId="{B2C67D26-7274-78D2-FDB0-208D1236ECD7}"/>
          </ac:picMkLst>
        </pc:picChg>
      </pc:sldChg>
      <pc:sldChg chg="modSp mod">
        <pc:chgData name="Hiroshi Mamiya, Dr" userId="0b5fd2e1-6516-43c1-a11b-c70ac9ba9473" providerId="ADAL" clId="{04CDB542-62FE-4945-95CD-AB562EFFCA98}" dt="2024-10-01T01:54:54.928" v="355" actId="1076"/>
        <pc:sldMkLst>
          <pc:docMk/>
          <pc:sldMk cId="2031411018" sldId="267"/>
        </pc:sldMkLst>
        <pc:spChg chg="mod">
          <ac:chgData name="Hiroshi Mamiya, Dr" userId="0b5fd2e1-6516-43c1-a11b-c70ac9ba9473" providerId="ADAL" clId="{04CDB542-62FE-4945-95CD-AB562EFFCA98}" dt="2024-10-01T01:54:54.928" v="355" actId="1076"/>
          <ac:spMkLst>
            <pc:docMk/>
            <pc:sldMk cId="2031411018" sldId="267"/>
            <ac:spMk id="2" creationId="{4C2CD210-1F08-712B-FE81-CA0AB17AE10B}"/>
          </ac:spMkLst>
        </pc:spChg>
      </pc:sldChg>
      <pc:sldChg chg="modSp mod">
        <pc:chgData name="Hiroshi Mamiya, Dr" userId="0b5fd2e1-6516-43c1-a11b-c70ac9ba9473" providerId="ADAL" clId="{04CDB542-62FE-4945-95CD-AB562EFFCA98}" dt="2024-10-01T01:56:58.887" v="411" actId="1076"/>
        <pc:sldMkLst>
          <pc:docMk/>
          <pc:sldMk cId="3264300616" sldId="268"/>
        </pc:sldMkLst>
        <pc:picChg chg="mod">
          <ac:chgData name="Hiroshi Mamiya, Dr" userId="0b5fd2e1-6516-43c1-a11b-c70ac9ba9473" providerId="ADAL" clId="{04CDB542-62FE-4945-95CD-AB562EFFCA98}" dt="2024-10-01T01:56:58.887" v="411" actId="1076"/>
          <ac:picMkLst>
            <pc:docMk/>
            <pc:sldMk cId="3264300616" sldId="268"/>
            <ac:picMk id="5" creationId="{72D0D386-D272-EDED-D10E-FA27A75E9F6F}"/>
          </ac:picMkLst>
        </pc:picChg>
      </pc:sldChg>
      <pc:sldChg chg="modSp mod">
        <pc:chgData name="Hiroshi Mamiya, Dr" userId="0b5fd2e1-6516-43c1-a11b-c70ac9ba9473" providerId="ADAL" clId="{04CDB542-62FE-4945-95CD-AB562EFFCA98}" dt="2024-10-01T01:59:55.769" v="661" actId="20577"/>
        <pc:sldMkLst>
          <pc:docMk/>
          <pc:sldMk cId="3662487069" sldId="271"/>
        </pc:sldMkLst>
        <pc:spChg chg="mod">
          <ac:chgData name="Hiroshi Mamiya, Dr" userId="0b5fd2e1-6516-43c1-a11b-c70ac9ba9473" providerId="ADAL" clId="{04CDB542-62FE-4945-95CD-AB562EFFCA98}" dt="2024-10-01T01:59:55.769" v="661" actId="20577"/>
          <ac:spMkLst>
            <pc:docMk/>
            <pc:sldMk cId="3662487069" sldId="271"/>
            <ac:spMk id="8" creationId="{ACBB9EBA-2941-D162-1BF1-7378D9876038}"/>
          </ac:spMkLst>
        </pc:spChg>
      </pc:sldChg>
      <pc:sldChg chg="delSp modSp mod">
        <pc:chgData name="Hiroshi Mamiya, Dr" userId="0b5fd2e1-6516-43c1-a11b-c70ac9ba9473" providerId="ADAL" clId="{04CDB542-62FE-4945-95CD-AB562EFFCA98}" dt="2024-10-01T01:56:21.661" v="409" actId="255"/>
        <pc:sldMkLst>
          <pc:docMk/>
          <pc:sldMk cId="3146299432" sldId="272"/>
        </pc:sldMkLst>
        <pc:spChg chg="del">
          <ac:chgData name="Hiroshi Mamiya, Dr" userId="0b5fd2e1-6516-43c1-a11b-c70ac9ba9473" providerId="ADAL" clId="{04CDB542-62FE-4945-95CD-AB562EFFCA98}" dt="2024-10-01T01:56:05.612" v="404" actId="478"/>
          <ac:spMkLst>
            <pc:docMk/>
            <pc:sldMk cId="3146299432" sldId="272"/>
            <ac:spMk id="2" creationId="{36087D99-86E8-DE3B-38B7-B3B6A1D6B015}"/>
          </ac:spMkLst>
        </pc:spChg>
        <pc:spChg chg="mod">
          <ac:chgData name="Hiroshi Mamiya, Dr" userId="0b5fd2e1-6516-43c1-a11b-c70ac9ba9473" providerId="ADAL" clId="{04CDB542-62FE-4945-95CD-AB562EFFCA98}" dt="2024-10-01T01:56:21.661" v="409" actId="255"/>
          <ac:spMkLst>
            <pc:docMk/>
            <pc:sldMk cId="3146299432" sldId="272"/>
            <ac:spMk id="3" creationId="{8D538988-A4F7-6A21-4CDC-CEFBC5EF53E6}"/>
          </ac:spMkLst>
        </pc:spChg>
        <pc:picChg chg="mod">
          <ac:chgData name="Hiroshi Mamiya, Dr" userId="0b5fd2e1-6516-43c1-a11b-c70ac9ba9473" providerId="ADAL" clId="{04CDB542-62FE-4945-95CD-AB562EFFCA98}" dt="2024-10-01T01:56:15.480" v="408" actId="1076"/>
          <ac:picMkLst>
            <pc:docMk/>
            <pc:sldMk cId="3146299432" sldId="272"/>
            <ac:picMk id="5" creationId="{6E7824E0-D698-DF1B-0428-3BB34740F142}"/>
          </ac:picMkLst>
        </pc:picChg>
      </pc:sldChg>
      <pc:sldChg chg="modSp mod">
        <pc:chgData name="Hiroshi Mamiya, Dr" userId="0b5fd2e1-6516-43c1-a11b-c70ac9ba9473" providerId="ADAL" clId="{04CDB542-62FE-4945-95CD-AB562EFFCA98}" dt="2024-10-01T01:55:55.312" v="403" actId="6549"/>
        <pc:sldMkLst>
          <pc:docMk/>
          <pc:sldMk cId="440702915" sldId="273"/>
        </pc:sldMkLst>
        <pc:spChg chg="mod">
          <ac:chgData name="Hiroshi Mamiya, Dr" userId="0b5fd2e1-6516-43c1-a11b-c70ac9ba9473" providerId="ADAL" clId="{04CDB542-62FE-4945-95CD-AB562EFFCA98}" dt="2024-10-01T01:55:55.312" v="403" actId="6549"/>
          <ac:spMkLst>
            <pc:docMk/>
            <pc:sldMk cId="440702915" sldId="273"/>
            <ac:spMk id="3" creationId="{557A77A8-1BC9-E2CC-E686-08338B6F4644}"/>
          </ac:spMkLst>
        </pc:spChg>
      </pc:sldChg>
      <pc:sldChg chg="addSp modSp mod">
        <pc:chgData name="Hiroshi Mamiya, Dr" userId="0b5fd2e1-6516-43c1-a11b-c70ac9ba9473" providerId="ADAL" clId="{04CDB542-62FE-4945-95CD-AB562EFFCA98}" dt="2024-10-01T01:54:50.521" v="354" actId="122"/>
        <pc:sldMkLst>
          <pc:docMk/>
          <pc:sldMk cId="1129597894" sldId="274"/>
        </pc:sldMkLst>
        <pc:spChg chg="mod">
          <ac:chgData name="Hiroshi Mamiya, Dr" userId="0b5fd2e1-6516-43c1-a11b-c70ac9ba9473" providerId="ADAL" clId="{04CDB542-62FE-4945-95CD-AB562EFFCA98}" dt="2024-10-01T01:54:50.521" v="354" actId="122"/>
          <ac:spMkLst>
            <pc:docMk/>
            <pc:sldMk cId="1129597894" sldId="274"/>
            <ac:spMk id="2" creationId="{4EF31A9F-5CC5-515D-D401-054C65950A22}"/>
          </ac:spMkLst>
        </pc:spChg>
        <pc:spChg chg="add mod">
          <ac:chgData name="Hiroshi Mamiya, Dr" userId="0b5fd2e1-6516-43c1-a11b-c70ac9ba9473" providerId="ADAL" clId="{04CDB542-62FE-4945-95CD-AB562EFFCA98}" dt="2024-10-01T01:54:38.469" v="352" actId="20577"/>
          <ac:spMkLst>
            <pc:docMk/>
            <pc:sldMk cId="1129597894" sldId="274"/>
            <ac:spMk id="3" creationId="{CD5F60B4-5DF9-CF1A-D5BD-0457AB0DACBF}"/>
          </ac:spMkLst>
        </pc:spChg>
      </pc:sldChg>
      <pc:sldChg chg="modSp mod">
        <pc:chgData name="Hiroshi Mamiya, Dr" userId="0b5fd2e1-6516-43c1-a11b-c70ac9ba9473" providerId="ADAL" clId="{04CDB542-62FE-4945-95CD-AB562EFFCA98}" dt="2024-10-01T01:57:18.732" v="412" actId="1076"/>
        <pc:sldMkLst>
          <pc:docMk/>
          <pc:sldMk cId="1489982108" sldId="275"/>
        </pc:sldMkLst>
        <pc:spChg chg="mod">
          <ac:chgData name="Hiroshi Mamiya, Dr" userId="0b5fd2e1-6516-43c1-a11b-c70ac9ba9473" providerId="ADAL" clId="{04CDB542-62FE-4945-95CD-AB562EFFCA98}" dt="2024-10-01T01:57:18.732" v="412" actId="1076"/>
          <ac:spMkLst>
            <pc:docMk/>
            <pc:sldMk cId="1489982108" sldId="275"/>
            <ac:spMk id="2" creationId="{39D0BE54-6469-3540-5BF4-012465FC363C}"/>
          </ac:spMkLst>
        </pc:spChg>
      </pc:sldChg>
      <pc:sldChg chg="modSp mod">
        <pc:chgData name="Hiroshi Mamiya, Dr" userId="0b5fd2e1-6516-43c1-a11b-c70ac9ba9473" providerId="ADAL" clId="{04CDB542-62FE-4945-95CD-AB562EFFCA98}" dt="2024-10-01T01:59:31.905" v="640" actId="20577"/>
        <pc:sldMkLst>
          <pc:docMk/>
          <pc:sldMk cId="44276577" sldId="276"/>
        </pc:sldMkLst>
        <pc:spChg chg="mod">
          <ac:chgData name="Hiroshi Mamiya, Dr" userId="0b5fd2e1-6516-43c1-a11b-c70ac9ba9473" providerId="ADAL" clId="{04CDB542-62FE-4945-95CD-AB562EFFCA98}" dt="2024-10-01T01:59:31.905" v="640" actId="20577"/>
          <ac:spMkLst>
            <pc:docMk/>
            <pc:sldMk cId="44276577" sldId="276"/>
            <ac:spMk id="3" creationId="{B56C8470-A3B3-3CCB-FC56-AF12DF32B2AD}"/>
          </ac:spMkLst>
        </pc:spChg>
      </pc:sldChg>
      <pc:sldChg chg="addSp delSp new mod">
        <pc:chgData name="Hiroshi Mamiya, Dr" userId="0b5fd2e1-6516-43c1-a11b-c70ac9ba9473" providerId="ADAL" clId="{04CDB542-62FE-4945-95CD-AB562EFFCA98}" dt="2024-10-01T02:01:19.802" v="669" actId="478"/>
        <pc:sldMkLst>
          <pc:docMk/>
          <pc:sldMk cId="1378730560" sldId="277"/>
        </pc:sldMkLst>
        <pc:spChg chg="del">
          <ac:chgData name="Hiroshi Mamiya, Dr" userId="0b5fd2e1-6516-43c1-a11b-c70ac9ba9473" providerId="ADAL" clId="{04CDB542-62FE-4945-95CD-AB562EFFCA98}" dt="2024-10-01T02:01:19.802" v="669" actId="478"/>
          <ac:spMkLst>
            <pc:docMk/>
            <pc:sldMk cId="1378730560" sldId="277"/>
            <ac:spMk id="2" creationId="{71DF69A0-2076-9688-D74E-D6916D1FE5EC}"/>
          </ac:spMkLst>
        </pc:spChg>
        <pc:spChg chg="del">
          <ac:chgData name="Hiroshi Mamiya, Dr" userId="0b5fd2e1-6516-43c1-a11b-c70ac9ba9473" providerId="ADAL" clId="{04CDB542-62FE-4945-95CD-AB562EFFCA98}" dt="2024-10-01T02:00:17.089" v="663" actId="478"/>
          <ac:spMkLst>
            <pc:docMk/>
            <pc:sldMk cId="1378730560" sldId="277"/>
            <ac:spMk id="3" creationId="{77FBC42B-C3C0-CF39-EB0C-AA189AB70FAF}"/>
          </ac:spMkLst>
        </pc:spChg>
        <pc:picChg chg="add">
          <ac:chgData name="Hiroshi Mamiya, Dr" userId="0b5fd2e1-6516-43c1-a11b-c70ac9ba9473" providerId="ADAL" clId="{04CDB542-62FE-4945-95CD-AB562EFFCA98}" dt="2024-10-01T02:00:17.439" v="664"/>
          <ac:picMkLst>
            <pc:docMk/>
            <pc:sldMk cId="1378730560" sldId="277"/>
            <ac:picMk id="1026" creationId="{F12D3F53-7B3D-75CC-2E55-76DCD2DDB988}"/>
          </ac:picMkLst>
        </pc:picChg>
        <pc:inkChg chg="add del">
          <ac:chgData name="Hiroshi Mamiya, Dr" userId="0b5fd2e1-6516-43c1-a11b-c70ac9ba9473" providerId="ADAL" clId="{04CDB542-62FE-4945-95CD-AB562EFFCA98}" dt="2024-10-01T02:00:32.362" v="666" actId="9405"/>
          <ac:inkMkLst>
            <pc:docMk/>
            <pc:sldMk cId="1378730560" sldId="277"/>
            <ac:inkMk id="4" creationId="{44295398-AF4B-1F6C-3EBE-16E79396DB88}"/>
          </ac:inkMkLst>
        </pc:inkChg>
        <pc:inkChg chg="add">
          <ac:chgData name="Hiroshi Mamiya, Dr" userId="0b5fd2e1-6516-43c1-a11b-c70ac9ba9473" providerId="ADAL" clId="{04CDB542-62FE-4945-95CD-AB562EFFCA98}" dt="2024-10-01T02:00:34.406" v="667" actId="9405"/>
          <ac:inkMkLst>
            <pc:docMk/>
            <pc:sldMk cId="1378730560" sldId="277"/>
            <ac:inkMk id="5" creationId="{DF09DD2E-15E3-6CC3-5262-8413ABDE3EE6}"/>
          </ac:inkMkLst>
        </pc:inkChg>
        <pc:inkChg chg="add">
          <ac:chgData name="Hiroshi Mamiya, Dr" userId="0b5fd2e1-6516-43c1-a11b-c70ac9ba9473" providerId="ADAL" clId="{04CDB542-62FE-4945-95CD-AB562EFFCA98}" dt="2024-10-01T02:01:13.857" v="668" actId="9405"/>
          <ac:inkMkLst>
            <pc:docMk/>
            <pc:sldMk cId="1378730560" sldId="277"/>
            <ac:inkMk id="6" creationId="{0B3A9179-34C1-8518-0D98-C955EB188A4B}"/>
          </ac:inkMkLst>
        </pc:inkChg>
      </pc:sldChg>
    </pc:docChg>
  </pc:docChgLst>
  <pc:docChgLst>
    <pc:chgData name="Hiroshi Mamiya, Dr" userId="0b5fd2e1-6516-43c1-a11b-c70ac9ba9473" providerId="ADAL" clId="{9088C800-04B5-4323-B78D-A69F13D93A97}"/>
    <pc:docChg chg="undo custSel addSld delSld modSld">
      <pc:chgData name="Hiroshi Mamiya, Dr" userId="0b5fd2e1-6516-43c1-a11b-c70ac9ba9473" providerId="ADAL" clId="{9088C800-04B5-4323-B78D-A69F13D93A97}" dt="2024-09-30T22:12:34.959" v="3335" actId="20577"/>
      <pc:docMkLst>
        <pc:docMk/>
      </pc:docMkLst>
      <pc:sldChg chg="modSp mod">
        <pc:chgData name="Hiroshi Mamiya, Dr" userId="0b5fd2e1-6516-43c1-a11b-c70ac9ba9473" providerId="ADAL" clId="{9088C800-04B5-4323-B78D-A69F13D93A97}" dt="2024-09-30T19:01:04.287" v="43" actId="20577"/>
        <pc:sldMkLst>
          <pc:docMk/>
          <pc:sldMk cId="845267194" sldId="256"/>
        </pc:sldMkLst>
        <pc:spChg chg="mod">
          <ac:chgData name="Hiroshi Mamiya, Dr" userId="0b5fd2e1-6516-43c1-a11b-c70ac9ba9473" providerId="ADAL" clId="{9088C800-04B5-4323-B78D-A69F13D93A97}" dt="2024-09-30T19:00:41.950" v="1" actId="20577"/>
          <ac:spMkLst>
            <pc:docMk/>
            <pc:sldMk cId="845267194" sldId="256"/>
            <ac:spMk id="2" creationId="{C27D7D12-D49B-96B5-C6A3-BCF60228F7EA}"/>
          </ac:spMkLst>
        </pc:spChg>
        <pc:spChg chg="mod">
          <ac:chgData name="Hiroshi Mamiya, Dr" userId="0b5fd2e1-6516-43c1-a11b-c70ac9ba9473" providerId="ADAL" clId="{9088C800-04B5-4323-B78D-A69F13D93A97}" dt="2024-09-30T19:01:04.287" v="43" actId="20577"/>
          <ac:spMkLst>
            <pc:docMk/>
            <pc:sldMk cId="845267194" sldId="256"/>
            <ac:spMk id="3" creationId="{BE27923C-CE9D-F6ED-F7FB-7D694047FCCE}"/>
          </ac:spMkLst>
        </pc:spChg>
      </pc:sldChg>
      <pc:sldChg chg="del">
        <pc:chgData name="Hiroshi Mamiya, Dr" userId="0b5fd2e1-6516-43c1-a11b-c70ac9ba9473" providerId="ADAL" clId="{9088C800-04B5-4323-B78D-A69F13D93A97}" dt="2024-09-30T19:00:56.949" v="21" actId="47"/>
        <pc:sldMkLst>
          <pc:docMk/>
          <pc:sldMk cId="1428912788" sldId="257"/>
        </pc:sldMkLst>
      </pc:sldChg>
      <pc:sldChg chg="addSp delSp modSp new mod">
        <pc:chgData name="Hiroshi Mamiya, Dr" userId="0b5fd2e1-6516-43c1-a11b-c70ac9ba9473" providerId="ADAL" clId="{9088C800-04B5-4323-B78D-A69F13D93A97}" dt="2024-09-30T19:02:04.236" v="113" actId="1076"/>
        <pc:sldMkLst>
          <pc:docMk/>
          <pc:sldMk cId="1528372969" sldId="257"/>
        </pc:sldMkLst>
        <pc:spChg chg="mod">
          <ac:chgData name="Hiroshi Mamiya, Dr" userId="0b5fd2e1-6516-43c1-a11b-c70ac9ba9473" providerId="ADAL" clId="{9088C800-04B5-4323-B78D-A69F13D93A97}" dt="2024-09-30T19:01:44.957" v="108" actId="20577"/>
          <ac:spMkLst>
            <pc:docMk/>
            <pc:sldMk cId="1528372969" sldId="257"/>
            <ac:spMk id="2" creationId="{B13F3092-286F-149A-72AD-7CDD3ABAD0D9}"/>
          </ac:spMkLst>
        </pc:spChg>
        <pc:spChg chg="del">
          <ac:chgData name="Hiroshi Mamiya, Dr" userId="0b5fd2e1-6516-43c1-a11b-c70ac9ba9473" providerId="ADAL" clId="{9088C800-04B5-4323-B78D-A69F13D93A97}" dt="2024-09-30T19:01:32.200" v="45"/>
          <ac:spMkLst>
            <pc:docMk/>
            <pc:sldMk cId="1528372969" sldId="257"/>
            <ac:spMk id="3" creationId="{B29C261E-C42B-8702-C389-67C915A8A322}"/>
          </ac:spMkLst>
        </pc:spChg>
        <pc:picChg chg="add mod">
          <ac:chgData name="Hiroshi Mamiya, Dr" userId="0b5fd2e1-6516-43c1-a11b-c70ac9ba9473" providerId="ADAL" clId="{9088C800-04B5-4323-B78D-A69F13D93A97}" dt="2024-09-30T19:02:04.236" v="113" actId="1076"/>
          <ac:picMkLst>
            <pc:docMk/>
            <pc:sldMk cId="1528372969" sldId="257"/>
            <ac:picMk id="5" creationId="{D7834AF7-7627-B6FC-321F-F503E6077A12}"/>
          </ac:picMkLst>
        </pc:picChg>
      </pc:sldChg>
      <pc:sldChg chg="delSp modSp new mod">
        <pc:chgData name="Hiroshi Mamiya, Dr" userId="0b5fd2e1-6516-43c1-a11b-c70ac9ba9473" providerId="ADAL" clId="{9088C800-04B5-4323-B78D-A69F13D93A97}" dt="2024-09-30T19:05:58.212" v="300" actId="20577"/>
        <pc:sldMkLst>
          <pc:docMk/>
          <pc:sldMk cId="1280071051" sldId="258"/>
        </pc:sldMkLst>
        <pc:spChg chg="mod">
          <ac:chgData name="Hiroshi Mamiya, Dr" userId="0b5fd2e1-6516-43c1-a11b-c70ac9ba9473" providerId="ADAL" clId="{9088C800-04B5-4323-B78D-A69F13D93A97}" dt="2024-09-30T19:05:58.212" v="300" actId="20577"/>
          <ac:spMkLst>
            <pc:docMk/>
            <pc:sldMk cId="1280071051" sldId="258"/>
            <ac:spMk id="2" creationId="{A47B4B22-CB5F-2897-2B3A-83650C8E0EEA}"/>
          </ac:spMkLst>
        </pc:spChg>
        <pc:spChg chg="del">
          <ac:chgData name="Hiroshi Mamiya, Dr" userId="0b5fd2e1-6516-43c1-a11b-c70ac9ba9473" providerId="ADAL" clId="{9088C800-04B5-4323-B78D-A69F13D93A97}" dt="2024-09-30T19:02:55.317" v="285" actId="478"/>
          <ac:spMkLst>
            <pc:docMk/>
            <pc:sldMk cId="1280071051" sldId="258"/>
            <ac:spMk id="3" creationId="{3BE24D80-D8E4-EEDB-9EBD-7ED35E7AAD5F}"/>
          </ac:spMkLst>
        </pc:spChg>
      </pc:sldChg>
      <pc:sldChg chg="del">
        <pc:chgData name="Hiroshi Mamiya, Dr" userId="0b5fd2e1-6516-43c1-a11b-c70ac9ba9473" providerId="ADAL" clId="{9088C800-04B5-4323-B78D-A69F13D93A97}" dt="2024-09-30T19:00:56.949" v="21" actId="47"/>
        <pc:sldMkLst>
          <pc:docMk/>
          <pc:sldMk cId="3317630283" sldId="258"/>
        </pc:sldMkLst>
      </pc:sldChg>
      <pc:sldChg chg="modSp new mod">
        <pc:chgData name="Hiroshi Mamiya, Dr" userId="0b5fd2e1-6516-43c1-a11b-c70ac9ba9473" providerId="ADAL" clId="{9088C800-04B5-4323-B78D-A69F13D93A97}" dt="2024-09-30T19:08:13.103" v="312" actId="20577"/>
        <pc:sldMkLst>
          <pc:docMk/>
          <pc:sldMk cId="2238821293" sldId="259"/>
        </pc:sldMkLst>
        <pc:spChg chg="mod">
          <ac:chgData name="Hiroshi Mamiya, Dr" userId="0b5fd2e1-6516-43c1-a11b-c70ac9ba9473" providerId="ADAL" clId="{9088C800-04B5-4323-B78D-A69F13D93A97}" dt="2024-09-30T19:08:13.103" v="312" actId="20577"/>
          <ac:spMkLst>
            <pc:docMk/>
            <pc:sldMk cId="2238821293" sldId="259"/>
            <ac:spMk id="2" creationId="{E1B605FE-86F5-CDAF-D8AE-92D6B06734FB}"/>
          </ac:spMkLst>
        </pc:spChg>
      </pc:sldChg>
      <pc:sldChg chg="del">
        <pc:chgData name="Hiroshi Mamiya, Dr" userId="0b5fd2e1-6516-43c1-a11b-c70ac9ba9473" providerId="ADAL" clId="{9088C800-04B5-4323-B78D-A69F13D93A97}" dt="2024-09-30T19:00:56.949" v="21" actId="47"/>
        <pc:sldMkLst>
          <pc:docMk/>
          <pc:sldMk cId="2629070318" sldId="259"/>
        </pc:sldMkLst>
      </pc:sldChg>
      <pc:sldChg chg="new">
        <pc:chgData name="Hiroshi Mamiya, Dr" userId="0b5fd2e1-6516-43c1-a11b-c70ac9ba9473" providerId="ADAL" clId="{9088C800-04B5-4323-B78D-A69F13D93A97}" dt="2024-09-30T19:08:19.546" v="313" actId="680"/>
        <pc:sldMkLst>
          <pc:docMk/>
          <pc:sldMk cId="3024503225" sldId="260"/>
        </pc:sldMkLst>
      </pc:sldChg>
      <pc:sldChg chg="del">
        <pc:chgData name="Hiroshi Mamiya, Dr" userId="0b5fd2e1-6516-43c1-a11b-c70ac9ba9473" providerId="ADAL" clId="{9088C800-04B5-4323-B78D-A69F13D93A97}" dt="2024-09-30T19:00:56.949" v="21" actId="47"/>
        <pc:sldMkLst>
          <pc:docMk/>
          <pc:sldMk cId="4179608232" sldId="260"/>
        </pc:sldMkLst>
      </pc:sldChg>
      <pc:sldChg chg="del">
        <pc:chgData name="Hiroshi Mamiya, Dr" userId="0b5fd2e1-6516-43c1-a11b-c70ac9ba9473" providerId="ADAL" clId="{9088C800-04B5-4323-B78D-A69F13D93A97}" dt="2024-09-30T19:00:56.949" v="21" actId="47"/>
        <pc:sldMkLst>
          <pc:docMk/>
          <pc:sldMk cId="647325045" sldId="261"/>
        </pc:sldMkLst>
      </pc:sldChg>
      <pc:sldChg chg="addSp delSp modSp new mod">
        <pc:chgData name="Hiroshi Mamiya, Dr" userId="0b5fd2e1-6516-43c1-a11b-c70ac9ba9473" providerId="ADAL" clId="{9088C800-04B5-4323-B78D-A69F13D93A97}" dt="2024-09-30T19:16:49.248" v="1042" actId="20577"/>
        <pc:sldMkLst>
          <pc:docMk/>
          <pc:sldMk cId="3523587296" sldId="261"/>
        </pc:sldMkLst>
        <pc:spChg chg="mod">
          <ac:chgData name="Hiroshi Mamiya, Dr" userId="0b5fd2e1-6516-43c1-a11b-c70ac9ba9473" providerId="ADAL" clId="{9088C800-04B5-4323-B78D-A69F13D93A97}" dt="2024-09-30T19:08:26.750" v="343" actId="20577"/>
          <ac:spMkLst>
            <pc:docMk/>
            <pc:sldMk cId="3523587296" sldId="261"/>
            <ac:spMk id="2" creationId="{35E293C6-CFD6-7008-F88D-FA43907FDBA3}"/>
          </ac:spMkLst>
        </pc:spChg>
        <pc:spChg chg="mod">
          <ac:chgData name="Hiroshi Mamiya, Dr" userId="0b5fd2e1-6516-43c1-a11b-c70ac9ba9473" providerId="ADAL" clId="{9088C800-04B5-4323-B78D-A69F13D93A97}" dt="2024-09-30T19:16:49.248" v="1042" actId="20577"/>
          <ac:spMkLst>
            <pc:docMk/>
            <pc:sldMk cId="3523587296" sldId="261"/>
            <ac:spMk id="3" creationId="{9C75B1CE-BC11-4299-C9E9-C8B4C29724CA}"/>
          </ac:spMkLst>
        </pc:spChg>
        <pc:picChg chg="add del mod">
          <ac:chgData name="Hiroshi Mamiya, Dr" userId="0b5fd2e1-6516-43c1-a11b-c70ac9ba9473" providerId="ADAL" clId="{9088C800-04B5-4323-B78D-A69F13D93A97}" dt="2024-09-30T19:12:57.810" v="652" actId="478"/>
          <ac:picMkLst>
            <pc:docMk/>
            <pc:sldMk cId="3523587296" sldId="261"/>
            <ac:picMk id="5" creationId="{803BC61C-42E3-30F2-D8A9-471823A573E9}"/>
          </ac:picMkLst>
        </pc:picChg>
      </pc:sldChg>
      <pc:sldChg chg="modSp new mod">
        <pc:chgData name="Hiroshi Mamiya, Dr" userId="0b5fd2e1-6516-43c1-a11b-c70ac9ba9473" providerId="ADAL" clId="{9088C800-04B5-4323-B78D-A69F13D93A97}" dt="2024-09-30T19:23:13.435" v="1220" actId="20577"/>
        <pc:sldMkLst>
          <pc:docMk/>
          <pc:sldMk cId="96535434" sldId="262"/>
        </pc:sldMkLst>
        <pc:spChg chg="mod">
          <ac:chgData name="Hiroshi Mamiya, Dr" userId="0b5fd2e1-6516-43c1-a11b-c70ac9ba9473" providerId="ADAL" clId="{9088C800-04B5-4323-B78D-A69F13D93A97}" dt="2024-09-30T19:16:42.216" v="1031" actId="20577"/>
          <ac:spMkLst>
            <pc:docMk/>
            <pc:sldMk cId="96535434" sldId="262"/>
            <ac:spMk id="2" creationId="{68CE1B8C-10DF-3E69-4B02-FF2C0DC3572A}"/>
          </ac:spMkLst>
        </pc:spChg>
        <pc:spChg chg="mod">
          <ac:chgData name="Hiroshi Mamiya, Dr" userId="0b5fd2e1-6516-43c1-a11b-c70ac9ba9473" providerId="ADAL" clId="{9088C800-04B5-4323-B78D-A69F13D93A97}" dt="2024-09-30T19:23:13.435" v="1220" actId="20577"/>
          <ac:spMkLst>
            <pc:docMk/>
            <pc:sldMk cId="96535434" sldId="262"/>
            <ac:spMk id="3" creationId="{3910C376-1222-F084-BF8A-96A97040217C}"/>
          </ac:spMkLst>
        </pc:spChg>
      </pc:sldChg>
      <pc:sldChg chg="del">
        <pc:chgData name="Hiroshi Mamiya, Dr" userId="0b5fd2e1-6516-43c1-a11b-c70ac9ba9473" providerId="ADAL" clId="{9088C800-04B5-4323-B78D-A69F13D93A97}" dt="2024-09-30T19:00:56.949" v="21" actId="47"/>
        <pc:sldMkLst>
          <pc:docMk/>
          <pc:sldMk cId="3007218473" sldId="262"/>
        </pc:sldMkLst>
      </pc:sldChg>
      <pc:sldChg chg="del">
        <pc:chgData name="Hiroshi Mamiya, Dr" userId="0b5fd2e1-6516-43c1-a11b-c70ac9ba9473" providerId="ADAL" clId="{9088C800-04B5-4323-B78D-A69F13D93A97}" dt="2024-09-30T19:00:56.949" v="21" actId="47"/>
        <pc:sldMkLst>
          <pc:docMk/>
          <pc:sldMk cId="4092942915" sldId="263"/>
        </pc:sldMkLst>
      </pc:sldChg>
      <pc:sldChg chg="addSp delSp modSp new mod">
        <pc:chgData name="Hiroshi Mamiya, Dr" userId="0b5fd2e1-6516-43c1-a11b-c70ac9ba9473" providerId="ADAL" clId="{9088C800-04B5-4323-B78D-A69F13D93A97}" dt="2024-09-30T19:25:50.559" v="1286" actId="22"/>
        <pc:sldMkLst>
          <pc:docMk/>
          <pc:sldMk cId="4203663164" sldId="263"/>
        </pc:sldMkLst>
        <pc:spChg chg="mod">
          <ac:chgData name="Hiroshi Mamiya, Dr" userId="0b5fd2e1-6516-43c1-a11b-c70ac9ba9473" providerId="ADAL" clId="{9088C800-04B5-4323-B78D-A69F13D93A97}" dt="2024-09-30T19:25:42.093" v="1282" actId="1076"/>
          <ac:spMkLst>
            <pc:docMk/>
            <pc:sldMk cId="4203663164" sldId="263"/>
            <ac:spMk id="2" creationId="{81ABD16C-943A-D96E-D286-80BBADE56A4D}"/>
          </ac:spMkLst>
        </pc:spChg>
        <pc:spChg chg="del">
          <ac:chgData name="Hiroshi Mamiya, Dr" userId="0b5fd2e1-6516-43c1-a11b-c70ac9ba9473" providerId="ADAL" clId="{9088C800-04B5-4323-B78D-A69F13D93A97}" dt="2024-09-30T19:25:37.381" v="1279" actId="478"/>
          <ac:spMkLst>
            <pc:docMk/>
            <pc:sldMk cId="4203663164" sldId="263"/>
            <ac:spMk id="3" creationId="{37A522E5-91B8-EEF7-4F9E-99ED57D1D339}"/>
          </ac:spMkLst>
        </pc:spChg>
        <pc:picChg chg="add mod">
          <ac:chgData name="Hiroshi Mamiya, Dr" userId="0b5fd2e1-6516-43c1-a11b-c70ac9ba9473" providerId="ADAL" clId="{9088C800-04B5-4323-B78D-A69F13D93A97}" dt="2024-09-30T19:25:43.540" v="1283" actId="1076"/>
          <ac:picMkLst>
            <pc:docMk/>
            <pc:sldMk cId="4203663164" sldId="263"/>
            <ac:picMk id="5" creationId="{AB2496A2-992F-1862-5E75-8F960CF64227}"/>
          </ac:picMkLst>
        </pc:picChg>
        <pc:picChg chg="add del">
          <ac:chgData name="Hiroshi Mamiya, Dr" userId="0b5fd2e1-6516-43c1-a11b-c70ac9ba9473" providerId="ADAL" clId="{9088C800-04B5-4323-B78D-A69F13D93A97}" dt="2024-09-30T19:25:50.559" v="1286" actId="22"/>
          <ac:picMkLst>
            <pc:docMk/>
            <pc:sldMk cId="4203663164" sldId="263"/>
            <ac:picMk id="7" creationId="{89B08ABA-6A72-D403-3FCB-A4AE7F8896E7}"/>
          </ac:picMkLst>
        </pc:picChg>
      </pc:sldChg>
      <pc:sldChg chg="del">
        <pc:chgData name="Hiroshi Mamiya, Dr" userId="0b5fd2e1-6516-43c1-a11b-c70ac9ba9473" providerId="ADAL" clId="{9088C800-04B5-4323-B78D-A69F13D93A97}" dt="2024-09-30T19:00:56.949" v="21" actId="47"/>
        <pc:sldMkLst>
          <pc:docMk/>
          <pc:sldMk cId="1742653821" sldId="264"/>
        </pc:sldMkLst>
      </pc:sldChg>
      <pc:sldChg chg="new del">
        <pc:chgData name="Hiroshi Mamiya, Dr" userId="0b5fd2e1-6516-43c1-a11b-c70ac9ba9473" providerId="ADAL" clId="{9088C800-04B5-4323-B78D-A69F13D93A97}" dt="2024-09-30T19:25:53.686" v="1288" actId="47"/>
        <pc:sldMkLst>
          <pc:docMk/>
          <pc:sldMk cId="3079314659" sldId="264"/>
        </pc:sldMkLst>
      </pc:sldChg>
      <pc:sldChg chg="del">
        <pc:chgData name="Hiroshi Mamiya, Dr" userId="0b5fd2e1-6516-43c1-a11b-c70ac9ba9473" providerId="ADAL" clId="{9088C800-04B5-4323-B78D-A69F13D93A97}" dt="2024-09-30T19:00:56.949" v="21" actId="47"/>
        <pc:sldMkLst>
          <pc:docMk/>
          <pc:sldMk cId="3366722045" sldId="265"/>
        </pc:sldMkLst>
      </pc:sldChg>
      <pc:sldChg chg="addSp delSp modSp add mod">
        <pc:chgData name="Hiroshi Mamiya, Dr" userId="0b5fd2e1-6516-43c1-a11b-c70ac9ba9473" providerId="ADAL" clId="{9088C800-04B5-4323-B78D-A69F13D93A97}" dt="2024-09-30T19:26:32.468" v="1293" actId="1076"/>
        <pc:sldMkLst>
          <pc:docMk/>
          <pc:sldMk cId="3547737927" sldId="265"/>
        </pc:sldMkLst>
        <pc:picChg chg="add mod">
          <ac:chgData name="Hiroshi Mamiya, Dr" userId="0b5fd2e1-6516-43c1-a11b-c70ac9ba9473" providerId="ADAL" clId="{9088C800-04B5-4323-B78D-A69F13D93A97}" dt="2024-09-30T19:26:32.468" v="1293" actId="1076"/>
          <ac:picMkLst>
            <pc:docMk/>
            <pc:sldMk cId="3547737927" sldId="265"/>
            <ac:picMk id="4" creationId="{30C15645-7653-153A-C9B2-3B40741A0E88}"/>
          </ac:picMkLst>
        </pc:picChg>
        <pc:picChg chg="del">
          <ac:chgData name="Hiroshi Mamiya, Dr" userId="0b5fd2e1-6516-43c1-a11b-c70ac9ba9473" providerId="ADAL" clId="{9088C800-04B5-4323-B78D-A69F13D93A97}" dt="2024-09-30T19:26:24.019" v="1289" actId="478"/>
          <ac:picMkLst>
            <pc:docMk/>
            <pc:sldMk cId="3547737927" sldId="265"/>
            <ac:picMk id="5" creationId="{AB2496A2-992F-1862-5E75-8F960CF64227}"/>
          </ac:picMkLst>
        </pc:picChg>
      </pc:sldChg>
      <pc:sldChg chg="del">
        <pc:chgData name="Hiroshi Mamiya, Dr" userId="0b5fd2e1-6516-43c1-a11b-c70ac9ba9473" providerId="ADAL" clId="{9088C800-04B5-4323-B78D-A69F13D93A97}" dt="2024-09-30T19:00:56.949" v="21" actId="47"/>
        <pc:sldMkLst>
          <pc:docMk/>
          <pc:sldMk cId="2594537540" sldId="266"/>
        </pc:sldMkLst>
      </pc:sldChg>
      <pc:sldChg chg="addSp modSp new mod">
        <pc:chgData name="Hiroshi Mamiya, Dr" userId="0b5fd2e1-6516-43c1-a11b-c70ac9ba9473" providerId="ADAL" clId="{9088C800-04B5-4323-B78D-A69F13D93A97}" dt="2024-09-30T21:17:57.301" v="1532" actId="1076"/>
        <pc:sldMkLst>
          <pc:docMk/>
          <pc:sldMk cId="3854423926" sldId="266"/>
        </pc:sldMkLst>
        <pc:spChg chg="mod">
          <ac:chgData name="Hiroshi Mamiya, Dr" userId="0b5fd2e1-6516-43c1-a11b-c70ac9ba9473" providerId="ADAL" clId="{9088C800-04B5-4323-B78D-A69F13D93A97}" dt="2024-09-30T21:12:34.665" v="1427" actId="20577"/>
          <ac:spMkLst>
            <pc:docMk/>
            <pc:sldMk cId="3854423926" sldId="266"/>
            <ac:spMk id="2" creationId="{A5AA75AA-8A05-9797-8978-5FE43F26D5B8}"/>
          </ac:spMkLst>
        </pc:spChg>
        <pc:spChg chg="mod">
          <ac:chgData name="Hiroshi Mamiya, Dr" userId="0b5fd2e1-6516-43c1-a11b-c70ac9ba9473" providerId="ADAL" clId="{9088C800-04B5-4323-B78D-A69F13D93A97}" dt="2024-09-30T21:16:17.225" v="1516" actId="14100"/>
          <ac:spMkLst>
            <pc:docMk/>
            <pc:sldMk cId="3854423926" sldId="266"/>
            <ac:spMk id="3" creationId="{33BDA41F-902C-9CCF-D00A-67857AD12503}"/>
          </ac:spMkLst>
        </pc:spChg>
        <pc:picChg chg="add mod modCrop">
          <ac:chgData name="Hiroshi Mamiya, Dr" userId="0b5fd2e1-6516-43c1-a11b-c70ac9ba9473" providerId="ADAL" clId="{9088C800-04B5-4323-B78D-A69F13D93A97}" dt="2024-09-30T21:17:57.301" v="1532" actId="1076"/>
          <ac:picMkLst>
            <pc:docMk/>
            <pc:sldMk cId="3854423926" sldId="266"/>
            <ac:picMk id="5" creationId="{2537AD32-0674-DDA4-534D-D813188BEEB3}"/>
          </ac:picMkLst>
        </pc:picChg>
        <pc:picChg chg="add mod modCrop">
          <ac:chgData name="Hiroshi Mamiya, Dr" userId="0b5fd2e1-6516-43c1-a11b-c70ac9ba9473" providerId="ADAL" clId="{9088C800-04B5-4323-B78D-A69F13D93A97}" dt="2024-09-30T21:17:10.965" v="1524" actId="1076"/>
          <ac:picMkLst>
            <pc:docMk/>
            <pc:sldMk cId="3854423926" sldId="266"/>
            <ac:picMk id="6" creationId="{B2C67D26-7274-78D2-FDB0-208D1236ECD7}"/>
          </ac:picMkLst>
        </pc:picChg>
      </pc:sldChg>
      <pc:sldChg chg="delSp modSp new mod">
        <pc:chgData name="Hiroshi Mamiya, Dr" userId="0b5fd2e1-6516-43c1-a11b-c70ac9ba9473" providerId="ADAL" clId="{9088C800-04B5-4323-B78D-A69F13D93A97}" dt="2024-09-30T21:33:59.277" v="1822" actId="20577"/>
        <pc:sldMkLst>
          <pc:docMk/>
          <pc:sldMk cId="2031411018" sldId="267"/>
        </pc:sldMkLst>
        <pc:spChg chg="mod">
          <ac:chgData name="Hiroshi Mamiya, Dr" userId="0b5fd2e1-6516-43c1-a11b-c70ac9ba9473" providerId="ADAL" clId="{9088C800-04B5-4323-B78D-A69F13D93A97}" dt="2024-09-30T21:33:59.277" v="1822" actId="20577"/>
          <ac:spMkLst>
            <pc:docMk/>
            <pc:sldMk cId="2031411018" sldId="267"/>
            <ac:spMk id="2" creationId="{4C2CD210-1F08-712B-FE81-CA0AB17AE10B}"/>
          </ac:spMkLst>
        </pc:spChg>
        <pc:spChg chg="del">
          <ac:chgData name="Hiroshi Mamiya, Dr" userId="0b5fd2e1-6516-43c1-a11b-c70ac9ba9473" providerId="ADAL" clId="{9088C800-04B5-4323-B78D-A69F13D93A97}" dt="2024-09-30T19:28:17.900" v="1393" actId="478"/>
          <ac:spMkLst>
            <pc:docMk/>
            <pc:sldMk cId="2031411018" sldId="267"/>
            <ac:spMk id="3" creationId="{EF39F4F8-6EBE-0196-1879-52AD74E79C06}"/>
          </ac:spMkLst>
        </pc:spChg>
      </pc:sldChg>
      <pc:sldChg chg="del">
        <pc:chgData name="Hiroshi Mamiya, Dr" userId="0b5fd2e1-6516-43c1-a11b-c70ac9ba9473" providerId="ADAL" clId="{9088C800-04B5-4323-B78D-A69F13D93A97}" dt="2024-09-30T19:00:56.949" v="21" actId="47"/>
        <pc:sldMkLst>
          <pc:docMk/>
          <pc:sldMk cId="2420702005" sldId="267"/>
        </pc:sldMkLst>
      </pc:sldChg>
      <pc:sldChg chg="del">
        <pc:chgData name="Hiroshi Mamiya, Dr" userId="0b5fd2e1-6516-43c1-a11b-c70ac9ba9473" providerId="ADAL" clId="{9088C800-04B5-4323-B78D-A69F13D93A97}" dt="2024-09-30T19:00:56.949" v="21" actId="47"/>
        <pc:sldMkLst>
          <pc:docMk/>
          <pc:sldMk cId="1969433685" sldId="268"/>
        </pc:sldMkLst>
      </pc:sldChg>
      <pc:sldChg chg="addSp delSp modSp new mod">
        <pc:chgData name="Hiroshi Mamiya, Dr" userId="0b5fd2e1-6516-43c1-a11b-c70ac9ba9473" providerId="ADAL" clId="{9088C800-04B5-4323-B78D-A69F13D93A97}" dt="2024-09-30T21:49:42.657" v="2420" actId="20577"/>
        <pc:sldMkLst>
          <pc:docMk/>
          <pc:sldMk cId="3264300616" sldId="268"/>
        </pc:sldMkLst>
        <pc:spChg chg="mod">
          <ac:chgData name="Hiroshi Mamiya, Dr" userId="0b5fd2e1-6516-43c1-a11b-c70ac9ba9473" providerId="ADAL" clId="{9088C800-04B5-4323-B78D-A69F13D93A97}" dt="2024-09-30T21:49:42.657" v="2420" actId="20577"/>
          <ac:spMkLst>
            <pc:docMk/>
            <pc:sldMk cId="3264300616" sldId="268"/>
            <ac:spMk id="2" creationId="{D7234E43-F332-E373-9BDE-C0DC7F6F2DCA}"/>
          </ac:spMkLst>
        </pc:spChg>
        <pc:spChg chg="del">
          <ac:chgData name="Hiroshi Mamiya, Dr" userId="0b5fd2e1-6516-43c1-a11b-c70ac9ba9473" providerId="ADAL" clId="{9088C800-04B5-4323-B78D-A69F13D93A97}" dt="2024-09-30T21:49:06.616" v="2406" actId="478"/>
          <ac:spMkLst>
            <pc:docMk/>
            <pc:sldMk cId="3264300616" sldId="268"/>
            <ac:spMk id="3" creationId="{96D98AFE-34F8-5243-2080-510B4408C3B3}"/>
          </ac:spMkLst>
        </pc:spChg>
        <pc:picChg chg="add mod">
          <ac:chgData name="Hiroshi Mamiya, Dr" userId="0b5fd2e1-6516-43c1-a11b-c70ac9ba9473" providerId="ADAL" clId="{9088C800-04B5-4323-B78D-A69F13D93A97}" dt="2024-09-30T21:49:15.548" v="2413" actId="14100"/>
          <ac:picMkLst>
            <pc:docMk/>
            <pc:sldMk cId="3264300616" sldId="268"/>
            <ac:picMk id="5" creationId="{72D0D386-D272-EDED-D10E-FA27A75E9F6F}"/>
          </ac:picMkLst>
        </pc:picChg>
      </pc:sldChg>
      <pc:sldChg chg="modSp new mod">
        <pc:chgData name="Hiroshi Mamiya, Dr" userId="0b5fd2e1-6516-43c1-a11b-c70ac9ba9473" providerId="ADAL" clId="{9088C800-04B5-4323-B78D-A69F13D93A97}" dt="2024-09-30T21:27:52.109" v="1642" actId="20577"/>
        <pc:sldMkLst>
          <pc:docMk/>
          <pc:sldMk cId="1630530183" sldId="269"/>
        </pc:sldMkLst>
        <pc:spChg chg="mod">
          <ac:chgData name="Hiroshi Mamiya, Dr" userId="0b5fd2e1-6516-43c1-a11b-c70ac9ba9473" providerId="ADAL" clId="{9088C800-04B5-4323-B78D-A69F13D93A97}" dt="2024-09-30T19:29:57.389" v="1419" actId="20577"/>
          <ac:spMkLst>
            <pc:docMk/>
            <pc:sldMk cId="1630530183" sldId="269"/>
            <ac:spMk id="2" creationId="{82B15316-5E11-33C2-4049-8370EE972D28}"/>
          </ac:spMkLst>
        </pc:spChg>
        <pc:spChg chg="mod">
          <ac:chgData name="Hiroshi Mamiya, Dr" userId="0b5fd2e1-6516-43c1-a11b-c70ac9ba9473" providerId="ADAL" clId="{9088C800-04B5-4323-B78D-A69F13D93A97}" dt="2024-09-30T21:27:52.109" v="1642" actId="20577"/>
          <ac:spMkLst>
            <pc:docMk/>
            <pc:sldMk cId="1630530183" sldId="269"/>
            <ac:spMk id="3" creationId="{A7163442-A02B-7AA1-2744-5231134890F8}"/>
          </ac:spMkLst>
        </pc:spChg>
      </pc:sldChg>
      <pc:sldChg chg="del">
        <pc:chgData name="Hiroshi Mamiya, Dr" userId="0b5fd2e1-6516-43c1-a11b-c70ac9ba9473" providerId="ADAL" clId="{9088C800-04B5-4323-B78D-A69F13D93A97}" dt="2024-09-30T19:00:56.949" v="21" actId="47"/>
        <pc:sldMkLst>
          <pc:docMk/>
          <pc:sldMk cId="2074596095" sldId="269"/>
        </pc:sldMkLst>
      </pc:sldChg>
      <pc:sldChg chg="modSp new del mod">
        <pc:chgData name="Hiroshi Mamiya, Dr" userId="0b5fd2e1-6516-43c1-a11b-c70ac9ba9473" providerId="ADAL" clId="{9088C800-04B5-4323-B78D-A69F13D93A97}" dt="2024-09-30T22:11:57.889" v="3296" actId="47"/>
        <pc:sldMkLst>
          <pc:docMk/>
          <pc:sldMk cId="983144550" sldId="270"/>
        </pc:sldMkLst>
        <pc:spChg chg="mod">
          <ac:chgData name="Hiroshi Mamiya, Dr" userId="0b5fd2e1-6516-43c1-a11b-c70ac9ba9473" providerId="ADAL" clId="{9088C800-04B5-4323-B78D-A69F13D93A97}" dt="2024-09-30T22:11:54.529" v="3295" actId="20577"/>
          <ac:spMkLst>
            <pc:docMk/>
            <pc:sldMk cId="983144550" sldId="270"/>
            <ac:spMk id="2" creationId="{17B07533-A3B3-585F-F304-0331BF97590D}"/>
          </ac:spMkLst>
        </pc:spChg>
      </pc:sldChg>
      <pc:sldChg chg="addSp delSp modSp new mod">
        <pc:chgData name="Hiroshi Mamiya, Dr" userId="0b5fd2e1-6516-43c1-a11b-c70ac9ba9473" providerId="ADAL" clId="{9088C800-04B5-4323-B78D-A69F13D93A97}" dt="2024-09-30T22:12:34.959" v="3335" actId="20577"/>
        <pc:sldMkLst>
          <pc:docMk/>
          <pc:sldMk cId="3662487069" sldId="271"/>
        </pc:sldMkLst>
        <pc:spChg chg="del">
          <ac:chgData name="Hiroshi Mamiya, Dr" userId="0b5fd2e1-6516-43c1-a11b-c70ac9ba9473" providerId="ADAL" clId="{9088C800-04B5-4323-B78D-A69F13D93A97}" dt="2024-09-30T21:20:24.147" v="1538" actId="478"/>
          <ac:spMkLst>
            <pc:docMk/>
            <pc:sldMk cId="3662487069" sldId="271"/>
            <ac:spMk id="2" creationId="{349E0811-643D-6787-920B-C4FABD83DCDF}"/>
          </ac:spMkLst>
        </pc:spChg>
        <pc:spChg chg="del">
          <ac:chgData name="Hiroshi Mamiya, Dr" userId="0b5fd2e1-6516-43c1-a11b-c70ac9ba9473" providerId="ADAL" clId="{9088C800-04B5-4323-B78D-A69F13D93A97}" dt="2024-09-30T21:20:24.147" v="1538" actId="478"/>
          <ac:spMkLst>
            <pc:docMk/>
            <pc:sldMk cId="3662487069" sldId="271"/>
            <ac:spMk id="3" creationId="{B4F95ED1-C28D-506B-BD59-27690AAB336E}"/>
          </ac:spMkLst>
        </pc:spChg>
        <pc:spChg chg="add">
          <ac:chgData name="Hiroshi Mamiya, Dr" userId="0b5fd2e1-6516-43c1-a11b-c70ac9ba9473" providerId="ADAL" clId="{9088C800-04B5-4323-B78D-A69F13D93A97}" dt="2024-09-30T21:21:35.114" v="1542"/>
          <ac:spMkLst>
            <pc:docMk/>
            <pc:sldMk cId="3662487069" sldId="271"/>
            <ac:spMk id="6" creationId="{685B5569-1AAC-9A34-F336-6DF9F5946AE9}"/>
          </ac:spMkLst>
        </pc:spChg>
        <pc:spChg chg="add mod">
          <ac:chgData name="Hiroshi Mamiya, Dr" userId="0b5fd2e1-6516-43c1-a11b-c70ac9ba9473" providerId="ADAL" clId="{9088C800-04B5-4323-B78D-A69F13D93A97}" dt="2024-09-30T21:25:47.642" v="1583" actId="1076"/>
          <ac:spMkLst>
            <pc:docMk/>
            <pc:sldMk cId="3662487069" sldId="271"/>
            <ac:spMk id="7" creationId="{36969D0E-3291-3ADB-0FA7-F8C954DDA3C9}"/>
          </ac:spMkLst>
        </pc:spChg>
        <pc:spChg chg="add mod">
          <ac:chgData name="Hiroshi Mamiya, Dr" userId="0b5fd2e1-6516-43c1-a11b-c70ac9ba9473" providerId="ADAL" clId="{9088C800-04B5-4323-B78D-A69F13D93A97}" dt="2024-09-30T22:12:34.959" v="3335" actId="20577"/>
          <ac:spMkLst>
            <pc:docMk/>
            <pc:sldMk cId="3662487069" sldId="271"/>
            <ac:spMk id="8" creationId="{ACBB9EBA-2941-D162-1BF1-7378D9876038}"/>
          </ac:spMkLst>
        </pc:spChg>
        <pc:picChg chg="add mod">
          <ac:chgData name="Hiroshi Mamiya, Dr" userId="0b5fd2e1-6516-43c1-a11b-c70ac9ba9473" providerId="ADAL" clId="{9088C800-04B5-4323-B78D-A69F13D93A97}" dt="2024-09-30T21:25:42.018" v="1582" actId="1076"/>
          <ac:picMkLst>
            <pc:docMk/>
            <pc:sldMk cId="3662487069" sldId="271"/>
            <ac:picMk id="5" creationId="{983829EE-708D-1169-48E7-E8379AC6DB04}"/>
          </ac:picMkLst>
        </pc:picChg>
      </pc:sldChg>
      <pc:sldChg chg="addSp modSp new mod">
        <pc:chgData name="Hiroshi Mamiya, Dr" userId="0b5fd2e1-6516-43c1-a11b-c70ac9ba9473" providerId="ADAL" clId="{9088C800-04B5-4323-B78D-A69F13D93A97}" dt="2024-09-30T21:48:02.577" v="2330" actId="1076"/>
        <pc:sldMkLst>
          <pc:docMk/>
          <pc:sldMk cId="3146299432" sldId="272"/>
        </pc:sldMkLst>
        <pc:spChg chg="mod">
          <ac:chgData name="Hiroshi Mamiya, Dr" userId="0b5fd2e1-6516-43c1-a11b-c70ac9ba9473" providerId="ADAL" clId="{9088C800-04B5-4323-B78D-A69F13D93A97}" dt="2024-09-30T21:46:15.116" v="2327" actId="1076"/>
          <ac:spMkLst>
            <pc:docMk/>
            <pc:sldMk cId="3146299432" sldId="272"/>
            <ac:spMk id="3" creationId="{8D538988-A4F7-6A21-4CDC-CEFBC5EF53E6}"/>
          </ac:spMkLst>
        </pc:spChg>
        <pc:picChg chg="add mod">
          <ac:chgData name="Hiroshi Mamiya, Dr" userId="0b5fd2e1-6516-43c1-a11b-c70ac9ba9473" providerId="ADAL" clId="{9088C800-04B5-4323-B78D-A69F13D93A97}" dt="2024-09-30T21:48:02.577" v="2330" actId="1076"/>
          <ac:picMkLst>
            <pc:docMk/>
            <pc:sldMk cId="3146299432" sldId="272"/>
            <ac:picMk id="5" creationId="{6E7824E0-D698-DF1B-0428-3BB34740F142}"/>
          </ac:picMkLst>
        </pc:picChg>
      </pc:sldChg>
      <pc:sldChg chg="modSp new mod">
        <pc:chgData name="Hiroshi Mamiya, Dr" userId="0b5fd2e1-6516-43c1-a11b-c70ac9ba9473" providerId="ADAL" clId="{9088C800-04B5-4323-B78D-A69F13D93A97}" dt="2024-09-30T21:42:52.783" v="2273" actId="20577"/>
        <pc:sldMkLst>
          <pc:docMk/>
          <pc:sldMk cId="440702915" sldId="273"/>
        </pc:sldMkLst>
        <pc:spChg chg="mod">
          <ac:chgData name="Hiroshi Mamiya, Dr" userId="0b5fd2e1-6516-43c1-a11b-c70ac9ba9473" providerId="ADAL" clId="{9088C800-04B5-4323-B78D-A69F13D93A97}" dt="2024-09-30T21:35:04.929" v="1878" actId="20577"/>
          <ac:spMkLst>
            <pc:docMk/>
            <pc:sldMk cId="440702915" sldId="273"/>
            <ac:spMk id="2" creationId="{F55734DC-8716-81ED-B74B-F3A03BFEE8EB}"/>
          </ac:spMkLst>
        </pc:spChg>
        <pc:spChg chg="mod">
          <ac:chgData name="Hiroshi Mamiya, Dr" userId="0b5fd2e1-6516-43c1-a11b-c70ac9ba9473" providerId="ADAL" clId="{9088C800-04B5-4323-B78D-A69F13D93A97}" dt="2024-09-30T21:42:52.783" v="2273" actId="20577"/>
          <ac:spMkLst>
            <pc:docMk/>
            <pc:sldMk cId="440702915" sldId="273"/>
            <ac:spMk id="3" creationId="{557A77A8-1BC9-E2CC-E686-08338B6F4644}"/>
          </ac:spMkLst>
        </pc:spChg>
      </pc:sldChg>
      <pc:sldChg chg="delSp modSp new mod">
        <pc:chgData name="Hiroshi Mamiya, Dr" userId="0b5fd2e1-6516-43c1-a11b-c70ac9ba9473" providerId="ADAL" clId="{9088C800-04B5-4323-B78D-A69F13D93A97}" dt="2024-09-30T21:51:51.085" v="2573" actId="20577"/>
        <pc:sldMkLst>
          <pc:docMk/>
          <pc:sldMk cId="1129597894" sldId="274"/>
        </pc:sldMkLst>
        <pc:spChg chg="mod">
          <ac:chgData name="Hiroshi Mamiya, Dr" userId="0b5fd2e1-6516-43c1-a11b-c70ac9ba9473" providerId="ADAL" clId="{9088C800-04B5-4323-B78D-A69F13D93A97}" dt="2024-09-30T21:51:51.085" v="2573" actId="20577"/>
          <ac:spMkLst>
            <pc:docMk/>
            <pc:sldMk cId="1129597894" sldId="274"/>
            <ac:spMk id="2" creationId="{4EF31A9F-5CC5-515D-D401-054C65950A22}"/>
          </ac:spMkLst>
        </pc:spChg>
        <pc:spChg chg="del">
          <ac:chgData name="Hiroshi Mamiya, Dr" userId="0b5fd2e1-6516-43c1-a11b-c70ac9ba9473" providerId="ADAL" clId="{9088C800-04B5-4323-B78D-A69F13D93A97}" dt="2024-09-30T21:51:03.177" v="2486" actId="478"/>
          <ac:spMkLst>
            <pc:docMk/>
            <pc:sldMk cId="1129597894" sldId="274"/>
            <ac:spMk id="3" creationId="{D5956684-89E2-D542-8FEF-807D446ABA36}"/>
          </ac:spMkLst>
        </pc:spChg>
      </pc:sldChg>
      <pc:sldChg chg="addSp modSp new mod">
        <pc:chgData name="Hiroshi Mamiya, Dr" userId="0b5fd2e1-6516-43c1-a11b-c70ac9ba9473" providerId="ADAL" clId="{9088C800-04B5-4323-B78D-A69F13D93A97}" dt="2024-09-30T22:09:12.329" v="3019" actId="20577"/>
        <pc:sldMkLst>
          <pc:docMk/>
          <pc:sldMk cId="1489982108" sldId="275"/>
        </pc:sldMkLst>
        <pc:spChg chg="mod">
          <ac:chgData name="Hiroshi Mamiya, Dr" userId="0b5fd2e1-6516-43c1-a11b-c70ac9ba9473" providerId="ADAL" clId="{9088C800-04B5-4323-B78D-A69F13D93A97}" dt="2024-09-30T21:54:30.183" v="2627" actId="20577"/>
          <ac:spMkLst>
            <pc:docMk/>
            <pc:sldMk cId="1489982108" sldId="275"/>
            <ac:spMk id="2" creationId="{39D0BE54-6469-3540-5BF4-012465FC363C}"/>
          </ac:spMkLst>
        </pc:spChg>
        <pc:spChg chg="mod">
          <ac:chgData name="Hiroshi Mamiya, Dr" userId="0b5fd2e1-6516-43c1-a11b-c70ac9ba9473" providerId="ADAL" clId="{9088C800-04B5-4323-B78D-A69F13D93A97}" dt="2024-09-30T22:09:12.329" v="3019" actId="20577"/>
          <ac:spMkLst>
            <pc:docMk/>
            <pc:sldMk cId="1489982108" sldId="275"/>
            <ac:spMk id="3" creationId="{313F85D4-A52C-8729-32A3-311128345B9E}"/>
          </ac:spMkLst>
        </pc:spChg>
        <pc:picChg chg="add mod">
          <ac:chgData name="Hiroshi Mamiya, Dr" userId="0b5fd2e1-6516-43c1-a11b-c70ac9ba9473" providerId="ADAL" clId="{9088C800-04B5-4323-B78D-A69F13D93A97}" dt="2024-09-30T22:08:05.210" v="3011" actId="1076"/>
          <ac:picMkLst>
            <pc:docMk/>
            <pc:sldMk cId="1489982108" sldId="275"/>
            <ac:picMk id="5" creationId="{F00DBD39-2C66-7711-DB11-C63F8CAA29B6}"/>
          </ac:picMkLst>
        </pc:picChg>
      </pc:sldChg>
      <pc:sldChg chg="modSp new mod">
        <pc:chgData name="Hiroshi Mamiya, Dr" userId="0b5fd2e1-6516-43c1-a11b-c70ac9ba9473" providerId="ADAL" clId="{9088C800-04B5-4323-B78D-A69F13D93A97}" dt="2024-09-30T22:11:04.797" v="3276" actId="27636"/>
        <pc:sldMkLst>
          <pc:docMk/>
          <pc:sldMk cId="44276577" sldId="276"/>
        </pc:sldMkLst>
        <pc:spChg chg="mod">
          <ac:chgData name="Hiroshi Mamiya, Dr" userId="0b5fd2e1-6516-43c1-a11b-c70ac9ba9473" providerId="ADAL" clId="{9088C800-04B5-4323-B78D-A69F13D93A97}" dt="2024-09-30T22:01:32.276" v="2865" actId="14100"/>
          <ac:spMkLst>
            <pc:docMk/>
            <pc:sldMk cId="44276577" sldId="276"/>
            <ac:spMk id="2" creationId="{06350262-63CF-DF7B-D9B0-6D5193DC8585}"/>
          </ac:spMkLst>
        </pc:spChg>
        <pc:spChg chg="mod">
          <ac:chgData name="Hiroshi Mamiya, Dr" userId="0b5fd2e1-6516-43c1-a11b-c70ac9ba9473" providerId="ADAL" clId="{9088C800-04B5-4323-B78D-A69F13D93A97}" dt="2024-09-30T22:11:04.797" v="3276" actId="27636"/>
          <ac:spMkLst>
            <pc:docMk/>
            <pc:sldMk cId="44276577" sldId="276"/>
            <ac:spMk id="3" creationId="{B56C8470-A3B3-3CCB-FC56-AF12DF32B2AD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2:00:34.4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3202 56 24575,'0'-2'0,"0"0"0,-1-1 0,1 1 0,-1 0 0,0 0 0,0 0 0,0 0 0,0 0 0,0 0 0,0 0 0,0 0 0,0 0 0,-1 0 0,1 0 0,-1 1 0,0-1 0,1 1 0,-1-1 0,0 1 0,0 0 0,0 0 0,0-1 0,0 1 0,0 1 0,0-1 0,0 0 0,0 0 0,0 1 0,-1-1 0,-3 1 0,-11-3 0,0 1 0,1 1 0,-21 0 0,19 1 0,-1111-2 0,526 6 0,-36 20 0,550-20 0,47-4 0,1 2 0,-1 2 0,-60 15 0,67-10 0,1-1 0,0 2 0,0 1 0,-33 17 0,59-24 0,-1 0 0,1 1 0,0 1 0,0-1 0,0 1 0,1 1 0,0-1 0,0 1 0,0 1 0,1-1 0,0 1 0,1 0 0,0 0 0,0 1 0,-7 17 0,4 6 0,2 0 0,0 1 0,3 0 0,0 0 0,3 0 0,5 59 0,-3 71 0,-23 406 0,21-553 0,1 0 0,0 0 0,2 0 0,-1 0 0,2 0 0,0-1 0,1 0 0,1 1 0,0-2 0,1 1 0,1-1 0,0 0 0,1 0 0,0-1 0,1-1 0,0 1 0,1-1 0,13 10 0,11 5 0,1-1 0,2-2 0,0-2 0,1-1 0,1-2 0,62 20 0,263 58 0,-183-63 0,337 17 0,192-48 0,-376-16 0,647-113 0,-863 97 0,185-72 0,-110 33 0,-61 25 0,-3-6 0,195-101 0,-283 126 0,0-1 0,-1-2 0,-2-2 0,-1-1 0,45-47 0,-74 65 0,0-1 0,-1 1 0,0-1 0,-1-1 0,-1 1 0,0-1 0,-1-1 0,0 1 0,-1-1 0,-1 1 0,0-1 0,-2 0 0,1 0 0,-1 0 0,-1 0 0,-1-1 0,0 1 0,-1 0 0,-5-17 0,-1-1 0,-1 0 0,-2 0 0,-1 1 0,-1 0 0,-2 1 0,-1 1 0,-28-39 0,25 43 0,-1 1 0,-1 1 0,-1 1 0,-1 0 0,-1 2 0,-33-22 0,40 31 0,-1 2 0,0-1 0,-1 2 0,0 0 0,0 2 0,-1 0 0,0 1 0,0 1 0,-1 1 0,-35-3 0,-277 12 0,123 2 0,-152 22 116,142-7-1597,186-20-5345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2:01:13.8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C99A-91D7-D3F6-9723-387C943F8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E607D-DF0E-74FB-76E7-DEF13B698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A559D-F7E2-C0A1-48B5-5F30CB72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59B-A243-42C9-B732-B70E1D78FFC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9F116-F7A1-28B9-E3F6-23492799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74F0F-A5C2-410E-2A66-5B2F655E5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BE2-80B1-449F-8632-B0817AFF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6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F613-E067-5DF4-14D1-60B4BD30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9943F-1392-8D8E-DBE2-C187D8062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3DB33-23B3-0CE7-0ED9-3A24F7B6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59B-A243-42C9-B732-B70E1D78FFC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CCB1E-8919-67F0-4F77-D3700D45D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9A5FB-1E2C-B60B-C629-3D918EBE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BE2-80B1-449F-8632-B0817AFF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7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858D12-84E6-5E0B-20AE-B9A0E52E1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2A4CC-2318-03EF-2B2A-D98B7497B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62BBE-88DE-2F4E-AC36-E1879CD61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59B-A243-42C9-B732-B70E1D78FFC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914E5-5C43-3107-DBCD-99138DA6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62003-7723-D7FD-4F15-5555029B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BE2-80B1-449F-8632-B0817AFF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0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475E-7979-BA0A-DB55-8ABA2BDF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ED36A-9AB1-73EB-1E12-BCBFD6243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3C987-038E-A83F-85AC-8475A71F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59B-A243-42C9-B732-B70E1D78FFC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CA755-0DF9-B7B2-95F1-E97A85FD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CBB8A-16AF-2991-7C8A-5975F637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BE2-80B1-449F-8632-B0817AFF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4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F372B-CEC7-107E-5684-0B1E1B654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74829-9B64-AF6C-F469-463A9B4BE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9E938-1CCF-0AD5-C3F7-DC95A1EE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59B-A243-42C9-B732-B70E1D78FFC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0A74C-DFEC-2066-27FB-7A7544C6E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EBAAB-4F4D-CFA4-9293-59BA2200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BE2-80B1-449F-8632-B0817AFF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9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4E4A-1D55-582C-309E-321A73E8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86DCB-07A3-5F24-855A-EA98EE7FC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37742-B784-8D00-16C0-E9DDF78BE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1739B-C7E3-DA0A-1D20-9040AF22E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59B-A243-42C9-B732-B70E1D78FFC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ED0B8-35E0-0D8A-A933-9E98B2BF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A366C-22F9-5776-C16F-8646FC39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BE2-80B1-449F-8632-B0817AFF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4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CA1BA-BDA3-E495-F8D1-6EA5AD322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7F6B2-7209-6AD0-2723-1F9BDA980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FFCEA-2C31-FA9B-0589-9B9416981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93132-4130-D050-25A1-0914A3054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897DB-10E4-54B1-8A0D-4CB37DCF0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86043-BCE9-0DE9-6CC8-174469AB5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59B-A243-42C9-B732-B70E1D78FFC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5B4242-6533-EB82-80D5-EC4E96984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016130-6B17-14D2-3E43-7547A2A0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BE2-80B1-449F-8632-B0817AFF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3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0BE75-3424-430E-C594-554F291C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1399CE-5CD8-72E9-242B-6832B895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59B-A243-42C9-B732-B70E1D78FFC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C2530B-9905-23F9-B6A0-D589542F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026FB-2E8E-B71C-A5FB-B52B2619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BE2-80B1-449F-8632-B0817AFF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2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72013-CB13-21A6-A706-974D5D2A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59B-A243-42C9-B732-B70E1D78FFC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1882B-29A9-C864-1521-99B1471C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B77A3-F1C0-1E48-C14F-1680342C0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BE2-80B1-449F-8632-B0817AFF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4ECD-D5D5-DD9A-DA17-0E57E08C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230AD-1497-8EA6-21B4-3A307676F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4D7FF-F03D-3BC4-1105-CCF76D356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DA11E-823B-3648-7F16-9F330D63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59B-A243-42C9-B732-B70E1D78FFC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1B0A1-AFAA-1D99-0C0C-44131DB3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E7081-8356-6F48-602D-292D91F8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BE2-80B1-449F-8632-B0817AFF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5778B-90D8-90A3-5F7E-D59F295E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69FE38-942B-721D-0F0E-9809F7B25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FADCB-C99E-B500-A6CC-C7F11D9AA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B2699-24A9-9F34-65B5-211886487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59B-A243-42C9-B732-B70E1D78FFC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DFC9B-B8C7-FEC9-E70E-4F08CE8F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483E7-6AD2-F889-EBF7-9ADE13D6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BE2-80B1-449F-8632-B0817AFF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981DFC-22FE-E8F1-4F7D-54C16BFE4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5B901-CBB6-9BC9-D5C8-A68FE6A84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7FE27-E6C7-EAE3-0F66-86C08389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59B59B-A243-42C9-B732-B70E1D78FFC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6B1EC-3A11-C1E0-E6F2-F4E9C4339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7B458-D11F-B151-F491-5AADC629E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EFDBE2-80B1-449F-8632-B0817AFF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6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7D12-D49B-96B5-C6A3-BCF60228F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73212"/>
          </a:xfrm>
        </p:spPr>
        <p:txBody>
          <a:bodyPr/>
          <a:lstStyle/>
          <a:p>
            <a:r>
              <a:rPr lang="en-US" dirty="0"/>
              <a:t>Review 9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7923C-CE9D-F6ED-F7FB-7D694047F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5" y="2903262"/>
            <a:ext cx="9144000" cy="2271988"/>
          </a:xfrm>
        </p:spPr>
        <p:txBody>
          <a:bodyPr>
            <a:normAutofit/>
          </a:bodyPr>
          <a:lstStyle/>
          <a:p>
            <a:r>
              <a:rPr lang="en-US" sz="4000" dirty="0"/>
              <a:t>Interpretation of CI </a:t>
            </a:r>
          </a:p>
          <a:p>
            <a:r>
              <a:rPr lang="en-US" sz="4000"/>
              <a:t>Introduction to hypothesis </a:t>
            </a:r>
            <a:r>
              <a:rPr lang="en-US" sz="4000" dirty="0"/>
              <a:t>testing </a:t>
            </a:r>
          </a:p>
        </p:txBody>
      </p:sp>
    </p:spTree>
    <p:extLst>
      <p:ext uri="{BB962C8B-B14F-4D97-AF65-F5344CB8AC3E}">
        <p14:creationId xmlns:p14="http://schemas.microsoft.com/office/powerpoint/2010/main" val="845267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31A9F-5CC5-515D-D401-054C6595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2549"/>
            <a:ext cx="10515600" cy="1832384"/>
          </a:xfrm>
        </p:spPr>
        <p:txBody>
          <a:bodyPr>
            <a:normAutofit fontScale="90000"/>
          </a:bodyPr>
          <a:lstStyle/>
          <a:p>
            <a:r>
              <a:rPr lang="en-CA" dirty="0"/>
              <a:t>Bayesian credible interval (seminar yesterday) </a:t>
            </a:r>
            <a:br>
              <a:rPr lang="en-CA" dirty="0"/>
            </a:br>
            <a:r>
              <a:rPr lang="en-CA" dirty="0"/>
              <a:t>	vs. </a:t>
            </a:r>
            <a:br>
              <a:rPr lang="en-CA" dirty="0"/>
            </a:br>
            <a:r>
              <a:rPr lang="en-CA" dirty="0"/>
              <a:t>Frequentist confidence interval (what you study)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D5F60B4-5DF9-CF1A-D5BD-0457AB0DACBF}"/>
              </a:ext>
            </a:extLst>
          </p:cNvPr>
          <p:cNvSpPr txBox="1">
            <a:spLocks/>
          </p:cNvSpPr>
          <p:nvPr/>
        </p:nvSpPr>
        <p:spPr>
          <a:xfrm>
            <a:off x="838200" y="1244453"/>
            <a:ext cx="10515600" cy="67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3200" dirty="0"/>
              <a:t>Do not mix up the interpretation of intervals </a:t>
            </a:r>
          </a:p>
        </p:txBody>
      </p:sp>
    </p:spTree>
    <p:extLst>
      <p:ext uri="{BB962C8B-B14F-4D97-AF65-F5344CB8AC3E}">
        <p14:creationId xmlns:p14="http://schemas.microsoft.com/office/powerpoint/2010/main" val="1129597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D210-1F08-712B-FE81-CA0AB17A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441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Hypothesis testing (test of significance) </a:t>
            </a:r>
            <a:br>
              <a:rPr lang="en-CA" dirty="0"/>
            </a:br>
            <a:br>
              <a:rPr lang="en-CA" dirty="0"/>
            </a:br>
            <a:r>
              <a:rPr lang="en-CA" sz="3100" dirty="0"/>
              <a:t>The objective is to formally test the difference between the sample mean and a reference value </a:t>
            </a:r>
          </a:p>
        </p:txBody>
      </p:sp>
    </p:spTree>
    <p:extLst>
      <p:ext uri="{BB962C8B-B14F-4D97-AF65-F5344CB8AC3E}">
        <p14:creationId xmlns:p14="http://schemas.microsoft.com/office/powerpoint/2010/main" val="2031411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734DC-8716-81ED-B74B-F3A03BFEE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Steps for significance testing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A77A8-1BC9-E2CC-E686-08338B6F46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sz="4000" dirty="0"/>
                  <a:t>Step 1 </a:t>
                </a:r>
              </a:p>
              <a:p>
                <a:pPr marL="0" indent="0">
                  <a:buNone/>
                </a:pPr>
                <a:r>
                  <a:rPr lang="en-CA" dirty="0"/>
                  <a:t>Setup the null hypothesis (something you like to reject)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Set up the alternative hypothesis.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The objective is to investigate whether your data indicate the rejection of the null hypothesis or not. </a:t>
                </a:r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A77A8-1BC9-E2CC-E686-08338B6F46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87" t="-3782" b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0702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38988-A4F7-6A21-4CDC-CEFBC5EF5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3260"/>
            <a:ext cx="10515600" cy="770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4000" dirty="0"/>
              <a:t>Step 2 – calculate the test statistic </a:t>
            </a:r>
          </a:p>
        </p:txBody>
      </p:sp>
      <p:pic>
        <p:nvPicPr>
          <p:cNvPr id="5" name="Picture 4" descr="A math problem with red marker&#10;&#10;Description automatically generated">
            <a:extLst>
              <a:ext uri="{FF2B5EF4-FFF2-40B4-BE49-F238E27FC236}">
                <a16:creationId xmlns:a16="http://schemas.microsoft.com/office/drawing/2014/main" id="{6E7824E0-D698-DF1B-0428-3BB34740F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032" y="2473966"/>
            <a:ext cx="8205247" cy="384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99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4E43-F332-E373-9BDE-C0DC7F6F2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3 – calculate the </a:t>
            </a:r>
            <a:r>
              <a:rPr lang="en-CA" i="1" dirty="0"/>
              <a:t>p-value </a:t>
            </a:r>
            <a:r>
              <a:rPr lang="en-CA" dirty="0"/>
              <a:t>based on the test statistic </a:t>
            </a:r>
          </a:p>
        </p:txBody>
      </p:sp>
      <p:pic>
        <p:nvPicPr>
          <p:cNvPr id="5" name="Picture 4" descr="A graph with red lines and numbers&#10;&#10;Description automatically generated">
            <a:extLst>
              <a:ext uri="{FF2B5EF4-FFF2-40B4-BE49-F238E27FC236}">
                <a16:creationId xmlns:a16="http://schemas.microsoft.com/office/drawing/2014/main" id="{72D0D386-D272-EDED-D10E-FA27A75E9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221" y="1690688"/>
            <a:ext cx="6249515" cy="483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00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BE54-6469-3540-5BF4-012465FC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024"/>
            <a:ext cx="10515600" cy="1325563"/>
          </a:xfrm>
        </p:spPr>
        <p:txBody>
          <a:bodyPr/>
          <a:lstStyle/>
          <a:p>
            <a:r>
              <a:rPr lang="en-CA" dirty="0"/>
              <a:t>Step 4 – Evaluate the evidence against Null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F85D4-A52C-8729-32A3-311128345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915"/>
            <a:ext cx="10515600" cy="4351338"/>
          </a:xfrm>
        </p:spPr>
        <p:txBody>
          <a:bodyPr/>
          <a:lstStyle/>
          <a:p>
            <a:r>
              <a:rPr lang="en-CA" dirty="0"/>
              <a:t>Typically, the threshold probability to reject or retain the null hypothesis is 0.05 (equivalent to Z-score of 1.96) , but it depends on your risk perception (cost of false positive).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F00DBD39-2C66-7711-DB11-C63F8CAA2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315" y="2827821"/>
            <a:ext cx="3495369" cy="403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82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50262-63CF-DF7B-D9B0-6D5193DC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1223"/>
          </a:xfrm>
        </p:spPr>
        <p:txBody>
          <a:bodyPr/>
          <a:lstStyle/>
          <a:p>
            <a:r>
              <a:rPr lang="en-CA" dirty="0"/>
              <a:t>Step 5: Make an interpretation: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C8470-A3B3-3CCB-FC56-AF12DF32B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347"/>
            <a:ext cx="10515600" cy="5106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Definition of P-value: 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Assuming that the null hypothesis is true, it is the probability that the test statistic would take a value as extreme as or more extreme than that actually observed.</a:t>
            </a:r>
          </a:p>
          <a:p>
            <a:pPr marL="0" indent="0" algn="l">
              <a:buNone/>
            </a:pPr>
            <a:endParaRPr lang="en-US" sz="2400" dirty="0"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If the p-value is less than 0.05, or the test statistic is as extreme or more extreme than the pre-set Z-score corresponding to 0.05 (often called Critical Value), reject the null. </a:t>
            </a:r>
          </a:p>
          <a:p>
            <a:pPr marL="0" indent="0" algn="l">
              <a:buNone/>
            </a:pPr>
            <a:endParaRPr lang="en-US" sz="2400" dirty="0"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2400" dirty="0">
                <a:latin typeface="Arial" panose="020B0604020202020204" pitchFamily="34" charset="0"/>
              </a:rPr>
              <a:t>A 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list of critical values and the corresponding probabilities are here….</a:t>
            </a:r>
          </a:p>
          <a:p>
            <a:pPr marL="0" indent="0" algn="l">
              <a:buNone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https://sphweb.bumc.bu.edu/otlt/mph-modules/bs/bs704_hypothesistest-means-proportions/bs704_hypothesistest-means-proportions3.html</a:t>
            </a:r>
          </a:p>
          <a:p>
            <a:pPr marL="0" indent="0" algn="l">
              <a:buNone/>
            </a:pPr>
            <a:endParaRPr lang="en-US" sz="2400" dirty="0"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sz="2400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4276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3829EE-708D-1169-48E7-E8379AC6D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39" y="1059195"/>
            <a:ext cx="4188093" cy="5300048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36969D0E-3291-3ADB-0FA7-F8C954DDA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3845" y="2659558"/>
            <a:ext cx="7472516" cy="1538883"/>
          </a:xfrm>
          <a:prstGeom prst="rect">
            <a:avLst/>
          </a:prstGeom>
          <a:solidFill>
            <a:srgbClr val="0F0F0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6600"/>
                </a:solidFill>
                <a:effectLst/>
                <a:latin typeface="Lucida Console" panose="020B0609040504020204" pitchFamily="49" charset="0"/>
              </a:rPr>
              <a:t>pbinom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Lucida Console" panose="020B0609040504020204" pitchFamily="49" charset="0"/>
              </a:rPr>
              <a:t>(size = 4, prob = 0.5, q = 2)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0.6875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000" dirty="0">
              <a:solidFill>
                <a:srgbClr val="FFFFFF"/>
              </a:solidFill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6600"/>
                </a:solidFill>
                <a:effectLst/>
                <a:latin typeface="Lucida Console" panose="020B0609040504020204" pitchFamily="49" charset="0"/>
              </a:rPr>
              <a:t>dbinom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Lucida Console" panose="020B0609040504020204" pitchFamily="49" charset="0"/>
              </a:rPr>
              <a:t>(size = 4, prob = 0.5, x = c(0,1,2))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0.0625 0.2500 0.3750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BB9EBA-2941-D162-1BF1-7378D987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61925"/>
            <a:ext cx="10515600" cy="1021223"/>
          </a:xfrm>
        </p:spPr>
        <p:txBody>
          <a:bodyPr>
            <a:normAutofit fontScale="90000"/>
          </a:bodyPr>
          <a:lstStyle/>
          <a:p>
            <a:r>
              <a:rPr lang="en-CA" dirty="0"/>
              <a:t>A note about R probability functions and </a:t>
            </a:r>
            <a:r>
              <a:rPr lang="en-CA" dirty="0" err="1"/>
              <a:t>Stattrek</a:t>
            </a:r>
            <a:r>
              <a:rPr lang="en-CA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62487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12D3F53-7B3D-75CC-2E55-76DCD2DDB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0"/>
            <a:ext cx="9309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F09DD2E-15E3-6CC3-5262-8413ABDE3EE6}"/>
                  </a:ext>
                </a:extLst>
              </p14:cNvPr>
              <p14:cNvContentPartPr/>
              <p14:nvPr/>
            </p14:nvContentPartPr>
            <p14:xfrm>
              <a:off x="7609785" y="3922695"/>
              <a:ext cx="1842480" cy="689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F09DD2E-15E3-6CC3-5262-8413ABDE3E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03665" y="3916575"/>
                <a:ext cx="1854720" cy="70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B3A9179-34C1-8518-0D98-C955EB188A4B}"/>
                  </a:ext>
                </a:extLst>
              </p14:cNvPr>
              <p14:cNvContentPartPr/>
              <p14:nvPr/>
            </p14:nvContentPartPr>
            <p14:xfrm>
              <a:off x="2018985" y="1675935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B3A9179-34C1-8518-0D98-C955EB188A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2865" y="1669815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873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3092-286F-149A-72AD-7CDD3ABA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Annotated slides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7834AF7-7627-B6FC-321F-F503E6077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054" y="1142816"/>
            <a:ext cx="3908390" cy="5164659"/>
          </a:xfrm>
        </p:spPr>
      </p:pic>
    </p:spTree>
    <p:extLst>
      <p:ext uri="{BB962C8B-B14F-4D97-AF65-F5344CB8AC3E}">
        <p14:creationId xmlns:p14="http://schemas.microsoft.com/office/powerpoint/2010/main" val="152837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605FE-86F5-CDAF-D8AE-92D6B0673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48" y="2410742"/>
            <a:ext cx="10515600" cy="1325563"/>
          </a:xfrm>
        </p:spPr>
        <p:txBody>
          <a:bodyPr/>
          <a:lstStyle/>
          <a:p>
            <a:r>
              <a:rPr lang="en-CA" dirty="0"/>
              <a:t>Review of Confidence Interval </a:t>
            </a:r>
          </a:p>
        </p:txBody>
      </p:sp>
    </p:spTree>
    <p:extLst>
      <p:ext uri="{BB962C8B-B14F-4D97-AF65-F5344CB8AC3E}">
        <p14:creationId xmlns:p14="http://schemas.microsoft.com/office/powerpoint/2010/main" val="223882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93C6-CFD6-7008-F88D-FA43907FD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 of hypothesis 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5B1CE-BC11-4299-C9E9-C8B4C2972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Process to construct, interpret, and report Confidence Intervals (CIs)</a:t>
            </a:r>
          </a:p>
          <a:p>
            <a:pPr marL="514350" indent="-514350">
              <a:buAutoNum type="arabicPeriod"/>
            </a:pPr>
            <a:r>
              <a:rPr lang="en-CA" dirty="0"/>
              <a:t>Write down research questions</a:t>
            </a:r>
          </a:p>
          <a:p>
            <a:pPr marL="514350" indent="-514350">
              <a:buAutoNum type="arabicPeriod"/>
            </a:pPr>
            <a:r>
              <a:rPr lang="en-CA" dirty="0"/>
              <a:t>Write down the sample mean, standard deviation, sample size, your confidence level (95% most commonly) and find the corresponding Z-score.</a:t>
            </a:r>
          </a:p>
          <a:p>
            <a:pPr marL="514350" indent="-514350">
              <a:buAutoNum type="arabicPeriod"/>
            </a:pPr>
            <a:r>
              <a:rPr lang="en-CA" dirty="0"/>
              <a:t>Compute the margin of error.  </a:t>
            </a:r>
          </a:p>
          <a:p>
            <a:pPr marL="514350" indent="-514350">
              <a:buAutoNum type="arabicPeriod"/>
            </a:pPr>
            <a:r>
              <a:rPr lang="en-CA" dirty="0"/>
              <a:t>Interpret and report </a:t>
            </a:r>
          </a:p>
          <a:p>
            <a:pPr marL="514350" indent="-514350">
              <a:buAutoNum type="arabicPeriod"/>
            </a:pPr>
            <a:endParaRPr lang="en-CA" dirty="0"/>
          </a:p>
          <a:p>
            <a:pPr marL="514350" indent="-514350"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358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1B8C-10DF-3E69-4B02-FF2C0DC3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Interpretation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0C376-1222-F084-BF8A-96A970402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repeat sampling repeatedly, the interval (</a:t>
            </a:r>
            <a:r>
              <a:rPr lang="en-US" b="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 value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higher value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constructed from the samples will cover the unknown true value 95% of the time in a long run. 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CA" dirty="0"/>
          </a:p>
          <a:p>
            <a:pPr marL="0" indent="0">
              <a:buNone/>
            </a:pPr>
            <a:r>
              <a:rPr lang="en-CA" dirty="0">
                <a:solidFill>
                  <a:srgbClr val="FF0000"/>
                </a:solidFill>
              </a:rPr>
              <a:t>Replace with the values at upper and lower CI bounds.</a:t>
            </a:r>
          </a:p>
          <a:p>
            <a:pPr marL="0" indent="0">
              <a:buNone/>
            </a:pPr>
            <a:endParaRPr lang="en-CA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Commonly, we set the confidence level as 95%, meaning that the interval is constructed to cover the true value 95% of the time. </a:t>
            </a:r>
          </a:p>
          <a:p>
            <a:pPr marL="0" indent="0">
              <a:buNone/>
            </a:pPr>
            <a:endParaRPr lang="en-CA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>
                <a:solidFill>
                  <a:srgbClr val="FF0000"/>
                </a:solidFill>
              </a:rPr>
              <a:t> 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35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D16C-943A-D96E-D286-80BBADE56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CA" dirty="0"/>
              <a:t>If we have a reference value to compare….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2496A2-992F-1862-5E75-8F960CF64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033" y="1155880"/>
            <a:ext cx="6311247" cy="550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6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D16C-943A-D96E-D286-80BBADE56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CA" dirty="0"/>
              <a:t>If we have a reference value to compare….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C15645-7653-153A-C9B2-3B40741A0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098" y="1578077"/>
            <a:ext cx="6483888" cy="468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3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75AA-8A05-9797-8978-5FE43F26D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factors impact the margin of error?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DA41F-902C-9CCF-D00A-67857AD12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0677"/>
            <a:ext cx="10515600" cy="3911498"/>
          </a:xfrm>
        </p:spPr>
        <p:txBody>
          <a:bodyPr/>
          <a:lstStyle/>
          <a:p>
            <a:r>
              <a:rPr lang="en-CA" dirty="0"/>
              <a:t>Sample size</a:t>
            </a:r>
          </a:p>
          <a:p>
            <a:endParaRPr lang="en-CA" dirty="0"/>
          </a:p>
          <a:p>
            <a:r>
              <a:rPr lang="en-CA" dirty="0"/>
              <a:t>Confidence level </a:t>
            </a:r>
          </a:p>
          <a:p>
            <a:endParaRPr lang="en-CA" dirty="0"/>
          </a:p>
          <a:p>
            <a:r>
              <a:rPr lang="en-CA" dirty="0"/>
              <a:t>Standard deviation 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37AD32-0674-DDA4-534D-D813188BEE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230"/>
          <a:stretch/>
        </p:blipFill>
        <p:spPr>
          <a:xfrm>
            <a:off x="4853506" y="1405868"/>
            <a:ext cx="2308736" cy="942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C67D26-7274-78D2-FDB0-208D1236EC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181" r="54322" b="12585"/>
          <a:stretch/>
        </p:blipFill>
        <p:spPr>
          <a:xfrm>
            <a:off x="3944581" y="3734608"/>
            <a:ext cx="2633200" cy="58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23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15316-5E11-33C2-4049-8370EE97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Assumptions for CI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63442-A02B-7AA1-2744-523113489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Central Limit Theorem </a:t>
            </a:r>
          </a:p>
          <a:p>
            <a:r>
              <a:rPr lang="en-CA" dirty="0"/>
              <a:t>Sampling is random </a:t>
            </a:r>
          </a:p>
        </p:txBody>
      </p:sp>
    </p:spTree>
    <p:extLst>
      <p:ext uri="{BB962C8B-B14F-4D97-AF65-F5344CB8AC3E}">
        <p14:creationId xmlns:p14="http://schemas.microsoft.com/office/powerpoint/2010/main" val="1630530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2368</TotalTime>
  <Words>503</Words>
  <Application>Microsoft Office PowerPoint</Application>
  <PresentationFormat>Widescreen</PresentationFormat>
  <Paragraphs>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</vt:lpstr>
      <vt:lpstr>Aptos Display</vt:lpstr>
      <vt:lpstr>Arial</vt:lpstr>
      <vt:lpstr>Cambria Math</vt:lpstr>
      <vt:lpstr>Lucida Console</vt:lpstr>
      <vt:lpstr>Times New Roman</vt:lpstr>
      <vt:lpstr>Wingdings</vt:lpstr>
      <vt:lpstr>Office Theme</vt:lpstr>
      <vt:lpstr>Review 9 </vt:lpstr>
      <vt:lpstr>Annotated slides </vt:lpstr>
      <vt:lpstr>Review of Confidence Interval </vt:lpstr>
      <vt:lpstr>Review of hypothesis testing </vt:lpstr>
      <vt:lpstr>Interpretation </vt:lpstr>
      <vt:lpstr>If we have a reference value to compare….</vt:lpstr>
      <vt:lpstr>If we have a reference value to compare….</vt:lpstr>
      <vt:lpstr>What factors impact the margin of error? </vt:lpstr>
      <vt:lpstr>Assumptions for CI </vt:lpstr>
      <vt:lpstr>Bayesian credible interval (seminar yesterday)   vs.  Frequentist confidence interval (what you study)</vt:lpstr>
      <vt:lpstr>Hypothesis testing (test of significance)   The objective is to formally test the difference between the sample mean and a reference value </vt:lpstr>
      <vt:lpstr>Steps for significance testing </vt:lpstr>
      <vt:lpstr>PowerPoint Presentation</vt:lpstr>
      <vt:lpstr>Step 3 – calculate the p-value based on the test statistic </vt:lpstr>
      <vt:lpstr>Step 4 – Evaluate the evidence against Null </vt:lpstr>
      <vt:lpstr>Step 5: Make an interpretation: </vt:lpstr>
      <vt:lpstr>A note about R probability functions and Stattrek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7 </dc:title>
  <dc:creator>Hiroshi Mamiya, Dr</dc:creator>
  <cp:lastModifiedBy>Hiroshi Mamiya, Dr</cp:lastModifiedBy>
  <cp:revision>5</cp:revision>
  <dcterms:created xsi:type="dcterms:W3CDTF">2024-09-14T19:02:01Z</dcterms:created>
  <dcterms:modified xsi:type="dcterms:W3CDTF">2024-10-01T02:05:18Z</dcterms:modified>
</cp:coreProperties>
</file>