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7" r:id="rId6"/>
    <p:sldId id="265" r:id="rId7"/>
    <p:sldId id="266" r:id="rId8"/>
    <p:sldId id="268" r:id="rId9"/>
    <p:sldId id="258" r:id="rId10"/>
    <p:sldId id="269" r:id="rId11"/>
    <p:sldId id="270" r:id="rId12"/>
    <p:sldId id="259" r:id="rId13"/>
    <p:sldId id="261" r:id="rId14"/>
    <p:sldId id="260" r:id="rId15"/>
    <p:sldId id="271" r:id="rId16"/>
    <p:sldId id="272" r:id="rId17"/>
    <p:sldId id="276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hi Mamiya, Dr" userId="0b5fd2e1-6516-43c1-a11b-c70ac9ba9473" providerId="ADAL" clId="{A174557F-C5A3-4846-A1EE-326D769935D4}"/>
    <pc:docChg chg="undo custSel addSld delSld modSld">
      <pc:chgData name="Hiroshi Mamiya, Dr" userId="0b5fd2e1-6516-43c1-a11b-c70ac9ba9473" providerId="ADAL" clId="{A174557F-C5A3-4846-A1EE-326D769935D4}" dt="2024-09-11T22:40:04.884" v="806" actId="1076"/>
      <pc:docMkLst>
        <pc:docMk/>
      </pc:docMkLst>
      <pc:sldChg chg="modSp mod">
        <pc:chgData name="Hiroshi Mamiya, Dr" userId="0b5fd2e1-6516-43c1-a11b-c70ac9ba9473" providerId="ADAL" clId="{A174557F-C5A3-4846-A1EE-326D769935D4}" dt="2024-09-11T22:27:06.499" v="780" actId="6549"/>
        <pc:sldMkLst>
          <pc:docMk/>
          <pc:sldMk cId="1728043302" sldId="256"/>
        </pc:sldMkLst>
        <pc:spChg chg="mod">
          <ac:chgData name="Hiroshi Mamiya, Dr" userId="0b5fd2e1-6516-43c1-a11b-c70ac9ba9473" providerId="ADAL" clId="{A174557F-C5A3-4846-A1EE-326D769935D4}" dt="2024-09-11T22:27:06.499" v="780" actId="6549"/>
          <ac:spMkLst>
            <pc:docMk/>
            <pc:sldMk cId="1728043302" sldId="256"/>
            <ac:spMk id="3" creationId="{DFDFEADF-F530-B3E0-E0EF-0D9F7795DA84}"/>
          </ac:spMkLst>
        </pc:spChg>
      </pc:sldChg>
      <pc:sldChg chg="del">
        <pc:chgData name="Hiroshi Mamiya, Dr" userId="0b5fd2e1-6516-43c1-a11b-c70ac9ba9473" providerId="ADAL" clId="{A174557F-C5A3-4846-A1EE-326D769935D4}" dt="2024-09-11T22:26:20.197" v="648" actId="47"/>
        <pc:sldMkLst>
          <pc:docMk/>
          <pc:sldMk cId="1519990469" sldId="257"/>
        </pc:sldMkLst>
      </pc:sldChg>
      <pc:sldChg chg="delSp modSp mod">
        <pc:chgData name="Hiroshi Mamiya, Dr" userId="0b5fd2e1-6516-43c1-a11b-c70ac9ba9473" providerId="ADAL" clId="{A174557F-C5A3-4846-A1EE-326D769935D4}" dt="2024-09-11T21:47:31.566" v="204" actId="20577"/>
        <pc:sldMkLst>
          <pc:docMk/>
          <pc:sldMk cId="3796230801" sldId="258"/>
        </pc:sldMkLst>
        <pc:spChg chg="mod">
          <ac:chgData name="Hiroshi Mamiya, Dr" userId="0b5fd2e1-6516-43c1-a11b-c70ac9ba9473" providerId="ADAL" clId="{A174557F-C5A3-4846-A1EE-326D769935D4}" dt="2024-09-11T21:47:31.566" v="204" actId="20577"/>
          <ac:spMkLst>
            <pc:docMk/>
            <pc:sldMk cId="3796230801" sldId="258"/>
            <ac:spMk id="2" creationId="{5D04C292-22A4-6EFD-C629-F5383A3639E8}"/>
          </ac:spMkLst>
        </pc:spChg>
        <pc:spChg chg="del">
          <ac:chgData name="Hiroshi Mamiya, Dr" userId="0b5fd2e1-6516-43c1-a11b-c70ac9ba9473" providerId="ADAL" clId="{A174557F-C5A3-4846-A1EE-326D769935D4}" dt="2024-09-11T21:47:21.281" v="174" actId="478"/>
          <ac:spMkLst>
            <pc:docMk/>
            <pc:sldMk cId="3796230801" sldId="258"/>
            <ac:spMk id="3" creationId="{1CCEBAB5-6FBC-1942-EF69-A1F0D02707CD}"/>
          </ac:spMkLst>
        </pc:spChg>
        <pc:picChg chg="mod">
          <ac:chgData name="Hiroshi Mamiya, Dr" userId="0b5fd2e1-6516-43c1-a11b-c70ac9ba9473" providerId="ADAL" clId="{A174557F-C5A3-4846-A1EE-326D769935D4}" dt="2024-09-11T21:47:12.969" v="172" actId="1076"/>
          <ac:picMkLst>
            <pc:docMk/>
            <pc:sldMk cId="3796230801" sldId="258"/>
            <ac:picMk id="5" creationId="{4805C511-8016-DDEA-E8A1-5442826A534D}"/>
          </ac:picMkLst>
        </pc:picChg>
      </pc:sldChg>
      <pc:sldChg chg="modSp mod">
        <pc:chgData name="Hiroshi Mamiya, Dr" userId="0b5fd2e1-6516-43c1-a11b-c70ac9ba9473" providerId="ADAL" clId="{A174557F-C5A3-4846-A1EE-326D769935D4}" dt="2024-09-11T20:48:39.047" v="50" actId="122"/>
        <pc:sldMkLst>
          <pc:docMk/>
          <pc:sldMk cId="1810240130" sldId="259"/>
        </pc:sldMkLst>
        <pc:spChg chg="mod">
          <ac:chgData name="Hiroshi Mamiya, Dr" userId="0b5fd2e1-6516-43c1-a11b-c70ac9ba9473" providerId="ADAL" clId="{A174557F-C5A3-4846-A1EE-326D769935D4}" dt="2024-09-11T20:48:39.047" v="50" actId="122"/>
          <ac:spMkLst>
            <pc:docMk/>
            <pc:sldMk cId="1810240130" sldId="259"/>
            <ac:spMk id="2" creationId="{AFEEB296-4679-F445-D9E5-EAE7C9681587}"/>
          </ac:spMkLst>
        </pc:spChg>
        <pc:picChg chg="mod">
          <ac:chgData name="Hiroshi Mamiya, Dr" userId="0b5fd2e1-6516-43c1-a11b-c70ac9ba9473" providerId="ADAL" clId="{A174557F-C5A3-4846-A1EE-326D769935D4}" dt="2024-09-11T20:48:35.828" v="48" actId="1076"/>
          <ac:picMkLst>
            <pc:docMk/>
            <pc:sldMk cId="1810240130" sldId="259"/>
            <ac:picMk id="5" creationId="{1926C511-76E2-D1BE-0816-AF49C8EECC3D}"/>
          </ac:picMkLst>
        </pc:picChg>
      </pc:sldChg>
      <pc:sldChg chg="delSp modSp mod">
        <pc:chgData name="Hiroshi Mamiya, Dr" userId="0b5fd2e1-6516-43c1-a11b-c70ac9ba9473" providerId="ADAL" clId="{A174557F-C5A3-4846-A1EE-326D769935D4}" dt="2024-09-11T20:49:11.809" v="97" actId="20577"/>
        <pc:sldMkLst>
          <pc:docMk/>
          <pc:sldMk cId="2654424055" sldId="260"/>
        </pc:sldMkLst>
        <pc:spChg chg="mod">
          <ac:chgData name="Hiroshi Mamiya, Dr" userId="0b5fd2e1-6516-43c1-a11b-c70ac9ba9473" providerId="ADAL" clId="{A174557F-C5A3-4846-A1EE-326D769935D4}" dt="2024-09-11T20:49:11.809" v="97" actId="20577"/>
          <ac:spMkLst>
            <pc:docMk/>
            <pc:sldMk cId="2654424055" sldId="260"/>
            <ac:spMk id="2" creationId="{18DFDD44-DA9E-5ACA-B24C-717B502DAC37}"/>
          </ac:spMkLst>
        </pc:spChg>
        <pc:spChg chg="del">
          <ac:chgData name="Hiroshi Mamiya, Dr" userId="0b5fd2e1-6516-43c1-a11b-c70ac9ba9473" providerId="ADAL" clId="{A174557F-C5A3-4846-A1EE-326D769935D4}" dt="2024-09-11T20:48:58.557" v="55" actId="478"/>
          <ac:spMkLst>
            <pc:docMk/>
            <pc:sldMk cId="2654424055" sldId="260"/>
            <ac:spMk id="3" creationId="{B9617BBC-C813-F883-92FE-25E9137F7E4A}"/>
          </ac:spMkLst>
        </pc:spChg>
        <pc:picChg chg="mod">
          <ac:chgData name="Hiroshi Mamiya, Dr" userId="0b5fd2e1-6516-43c1-a11b-c70ac9ba9473" providerId="ADAL" clId="{A174557F-C5A3-4846-A1EE-326D769935D4}" dt="2024-09-11T20:48:54.283" v="54" actId="1076"/>
          <ac:picMkLst>
            <pc:docMk/>
            <pc:sldMk cId="2654424055" sldId="260"/>
            <ac:picMk id="5" creationId="{D2408E21-9992-9AE2-0BC1-7EC7B2D355ED}"/>
          </ac:picMkLst>
        </pc:picChg>
      </pc:sldChg>
      <pc:sldChg chg="addSp delSp modSp new mod">
        <pc:chgData name="Hiroshi Mamiya, Dr" userId="0b5fd2e1-6516-43c1-a11b-c70ac9ba9473" providerId="ADAL" clId="{A174557F-C5A3-4846-A1EE-326D769935D4}" dt="2024-09-11T20:48:43.517" v="52" actId="122"/>
        <pc:sldMkLst>
          <pc:docMk/>
          <pc:sldMk cId="1236595532" sldId="261"/>
        </pc:sldMkLst>
        <pc:spChg chg="mod">
          <ac:chgData name="Hiroshi Mamiya, Dr" userId="0b5fd2e1-6516-43c1-a11b-c70ac9ba9473" providerId="ADAL" clId="{A174557F-C5A3-4846-A1EE-326D769935D4}" dt="2024-09-11T20:48:43.517" v="52" actId="122"/>
          <ac:spMkLst>
            <pc:docMk/>
            <pc:sldMk cId="1236595532" sldId="261"/>
            <ac:spMk id="2" creationId="{030A4EC6-2FA7-B329-7CF9-F54EE7284BD2}"/>
          </ac:spMkLst>
        </pc:spChg>
        <pc:spChg chg="del">
          <ac:chgData name="Hiroshi Mamiya, Dr" userId="0b5fd2e1-6516-43c1-a11b-c70ac9ba9473" providerId="ADAL" clId="{A174557F-C5A3-4846-A1EE-326D769935D4}" dt="2024-09-11T15:58:56.239" v="1" actId="22"/>
          <ac:spMkLst>
            <pc:docMk/>
            <pc:sldMk cId="1236595532" sldId="261"/>
            <ac:spMk id="3" creationId="{6BBC2798-779E-F6F8-9D64-5F0FF50920B9}"/>
          </ac:spMkLst>
        </pc:spChg>
        <pc:picChg chg="add mod ord">
          <ac:chgData name="Hiroshi Mamiya, Dr" userId="0b5fd2e1-6516-43c1-a11b-c70ac9ba9473" providerId="ADAL" clId="{A174557F-C5A3-4846-A1EE-326D769935D4}" dt="2024-09-11T20:48:08.269" v="4" actId="1076"/>
          <ac:picMkLst>
            <pc:docMk/>
            <pc:sldMk cId="1236595532" sldId="261"/>
            <ac:picMk id="5" creationId="{DA65F06F-34DD-DF89-6F12-28DF6046222D}"/>
          </ac:picMkLst>
        </pc:picChg>
      </pc:sldChg>
      <pc:sldChg chg="addSp delSp modSp new mod">
        <pc:chgData name="Hiroshi Mamiya, Dr" userId="0b5fd2e1-6516-43c1-a11b-c70ac9ba9473" providerId="ADAL" clId="{A174557F-C5A3-4846-A1EE-326D769935D4}" dt="2024-09-11T20:51:25.569" v="104" actId="1076"/>
        <pc:sldMkLst>
          <pc:docMk/>
          <pc:sldMk cId="3716041751" sldId="262"/>
        </pc:sldMkLst>
        <pc:picChg chg="add del">
          <ac:chgData name="Hiroshi Mamiya, Dr" userId="0b5fd2e1-6516-43c1-a11b-c70ac9ba9473" providerId="ADAL" clId="{A174557F-C5A3-4846-A1EE-326D769935D4}" dt="2024-09-11T20:51:19.690" v="100" actId="478"/>
          <ac:picMkLst>
            <pc:docMk/>
            <pc:sldMk cId="3716041751" sldId="262"/>
            <ac:picMk id="5" creationId="{F22612C3-C85A-8C0E-DE8A-875C4BD1D22A}"/>
          </ac:picMkLst>
        </pc:picChg>
        <pc:picChg chg="add mod">
          <ac:chgData name="Hiroshi Mamiya, Dr" userId="0b5fd2e1-6516-43c1-a11b-c70ac9ba9473" providerId="ADAL" clId="{A174557F-C5A3-4846-A1EE-326D769935D4}" dt="2024-09-11T20:51:25.569" v="104" actId="1076"/>
          <ac:picMkLst>
            <pc:docMk/>
            <pc:sldMk cId="3716041751" sldId="262"/>
            <ac:picMk id="7" creationId="{7ED8138A-9947-CF29-A3AF-167FBA411B11}"/>
          </ac:picMkLst>
        </pc:picChg>
      </pc:sldChg>
      <pc:sldChg chg="addSp delSp modSp new mod">
        <pc:chgData name="Hiroshi Mamiya, Dr" userId="0b5fd2e1-6516-43c1-a11b-c70ac9ba9473" providerId="ADAL" clId="{A174557F-C5A3-4846-A1EE-326D769935D4}" dt="2024-09-11T21:42:41.648" v="157" actId="1035"/>
        <pc:sldMkLst>
          <pc:docMk/>
          <pc:sldMk cId="2770112146" sldId="263"/>
        </pc:sldMkLst>
        <pc:spChg chg="mod">
          <ac:chgData name="Hiroshi Mamiya, Dr" userId="0b5fd2e1-6516-43c1-a11b-c70ac9ba9473" providerId="ADAL" clId="{A174557F-C5A3-4846-A1EE-326D769935D4}" dt="2024-09-11T21:42:41.648" v="157" actId="1035"/>
          <ac:spMkLst>
            <pc:docMk/>
            <pc:sldMk cId="2770112146" sldId="263"/>
            <ac:spMk id="2" creationId="{4A7F42D4-E824-36B4-B853-62A999D0A7EE}"/>
          </ac:spMkLst>
        </pc:spChg>
        <pc:spChg chg="del">
          <ac:chgData name="Hiroshi Mamiya, Dr" userId="0b5fd2e1-6516-43c1-a11b-c70ac9ba9473" providerId="ADAL" clId="{A174557F-C5A3-4846-A1EE-326D769935D4}" dt="2024-09-11T21:42:27.126" v="106" actId="22"/>
          <ac:spMkLst>
            <pc:docMk/>
            <pc:sldMk cId="2770112146" sldId="263"/>
            <ac:spMk id="3" creationId="{B8A753DA-BA9F-4D78-9E39-10102AF07912}"/>
          </ac:spMkLst>
        </pc:spChg>
        <pc:picChg chg="add mod ord">
          <ac:chgData name="Hiroshi Mamiya, Dr" userId="0b5fd2e1-6516-43c1-a11b-c70ac9ba9473" providerId="ADAL" clId="{A174557F-C5A3-4846-A1EE-326D769935D4}" dt="2024-09-11T21:42:30.836" v="109" actId="1076"/>
          <ac:picMkLst>
            <pc:docMk/>
            <pc:sldMk cId="2770112146" sldId="263"/>
            <ac:picMk id="5" creationId="{4D76D5AC-FDBB-29C0-3A85-B3F415D77CEE}"/>
          </ac:picMkLst>
        </pc:picChg>
      </pc:sldChg>
      <pc:sldChg chg="addSp modSp new mod">
        <pc:chgData name="Hiroshi Mamiya, Dr" userId="0b5fd2e1-6516-43c1-a11b-c70ac9ba9473" providerId="ADAL" clId="{A174557F-C5A3-4846-A1EE-326D769935D4}" dt="2024-09-11T21:43:19.593" v="163" actId="1076"/>
        <pc:sldMkLst>
          <pc:docMk/>
          <pc:sldMk cId="4223970541" sldId="264"/>
        </pc:sldMkLst>
        <pc:picChg chg="add mod">
          <ac:chgData name="Hiroshi Mamiya, Dr" userId="0b5fd2e1-6516-43c1-a11b-c70ac9ba9473" providerId="ADAL" clId="{A174557F-C5A3-4846-A1EE-326D769935D4}" dt="2024-09-11T21:43:19.593" v="163" actId="1076"/>
          <ac:picMkLst>
            <pc:docMk/>
            <pc:sldMk cId="4223970541" sldId="264"/>
            <ac:picMk id="5" creationId="{B0ABED3D-4472-5EDA-DA8B-11F54235965A}"/>
          </ac:picMkLst>
        </pc:picChg>
      </pc:sldChg>
      <pc:sldChg chg="addSp modSp new mod">
        <pc:chgData name="Hiroshi Mamiya, Dr" userId="0b5fd2e1-6516-43c1-a11b-c70ac9ba9473" providerId="ADAL" clId="{A174557F-C5A3-4846-A1EE-326D769935D4}" dt="2024-09-11T21:44:06.458" v="167" actId="1076"/>
        <pc:sldMkLst>
          <pc:docMk/>
          <pc:sldMk cId="2214143935" sldId="265"/>
        </pc:sldMkLst>
        <pc:picChg chg="add mod">
          <ac:chgData name="Hiroshi Mamiya, Dr" userId="0b5fd2e1-6516-43c1-a11b-c70ac9ba9473" providerId="ADAL" clId="{A174557F-C5A3-4846-A1EE-326D769935D4}" dt="2024-09-11T21:44:06.458" v="167" actId="1076"/>
          <ac:picMkLst>
            <pc:docMk/>
            <pc:sldMk cId="2214143935" sldId="265"/>
            <ac:picMk id="5" creationId="{0122BCB3-75CC-46F3-C01B-77522AF24A75}"/>
          </ac:picMkLst>
        </pc:picChg>
      </pc:sldChg>
      <pc:sldChg chg="addSp modSp new mod">
        <pc:chgData name="Hiroshi Mamiya, Dr" userId="0b5fd2e1-6516-43c1-a11b-c70ac9ba9473" providerId="ADAL" clId="{A174557F-C5A3-4846-A1EE-326D769935D4}" dt="2024-09-11T21:45:55.445" v="171" actId="1076"/>
        <pc:sldMkLst>
          <pc:docMk/>
          <pc:sldMk cId="531230048" sldId="266"/>
        </pc:sldMkLst>
        <pc:picChg chg="add mod">
          <ac:chgData name="Hiroshi Mamiya, Dr" userId="0b5fd2e1-6516-43c1-a11b-c70ac9ba9473" providerId="ADAL" clId="{A174557F-C5A3-4846-A1EE-326D769935D4}" dt="2024-09-11T21:45:55.445" v="171" actId="1076"/>
          <ac:picMkLst>
            <pc:docMk/>
            <pc:sldMk cId="531230048" sldId="266"/>
            <ac:picMk id="5" creationId="{CBA4629C-8837-1C2B-6556-EB9D04C1B201}"/>
          </ac:picMkLst>
        </pc:picChg>
      </pc:sldChg>
      <pc:sldChg chg="modSp new mod">
        <pc:chgData name="Hiroshi Mamiya, Dr" userId="0b5fd2e1-6516-43c1-a11b-c70ac9ba9473" providerId="ADAL" clId="{A174557F-C5A3-4846-A1EE-326D769935D4}" dt="2024-09-11T22:02:45.127" v="531" actId="20577"/>
        <pc:sldMkLst>
          <pc:docMk/>
          <pc:sldMk cId="3928776229" sldId="267"/>
        </pc:sldMkLst>
        <pc:spChg chg="mod">
          <ac:chgData name="Hiroshi Mamiya, Dr" userId="0b5fd2e1-6516-43c1-a11b-c70ac9ba9473" providerId="ADAL" clId="{A174557F-C5A3-4846-A1EE-326D769935D4}" dt="2024-09-11T22:02:45.127" v="531" actId="20577"/>
          <ac:spMkLst>
            <pc:docMk/>
            <pc:sldMk cId="3928776229" sldId="267"/>
            <ac:spMk id="3" creationId="{83EB3138-3DDE-D324-472D-1F6B6A5710B6}"/>
          </ac:spMkLst>
        </pc:spChg>
      </pc:sldChg>
      <pc:sldChg chg="addSp delSp modSp new mod">
        <pc:chgData name="Hiroshi Mamiya, Dr" userId="0b5fd2e1-6516-43c1-a11b-c70ac9ba9473" providerId="ADAL" clId="{A174557F-C5A3-4846-A1EE-326D769935D4}" dt="2024-09-11T22:26:00.283" v="647" actId="1076"/>
        <pc:sldMkLst>
          <pc:docMk/>
          <pc:sldMk cId="3883366322" sldId="268"/>
        </pc:sldMkLst>
        <pc:spChg chg="mod">
          <ac:chgData name="Hiroshi Mamiya, Dr" userId="0b5fd2e1-6516-43c1-a11b-c70ac9ba9473" providerId="ADAL" clId="{A174557F-C5A3-4846-A1EE-326D769935D4}" dt="2024-09-11T22:25:52.940" v="646" actId="20577"/>
          <ac:spMkLst>
            <pc:docMk/>
            <pc:sldMk cId="3883366322" sldId="268"/>
            <ac:spMk id="2" creationId="{2E1AAD34-BA62-036B-ED57-4A344905825B}"/>
          </ac:spMkLst>
        </pc:spChg>
        <pc:spChg chg="del">
          <ac:chgData name="Hiroshi Mamiya, Dr" userId="0b5fd2e1-6516-43c1-a11b-c70ac9ba9473" providerId="ADAL" clId="{A174557F-C5A3-4846-A1EE-326D769935D4}" dt="2024-09-11T22:22:25.854" v="628" actId="22"/>
          <ac:spMkLst>
            <pc:docMk/>
            <pc:sldMk cId="3883366322" sldId="268"/>
            <ac:spMk id="3" creationId="{62249E56-97BD-451C-73F1-EA34DCB01A61}"/>
          </ac:spMkLst>
        </pc:spChg>
        <pc:picChg chg="add mod ord">
          <ac:chgData name="Hiroshi Mamiya, Dr" userId="0b5fd2e1-6516-43c1-a11b-c70ac9ba9473" providerId="ADAL" clId="{A174557F-C5A3-4846-A1EE-326D769935D4}" dt="2024-09-11T22:26:00.283" v="647" actId="1076"/>
          <ac:picMkLst>
            <pc:docMk/>
            <pc:sldMk cId="3883366322" sldId="268"/>
            <ac:picMk id="5" creationId="{60673061-4524-6E76-44A6-2F2C50884568}"/>
          </ac:picMkLst>
        </pc:picChg>
      </pc:sldChg>
      <pc:sldChg chg="addSp new mod">
        <pc:chgData name="Hiroshi Mamiya, Dr" userId="0b5fd2e1-6516-43c1-a11b-c70ac9ba9473" providerId="ADAL" clId="{A174557F-C5A3-4846-A1EE-326D769935D4}" dt="2024-09-11T22:03:47.886" v="533" actId="22"/>
        <pc:sldMkLst>
          <pc:docMk/>
          <pc:sldMk cId="3401275243" sldId="269"/>
        </pc:sldMkLst>
        <pc:picChg chg="add">
          <ac:chgData name="Hiroshi Mamiya, Dr" userId="0b5fd2e1-6516-43c1-a11b-c70ac9ba9473" providerId="ADAL" clId="{A174557F-C5A3-4846-A1EE-326D769935D4}" dt="2024-09-11T22:03:47.886" v="533" actId="22"/>
          <ac:picMkLst>
            <pc:docMk/>
            <pc:sldMk cId="3401275243" sldId="269"/>
            <ac:picMk id="5" creationId="{7B6D466B-0CB9-6CF4-4E02-7267A09340E1}"/>
          </ac:picMkLst>
        </pc:picChg>
      </pc:sldChg>
      <pc:sldChg chg="addSp delSp modSp new mod">
        <pc:chgData name="Hiroshi Mamiya, Dr" userId="0b5fd2e1-6516-43c1-a11b-c70ac9ba9473" providerId="ADAL" clId="{A174557F-C5A3-4846-A1EE-326D769935D4}" dt="2024-09-11T22:13:49.759" v="591" actId="1076"/>
        <pc:sldMkLst>
          <pc:docMk/>
          <pc:sldMk cId="78397286" sldId="270"/>
        </pc:sldMkLst>
        <pc:spChg chg="mod">
          <ac:chgData name="Hiroshi Mamiya, Dr" userId="0b5fd2e1-6516-43c1-a11b-c70ac9ba9473" providerId="ADAL" clId="{A174557F-C5A3-4846-A1EE-326D769935D4}" dt="2024-09-11T22:06:50.109" v="590" actId="6549"/>
          <ac:spMkLst>
            <pc:docMk/>
            <pc:sldMk cId="78397286" sldId="270"/>
            <ac:spMk id="2" creationId="{1CC69D9C-3685-6246-9191-E9B98C8A5B7C}"/>
          </ac:spMkLst>
        </pc:spChg>
        <pc:spChg chg="del">
          <ac:chgData name="Hiroshi Mamiya, Dr" userId="0b5fd2e1-6516-43c1-a11b-c70ac9ba9473" providerId="ADAL" clId="{A174557F-C5A3-4846-A1EE-326D769935D4}" dt="2024-09-11T22:04:55.127" v="535" actId="22"/>
          <ac:spMkLst>
            <pc:docMk/>
            <pc:sldMk cId="78397286" sldId="270"/>
            <ac:spMk id="3" creationId="{29F3FDE5-5B75-189A-B903-70A007A7D6B7}"/>
          </ac:spMkLst>
        </pc:spChg>
        <pc:picChg chg="add mod ord">
          <ac:chgData name="Hiroshi Mamiya, Dr" userId="0b5fd2e1-6516-43c1-a11b-c70ac9ba9473" providerId="ADAL" clId="{A174557F-C5A3-4846-A1EE-326D769935D4}" dt="2024-09-11T22:13:49.759" v="591" actId="1076"/>
          <ac:picMkLst>
            <pc:docMk/>
            <pc:sldMk cId="78397286" sldId="270"/>
            <ac:picMk id="5" creationId="{05F0E1C7-9F78-CB6A-09AB-C5D41F51C15B}"/>
          </ac:picMkLst>
        </pc:picChg>
      </pc:sldChg>
      <pc:sldChg chg="addSp modSp new mod">
        <pc:chgData name="Hiroshi Mamiya, Dr" userId="0b5fd2e1-6516-43c1-a11b-c70ac9ba9473" providerId="ADAL" clId="{A174557F-C5A3-4846-A1EE-326D769935D4}" dt="2024-09-11T22:30:21.249" v="786" actId="1076"/>
        <pc:sldMkLst>
          <pc:docMk/>
          <pc:sldMk cId="795358845" sldId="271"/>
        </pc:sldMkLst>
        <pc:picChg chg="add mod">
          <ac:chgData name="Hiroshi Mamiya, Dr" userId="0b5fd2e1-6516-43c1-a11b-c70ac9ba9473" providerId="ADAL" clId="{A174557F-C5A3-4846-A1EE-326D769935D4}" dt="2024-09-11T22:30:21.249" v="786" actId="1076"/>
          <ac:picMkLst>
            <pc:docMk/>
            <pc:sldMk cId="795358845" sldId="271"/>
            <ac:picMk id="5" creationId="{3C8625F8-31A3-E85C-77A6-AEFF659C6C33}"/>
          </ac:picMkLst>
        </pc:picChg>
      </pc:sldChg>
      <pc:sldChg chg="addSp modSp new mod">
        <pc:chgData name="Hiroshi Mamiya, Dr" userId="0b5fd2e1-6516-43c1-a11b-c70ac9ba9473" providerId="ADAL" clId="{A174557F-C5A3-4846-A1EE-326D769935D4}" dt="2024-09-11T22:30:45.916" v="790" actId="1076"/>
        <pc:sldMkLst>
          <pc:docMk/>
          <pc:sldMk cId="1172342651" sldId="272"/>
        </pc:sldMkLst>
        <pc:picChg chg="add mod">
          <ac:chgData name="Hiroshi Mamiya, Dr" userId="0b5fd2e1-6516-43c1-a11b-c70ac9ba9473" providerId="ADAL" clId="{A174557F-C5A3-4846-A1EE-326D769935D4}" dt="2024-09-11T22:30:45.916" v="790" actId="1076"/>
          <ac:picMkLst>
            <pc:docMk/>
            <pc:sldMk cId="1172342651" sldId="272"/>
            <ac:picMk id="5" creationId="{52ADCEA6-1737-F772-3AD6-0EDAC28CE3A6}"/>
          </ac:picMkLst>
        </pc:picChg>
      </pc:sldChg>
      <pc:sldChg chg="addSp delSp modSp new mod">
        <pc:chgData name="Hiroshi Mamiya, Dr" userId="0b5fd2e1-6516-43c1-a11b-c70ac9ba9473" providerId="ADAL" clId="{A174557F-C5A3-4846-A1EE-326D769935D4}" dt="2024-09-11T22:32:11.569" v="798" actId="1076"/>
        <pc:sldMkLst>
          <pc:docMk/>
          <pc:sldMk cId="1419679456" sldId="273"/>
        </pc:sldMkLst>
        <pc:picChg chg="add del">
          <ac:chgData name="Hiroshi Mamiya, Dr" userId="0b5fd2e1-6516-43c1-a11b-c70ac9ba9473" providerId="ADAL" clId="{A174557F-C5A3-4846-A1EE-326D769935D4}" dt="2024-09-11T22:32:04.993" v="793" actId="478"/>
          <ac:picMkLst>
            <pc:docMk/>
            <pc:sldMk cId="1419679456" sldId="273"/>
            <ac:picMk id="5" creationId="{183D5A19-DD46-EB9D-A927-35129EA4FC5D}"/>
          </ac:picMkLst>
        </pc:picChg>
        <pc:picChg chg="add mod">
          <ac:chgData name="Hiroshi Mamiya, Dr" userId="0b5fd2e1-6516-43c1-a11b-c70ac9ba9473" providerId="ADAL" clId="{A174557F-C5A3-4846-A1EE-326D769935D4}" dt="2024-09-11T22:32:11.569" v="798" actId="1076"/>
          <ac:picMkLst>
            <pc:docMk/>
            <pc:sldMk cId="1419679456" sldId="273"/>
            <ac:picMk id="7" creationId="{F82051C8-6B3E-425C-2BF2-694DB2CE0650}"/>
          </ac:picMkLst>
        </pc:picChg>
      </pc:sldChg>
      <pc:sldChg chg="addSp modSp new mod">
        <pc:chgData name="Hiroshi Mamiya, Dr" userId="0b5fd2e1-6516-43c1-a11b-c70ac9ba9473" providerId="ADAL" clId="{A174557F-C5A3-4846-A1EE-326D769935D4}" dt="2024-09-11T22:32:34.323" v="802" actId="1076"/>
        <pc:sldMkLst>
          <pc:docMk/>
          <pc:sldMk cId="2427021517" sldId="274"/>
        </pc:sldMkLst>
        <pc:picChg chg="add mod">
          <ac:chgData name="Hiroshi Mamiya, Dr" userId="0b5fd2e1-6516-43c1-a11b-c70ac9ba9473" providerId="ADAL" clId="{A174557F-C5A3-4846-A1EE-326D769935D4}" dt="2024-09-11T22:32:34.323" v="802" actId="1076"/>
          <ac:picMkLst>
            <pc:docMk/>
            <pc:sldMk cId="2427021517" sldId="274"/>
            <ac:picMk id="5" creationId="{BFD43F8C-1219-1CC6-69B3-70E5E6B979EC}"/>
          </ac:picMkLst>
        </pc:picChg>
      </pc:sldChg>
      <pc:sldChg chg="addSp modSp new mod">
        <pc:chgData name="Hiroshi Mamiya, Dr" userId="0b5fd2e1-6516-43c1-a11b-c70ac9ba9473" providerId="ADAL" clId="{A174557F-C5A3-4846-A1EE-326D769935D4}" dt="2024-09-11T22:40:04.884" v="806" actId="1076"/>
        <pc:sldMkLst>
          <pc:docMk/>
          <pc:sldMk cId="2719801448" sldId="275"/>
        </pc:sldMkLst>
        <pc:picChg chg="add mod">
          <ac:chgData name="Hiroshi Mamiya, Dr" userId="0b5fd2e1-6516-43c1-a11b-c70ac9ba9473" providerId="ADAL" clId="{A174557F-C5A3-4846-A1EE-326D769935D4}" dt="2024-09-11T22:40:04.884" v="806" actId="1076"/>
          <ac:picMkLst>
            <pc:docMk/>
            <pc:sldMk cId="2719801448" sldId="275"/>
            <ac:picMk id="5" creationId="{AC20B6E5-867D-6127-DC0C-6578E40D2B60}"/>
          </ac:picMkLst>
        </pc:picChg>
      </pc:sldChg>
    </pc:docChg>
  </pc:docChgLst>
  <pc:docChgLst>
    <pc:chgData name="Hiroshi Mamiya, Dr" userId="0b5fd2e1-6516-43c1-a11b-c70ac9ba9473" providerId="ADAL" clId="{C04E7856-E683-40B9-8DBD-4F330778C017}"/>
    <pc:docChg chg="undo custSel addSld modSld sldOrd">
      <pc:chgData name="Hiroshi Mamiya, Dr" userId="0b5fd2e1-6516-43c1-a11b-c70ac9ba9473" providerId="ADAL" clId="{C04E7856-E683-40B9-8DBD-4F330778C017}" dt="2024-09-12T00:50:40.992" v="81" actId="20577"/>
      <pc:docMkLst>
        <pc:docMk/>
      </pc:docMkLst>
      <pc:sldChg chg="addSp new mod">
        <pc:chgData name="Hiroshi Mamiya, Dr" userId="0b5fd2e1-6516-43c1-a11b-c70ac9ba9473" providerId="ADAL" clId="{C04E7856-E683-40B9-8DBD-4F330778C017}" dt="2024-09-11T00:51:38.047" v="1" actId="22"/>
        <pc:sldMkLst>
          <pc:docMk/>
          <pc:sldMk cId="2654424055" sldId="260"/>
        </pc:sldMkLst>
        <pc:picChg chg="add">
          <ac:chgData name="Hiroshi Mamiya, Dr" userId="0b5fd2e1-6516-43c1-a11b-c70ac9ba9473" providerId="ADAL" clId="{C04E7856-E683-40B9-8DBD-4F330778C017}" dt="2024-09-11T00:51:38.047" v="1" actId="22"/>
          <ac:picMkLst>
            <pc:docMk/>
            <pc:sldMk cId="2654424055" sldId="260"/>
            <ac:picMk id="5" creationId="{D2408E21-9992-9AE2-0BC1-7EC7B2D355ED}"/>
          </ac:picMkLst>
        </pc:picChg>
      </pc:sldChg>
      <pc:sldChg chg="modSp new mod">
        <pc:chgData name="Hiroshi Mamiya, Dr" userId="0b5fd2e1-6516-43c1-a11b-c70ac9ba9473" providerId="ADAL" clId="{C04E7856-E683-40B9-8DBD-4F330778C017}" dt="2024-09-12T00:50:06.203" v="52" actId="122"/>
        <pc:sldMkLst>
          <pc:docMk/>
          <pc:sldMk cId="427688164" sldId="276"/>
        </pc:sldMkLst>
        <pc:spChg chg="mod">
          <ac:chgData name="Hiroshi Mamiya, Dr" userId="0b5fd2e1-6516-43c1-a11b-c70ac9ba9473" providerId="ADAL" clId="{C04E7856-E683-40B9-8DBD-4F330778C017}" dt="2024-09-12T00:50:06.203" v="52" actId="122"/>
          <ac:spMkLst>
            <pc:docMk/>
            <pc:sldMk cId="427688164" sldId="276"/>
            <ac:spMk id="2" creationId="{95A6A5ED-379A-D8ED-A073-D20FDFFAAF7B}"/>
          </ac:spMkLst>
        </pc:spChg>
      </pc:sldChg>
      <pc:sldChg chg="addSp new mod ord">
        <pc:chgData name="Hiroshi Mamiya, Dr" userId="0b5fd2e1-6516-43c1-a11b-c70ac9ba9473" providerId="ADAL" clId="{C04E7856-E683-40B9-8DBD-4F330778C017}" dt="2024-09-12T00:50:21.483" v="54"/>
        <pc:sldMkLst>
          <pc:docMk/>
          <pc:sldMk cId="64195438" sldId="277"/>
        </pc:sldMkLst>
        <pc:picChg chg="add">
          <ac:chgData name="Hiroshi Mamiya, Dr" userId="0b5fd2e1-6516-43c1-a11b-c70ac9ba9473" providerId="ADAL" clId="{C04E7856-E683-40B9-8DBD-4F330778C017}" dt="2024-09-12T00:31:32.451" v="4" actId="22"/>
          <ac:picMkLst>
            <pc:docMk/>
            <pc:sldMk cId="64195438" sldId="277"/>
            <ac:picMk id="5" creationId="{28599509-0CC6-5C80-0198-1AE0AC490280}"/>
          </ac:picMkLst>
        </pc:picChg>
      </pc:sldChg>
      <pc:sldChg chg="addSp delSp modSp new mod ord">
        <pc:chgData name="Hiroshi Mamiya, Dr" userId="0b5fd2e1-6516-43c1-a11b-c70ac9ba9473" providerId="ADAL" clId="{C04E7856-E683-40B9-8DBD-4F330778C017}" dt="2024-09-12T00:50:40.992" v="81" actId="20577"/>
        <pc:sldMkLst>
          <pc:docMk/>
          <pc:sldMk cId="304283475" sldId="278"/>
        </pc:sldMkLst>
        <pc:spChg chg="del mod">
          <ac:chgData name="Hiroshi Mamiya, Dr" userId="0b5fd2e1-6516-43c1-a11b-c70ac9ba9473" providerId="ADAL" clId="{C04E7856-E683-40B9-8DBD-4F330778C017}" dt="2024-09-12T00:47:57.855" v="12" actId="478"/>
          <ac:spMkLst>
            <pc:docMk/>
            <pc:sldMk cId="304283475" sldId="278"/>
            <ac:spMk id="2" creationId="{4BB24453-7335-450D-D529-96E8EF23C677}"/>
          </ac:spMkLst>
        </pc:spChg>
        <pc:spChg chg="del mod">
          <ac:chgData name="Hiroshi Mamiya, Dr" userId="0b5fd2e1-6516-43c1-a11b-c70ac9ba9473" providerId="ADAL" clId="{C04E7856-E683-40B9-8DBD-4F330778C017}" dt="2024-09-12T00:48:00.420" v="13" actId="478"/>
          <ac:spMkLst>
            <pc:docMk/>
            <pc:sldMk cId="304283475" sldId="278"/>
            <ac:spMk id="3" creationId="{78E953FF-D00A-303D-5DF2-D67D367ABA7F}"/>
          </ac:spMkLst>
        </pc:spChg>
        <pc:spChg chg="add del">
          <ac:chgData name="Hiroshi Mamiya, Dr" userId="0b5fd2e1-6516-43c1-a11b-c70ac9ba9473" providerId="ADAL" clId="{C04E7856-E683-40B9-8DBD-4F330778C017}" dt="2024-09-12T00:48:02.242" v="15" actId="22"/>
          <ac:spMkLst>
            <pc:docMk/>
            <pc:sldMk cId="304283475" sldId="278"/>
            <ac:spMk id="5" creationId="{A039BA3F-57C0-682A-A78F-4B945AE2E009}"/>
          </ac:spMkLst>
        </pc:spChg>
        <pc:spChg chg="add mod">
          <ac:chgData name="Hiroshi Mamiya, Dr" userId="0b5fd2e1-6516-43c1-a11b-c70ac9ba9473" providerId="ADAL" clId="{C04E7856-E683-40B9-8DBD-4F330778C017}" dt="2024-09-12T00:50:40.992" v="81" actId="20577"/>
          <ac:spMkLst>
            <pc:docMk/>
            <pc:sldMk cId="304283475" sldId="278"/>
            <ac:spMk id="7" creationId="{46B1767C-D445-066C-FCC4-0D4AA88D5C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3084-2CDE-AAA1-7603-CD38F5410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3CC99-2F33-6267-D12B-18822CF9C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51923-142A-05DA-5805-F5616B7C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F9B6-7AB6-A90E-9683-9BE7AAE6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48947-4DB0-92A5-900F-339192BF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00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3312-C0E8-B36B-F560-307430A4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E5297-A490-6601-947B-55186A0C5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912E0-B9B4-D814-5EF5-9DB9842D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D9410-8FFC-D74F-4F7E-E317D903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E606F-8063-78CE-94E1-B6F185D5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94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4DDBC-4333-0969-00AB-640A05EE5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A5F79-55EB-8FFB-0BF8-31AF6CAD5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52EF-F3FF-D72D-D75A-F28F6B2D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3E7ED-0D54-4F01-99AF-E4FCCCB8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8CB1A-3791-3E5B-066A-5ADF4521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44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6F4C-165E-5C20-F1AC-8C04D06E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EFB07-CCE5-6205-884B-646DC9F4A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3885-98DA-63F4-529B-4A108127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3B104-B10A-9390-0DF1-9FD08345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C07D8-A2F2-2551-7E9B-2CC244B5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74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0F32-0489-8094-356A-C4A8C1D8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BF8FE-A580-CB39-73A2-9658EF0A0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8F718-F919-AB03-F38C-A0AEB413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6E0C3-C200-143E-6DE9-B34A07FF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12141-4242-3CA1-EBDB-086D7641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47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3B52-E2F3-9551-1C14-2D4912EC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8C55-408D-B4AD-C30C-FA18E3C8D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AF17A-DD57-1CC5-0B66-1780AD35F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2B316-B3E4-03D9-8E51-CA5D2972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EF76A-ACD3-2E1F-14DA-4920BFE4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59F5A-89CE-6EBA-AC33-C91D1D29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07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EF81-D7A9-8AE8-6C60-8FF89B2B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386FD-7361-292D-D679-CBDBA6292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04189-FF5B-D27C-5AEF-1B89F3CD2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B1035-B9AB-3A1F-20B2-858D6D481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0270D-B8D1-AD79-994A-A592AB620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009E8-B527-1F17-EAA4-250B82F8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85D31-38FC-55CB-B17F-9E7DCB84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3FD84-9BB3-9284-7002-ABF1CE9D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62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96CF-72A0-92FB-B2FA-4D48CB53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523CE-4A79-32F2-5476-C0C1AC77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54487-A4D5-B6ED-9E2A-3059B4E6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0F66A-237E-C1E4-9340-A9E7F1DE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51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8CB50-EDCB-8D73-79B0-664E0675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7FBD4-01B8-3769-84AD-FF1BA380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F7482-0261-9FFB-A3B6-4DF7CCCE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47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4EEA-1945-4711-00FF-DB83D344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484F-A2F5-993F-1E5D-1388C041A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67585-8E87-3D8B-5090-F730D8906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742FE-9FF3-DD72-D492-E7F60AD9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496AE-B929-EDB3-334A-88AF0CE9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4A7DF-E73A-7F99-56FC-7BF83B95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41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8C1A-9F5F-8D84-782A-C1BB5CF0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91A15-ED37-C64C-6D69-93C42587D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F1A95-973F-4255-8A65-C95951B09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D6CE1-78D4-19CD-87D4-37D5F54E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F9EA-3C15-4F61-9426-A085414A184C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163F0-0246-3B06-A64A-7F27A45D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ACB34-0D0D-432E-1D0C-1AF448A6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71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5F9BE-6506-7E47-9AE4-60703997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54D6A-8A05-1646-594A-448F9E98A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D218-A924-A430-0213-840514D3C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4EF9EA-3C15-4F61-9426-A085414A184C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82612-31F1-8044-6EE6-E888A8770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D084-6529-2A2C-6FAC-6B0B74912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3E248-95CF-470A-B35A-76DB428A7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82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CEF2-C932-CBBE-3C09-99CC1B9FA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Review 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FEADF-F530-B3E0-E0EF-0D9F7795D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From Part2-2, Conditional Probability</a:t>
            </a:r>
          </a:p>
          <a:p>
            <a:r>
              <a:rPr lang="en-CA" dirty="0"/>
              <a:t>Bayes Theorem </a:t>
            </a:r>
          </a:p>
          <a:p>
            <a:r>
              <a:rPr lang="en-CA" dirty="0"/>
              <a:t>Random Variable </a:t>
            </a:r>
          </a:p>
        </p:txBody>
      </p:sp>
    </p:spTree>
    <p:extLst>
      <p:ext uri="{BB962C8B-B14F-4D97-AF65-F5344CB8AC3E}">
        <p14:creationId xmlns:p14="http://schemas.microsoft.com/office/powerpoint/2010/main" val="172804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148A-CDD2-594E-E5F9-9EA533AF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D9F7-BFA4-E443-15E3-5ECA7A360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D466B-0CB9-6CF4-4E02-7267A093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561975"/>
            <a:ext cx="63341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7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9D9C-3685-6246-9191-E9B98C8A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Are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CA" dirty="0"/>
              <a:t> independent?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0E1C7-9F78-CB6A-09AB-C5D41F51C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95" y="1487156"/>
            <a:ext cx="11219756" cy="2769533"/>
          </a:xfrm>
        </p:spPr>
      </p:pic>
    </p:spTree>
    <p:extLst>
      <p:ext uri="{BB962C8B-B14F-4D97-AF65-F5344CB8AC3E}">
        <p14:creationId xmlns:p14="http://schemas.microsoft.com/office/powerpoint/2010/main" val="7839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B296-4679-F445-D9E5-EAE7C968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83" y="127130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Independence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6C511-76E2-D1BE-0816-AF49C8EEC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663" y="1545797"/>
            <a:ext cx="5965400" cy="4947078"/>
          </a:xfrm>
        </p:spPr>
      </p:pic>
    </p:spTree>
    <p:extLst>
      <p:ext uri="{BB962C8B-B14F-4D97-AF65-F5344CB8AC3E}">
        <p14:creationId xmlns:p14="http://schemas.microsoft.com/office/powerpoint/2010/main" val="181024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4EC6-2FA7-B329-7CF9-F54EE728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05" y="154109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Independence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5F06F-34DD-DF89-6F12-28DF60462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387" y="1387387"/>
            <a:ext cx="6817225" cy="5470613"/>
          </a:xfrm>
        </p:spPr>
      </p:pic>
    </p:spTree>
    <p:extLst>
      <p:ext uri="{BB962C8B-B14F-4D97-AF65-F5344CB8AC3E}">
        <p14:creationId xmlns:p14="http://schemas.microsoft.com/office/powerpoint/2010/main" val="123659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DD44-DA9E-5ACA-B24C-717B502D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4" y="334980"/>
            <a:ext cx="4564204" cy="3513539"/>
          </a:xfrm>
        </p:spPr>
        <p:txBody>
          <a:bodyPr/>
          <a:lstStyle/>
          <a:p>
            <a:r>
              <a:rPr lang="en-US" dirty="0"/>
              <a:t>Yet another independence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08E21-9992-9AE2-0BC1-7EC7B2D35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358" y="0"/>
            <a:ext cx="6069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24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A9B9-8A68-6437-A7C7-4C150767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F415B-294F-6A79-5FB5-85AEBF9B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625F8-31A3-E85C-77A6-AEFF659C6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25" y="335159"/>
            <a:ext cx="8797750" cy="652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58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52CF-A9BE-28B0-4AA9-DAF52C5B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702DD-31E4-563F-947A-03B72915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DCEA6-1737-F772-3AD6-0EDAC28CE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05" y="202246"/>
            <a:ext cx="8569238" cy="645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42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A5ED-379A-D8ED-A073-D20FDFFA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variable – Binomial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FE8A9-BED9-6B6F-ED03-95D56279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8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40D1-603B-11A1-DBAB-9EB22622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1B71-E63D-1117-31E0-58EC1E6C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051C8-6B3E-425C-2BF2-694DB2CE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80" y="63591"/>
            <a:ext cx="9109040" cy="673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7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BDE7-F675-64D6-391C-945AB2B0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FF0F-D735-0C5C-4305-9B1811C17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43F8C-1219-1CC6-69B3-70E5E6B97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98" y="198365"/>
            <a:ext cx="8636244" cy="646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2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FC35-D879-CEA9-F56C-08DDAAD0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E5934-C99B-55CC-6028-1552E2DD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8138A-9947-CF29-A3AF-167FBA41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63" y="157244"/>
            <a:ext cx="8850451" cy="654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41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F38D-D3DA-4AB7-FBFC-7D7BCD73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365B-C4DC-77A7-CFCE-C8E3EE8CC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0B6E5-867D-6127-DC0C-6578E40D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345" y="1443609"/>
            <a:ext cx="6774819" cy="511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1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5878-C7D9-8FEC-FC8D-CB9A75C9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3DCB0-1821-82AE-E1C0-B417FCC8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99509-0CC6-5C80-0198-1AE0AC490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338"/>
            <a:ext cx="12192000" cy="646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B1767C-D445-066C-FCC4-0D4AA88D5C3C}"/>
              </a:ext>
            </a:extLst>
          </p:cNvPr>
          <p:cNvSpPr txBox="1"/>
          <p:nvPr/>
        </p:nvSpPr>
        <p:spPr>
          <a:xfrm>
            <a:off x="3048786" y="388984"/>
            <a:ext cx="609442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Probability vaping among the population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P_vape_pop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1145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4583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P_vape_pop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Now, your sample and observed (realized) outcome event, k = 6, out of n=10 sample size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dbinom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P_vape_pop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from 0 to 6 vaping outcomes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dbinom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P_vape_pop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dbinom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P_vape_pop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"P(X=x)"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"probability distribution of vaper among 10 students interviewed 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this is not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bargraph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but histogram"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#so, how likely is this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obsevation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of X=&gt;6? if the prevalence of vaping is truly 25%?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sum to 1, obviously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dbinom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P_vape_pop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up P(X&gt;5)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dbinom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P_vape_pop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42D4-E824-36B4-B853-62A999D0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27"/>
            <a:ext cx="10515600" cy="1325563"/>
          </a:xfrm>
        </p:spPr>
        <p:txBody>
          <a:bodyPr/>
          <a:lstStyle/>
          <a:p>
            <a:r>
              <a:rPr lang="en-CA" dirty="0"/>
              <a:t>Pay attention to your interpretation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6D5AC-FDBB-29C0-3A85-B3F415D77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055" y="1208773"/>
            <a:ext cx="7019692" cy="5284102"/>
          </a:xfrm>
        </p:spPr>
      </p:pic>
    </p:spTree>
    <p:extLst>
      <p:ext uri="{BB962C8B-B14F-4D97-AF65-F5344CB8AC3E}">
        <p14:creationId xmlns:p14="http://schemas.microsoft.com/office/powerpoint/2010/main" val="277011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94DC-88F9-6EC0-1026-F79A865A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881D0-0F7A-1F99-85FA-11E46CA25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BED3D-4472-5EDA-DA8B-11F542359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34" y="75737"/>
            <a:ext cx="9009932" cy="678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7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9C4E-DF6C-A5A0-EBF3-CEE918CD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3138-3DDE-D324-472D-1F6B6A57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CA" dirty="0"/>
              <a:t>A</a:t>
            </a:r>
            <a:r>
              <a:rPr lang="en-CA" baseline="-25000" dirty="0"/>
              <a:t>1</a:t>
            </a:r>
            <a:r>
              <a:rPr lang="en-CA" dirty="0"/>
              <a:t> (youth) and A</a:t>
            </a:r>
            <a:r>
              <a:rPr lang="en-CA" baseline="-25000" dirty="0"/>
              <a:t>2</a:t>
            </a:r>
            <a:r>
              <a:rPr lang="en-CA" dirty="0"/>
              <a:t> (older adults) are disjoint. C and C</a:t>
            </a:r>
            <a:r>
              <a:rPr lang="en-CA" baseline="30000" dirty="0"/>
              <a:t>c</a:t>
            </a:r>
            <a:r>
              <a:rPr lang="en-CA" dirty="0"/>
              <a:t> are also disjoint, so no intersection. </a:t>
            </a:r>
          </a:p>
          <a:p>
            <a:pPr>
              <a:buFontTx/>
              <a:buChar char="-"/>
            </a:pPr>
            <a:endParaRPr lang="en-CA" dirty="0"/>
          </a:p>
          <a:p>
            <a:pPr>
              <a:buFontTx/>
              <a:buChar char="-"/>
            </a:pPr>
            <a:r>
              <a:rPr lang="en-CA" dirty="0"/>
              <a:t>P(C) and P(C</a:t>
            </a:r>
            <a:r>
              <a:rPr lang="en-CA" baseline="30000" dirty="0"/>
              <a:t>c</a:t>
            </a:r>
            <a:r>
              <a:rPr lang="en-CA" dirty="0"/>
              <a:t>) can be easily calculated</a:t>
            </a:r>
          </a:p>
          <a:p>
            <a:pPr>
              <a:buFontTx/>
              <a:buChar char="-"/>
            </a:pPr>
            <a:endParaRPr lang="en-CA" dirty="0"/>
          </a:p>
          <a:p>
            <a:pPr>
              <a:buFontTx/>
              <a:buChar char="-"/>
            </a:pPr>
            <a:r>
              <a:rPr lang="en-CA" dirty="0"/>
              <a:t>Lets check to see if C is independent of A 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877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A24A-573D-D799-D281-BE0D27FB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8B0C8-F12D-E88E-DEBC-2CA102737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2BCB3-75CC-46F3-C01B-77522AF24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322" y="158316"/>
            <a:ext cx="8725356" cy="65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4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4F5A-0A08-FFBC-9BB7-6FE50BA4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4B36-B0BC-6910-8FBE-EE26ADDD0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4629C-8837-1C2B-6556-EB9D04C1B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87" y="365125"/>
            <a:ext cx="8604859" cy="648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3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AD34-BA62-036B-ED57-4A344905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our in-class example… Bayes theorem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673061-4524-6E76-44A6-2F2C50884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6668"/>
            <a:ext cx="10349680" cy="1782332"/>
          </a:xfrm>
        </p:spPr>
      </p:pic>
    </p:spTree>
    <p:extLst>
      <p:ext uri="{BB962C8B-B14F-4D97-AF65-F5344CB8AC3E}">
        <p14:creationId xmlns:p14="http://schemas.microsoft.com/office/powerpoint/2010/main" val="388336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C292-22A4-6EFD-C629-F5383A36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223"/>
            <a:ext cx="4836090" cy="4482448"/>
          </a:xfrm>
        </p:spPr>
        <p:txBody>
          <a:bodyPr/>
          <a:lstStyle/>
          <a:p>
            <a:r>
              <a:rPr lang="en-CA" dirty="0"/>
              <a:t>2x2 table and probabilities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5C511-8016-DDEA-E8A1-5442826A5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247" y="0"/>
            <a:ext cx="5053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3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318</Words>
  <Application>Microsoft Office PowerPoint</Application>
  <PresentationFormat>Widescreen</PresentationFormat>
  <Paragraphs>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Consolas</vt:lpstr>
      <vt:lpstr>Times New Roman</vt:lpstr>
      <vt:lpstr>Office Theme</vt:lpstr>
      <vt:lpstr>Review 4 </vt:lpstr>
      <vt:lpstr>PowerPoint Presentation</vt:lpstr>
      <vt:lpstr>Pay attention to your interpretation </vt:lpstr>
      <vt:lpstr>PowerPoint Presentation</vt:lpstr>
      <vt:lpstr>PowerPoint Presentation</vt:lpstr>
      <vt:lpstr>PowerPoint Presentation</vt:lpstr>
      <vt:lpstr>PowerPoint Presentation</vt:lpstr>
      <vt:lpstr>For our in-class example… Bayes theorem</vt:lpstr>
      <vt:lpstr>2x2 table and probabilities  </vt:lpstr>
      <vt:lpstr>PowerPoint Presentation</vt:lpstr>
      <vt:lpstr>Are A and B independent? </vt:lpstr>
      <vt:lpstr>Independence </vt:lpstr>
      <vt:lpstr>Independence </vt:lpstr>
      <vt:lpstr>Yet another independence </vt:lpstr>
      <vt:lpstr>PowerPoint Presentation</vt:lpstr>
      <vt:lpstr>PowerPoint Presentation</vt:lpstr>
      <vt:lpstr>Random variable – Binomial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4 </dc:title>
  <dc:creator>Hiroshi Mamiya, Dr</dc:creator>
  <cp:lastModifiedBy>Hiroshi Mamiya, Dr</cp:lastModifiedBy>
  <cp:revision>1</cp:revision>
  <dcterms:created xsi:type="dcterms:W3CDTF">2024-09-11T00:40:42Z</dcterms:created>
  <dcterms:modified xsi:type="dcterms:W3CDTF">2024-09-12T00:50:48Z</dcterms:modified>
</cp:coreProperties>
</file>