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4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hi Mamiya, Dr" userId="0b5fd2e1-6516-43c1-a11b-c70ac9ba9473" providerId="ADAL" clId="{227F1BF0-5B94-4DFF-93CF-7002B89EFBD5}"/>
    <pc:docChg chg="custSel addSld modSld">
      <pc:chgData name="Hiroshi Mamiya, Dr" userId="0b5fd2e1-6516-43c1-a11b-c70ac9ba9473" providerId="ADAL" clId="{227F1BF0-5B94-4DFF-93CF-7002B89EFBD5}" dt="2024-09-02T14:13:42.440" v="55" actId="14100"/>
      <pc:docMkLst>
        <pc:docMk/>
      </pc:docMkLst>
      <pc:sldChg chg="modSp mod">
        <pc:chgData name="Hiroshi Mamiya, Dr" userId="0b5fd2e1-6516-43c1-a11b-c70ac9ba9473" providerId="ADAL" clId="{227F1BF0-5B94-4DFF-93CF-7002B89EFBD5}" dt="2024-09-02T14:13:07.058" v="50" actId="20577"/>
        <pc:sldMkLst>
          <pc:docMk/>
          <pc:sldMk cId="550847244" sldId="258"/>
        </pc:sldMkLst>
        <pc:spChg chg="mod">
          <ac:chgData name="Hiroshi Mamiya, Dr" userId="0b5fd2e1-6516-43c1-a11b-c70ac9ba9473" providerId="ADAL" clId="{227F1BF0-5B94-4DFF-93CF-7002B89EFBD5}" dt="2024-09-02T14:13:07.058" v="50" actId="20577"/>
          <ac:spMkLst>
            <pc:docMk/>
            <pc:sldMk cId="550847244" sldId="258"/>
            <ac:spMk id="2" creationId="{80C1FC12-0EE3-A7C0-3A0E-F34AF5EBB3F9}"/>
          </ac:spMkLst>
        </pc:spChg>
      </pc:sldChg>
      <pc:sldChg chg="modSp mod">
        <pc:chgData name="Hiroshi Mamiya, Dr" userId="0b5fd2e1-6516-43c1-a11b-c70ac9ba9473" providerId="ADAL" clId="{227F1BF0-5B94-4DFF-93CF-7002B89EFBD5}" dt="2024-09-02T14:13:26.295" v="51" actId="14100"/>
        <pc:sldMkLst>
          <pc:docMk/>
          <pc:sldMk cId="3608965885" sldId="260"/>
        </pc:sldMkLst>
        <pc:picChg chg="mod">
          <ac:chgData name="Hiroshi Mamiya, Dr" userId="0b5fd2e1-6516-43c1-a11b-c70ac9ba9473" providerId="ADAL" clId="{227F1BF0-5B94-4DFF-93CF-7002B89EFBD5}" dt="2024-09-02T14:13:26.295" v="51" actId="14100"/>
          <ac:picMkLst>
            <pc:docMk/>
            <pc:sldMk cId="3608965885" sldId="260"/>
            <ac:picMk id="5" creationId="{BC59FF7B-9FDC-F16C-B968-8FA4B0FF6B7C}"/>
          </ac:picMkLst>
        </pc:picChg>
      </pc:sldChg>
      <pc:sldChg chg="modSp mod">
        <pc:chgData name="Hiroshi Mamiya, Dr" userId="0b5fd2e1-6516-43c1-a11b-c70ac9ba9473" providerId="ADAL" clId="{227F1BF0-5B94-4DFF-93CF-7002B89EFBD5}" dt="2024-09-02T14:13:34.043" v="52" actId="20577"/>
        <pc:sldMkLst>
          <pc:docMk/>
          <pc:sldMk cId="3706117018" sldId="262"/>
        </pc:sldMkLst>
        <pc:spChg chg="mod">
          <ac:chgData name="Hiroshi Mamiya, Dr" userId="0b5fd2e1-6516-43c1-a11b-c70ac9ba9473" providerId="ADAL" clId="{227F1BF0-5B94-4DFF-93CF-7002B89EFBD5}" dt="2024-09-02T14:13:34.043" v="52" actId="20577"/>
          <ac:spMkLst>
            <pc:docMk/>
            <pc:sldMk cId="3706117018" sldId="262"/>
            <ac:spMk id="2" creationId="{4C1223EE-C413-E018-71B1-75292A22A791}"/>
          </ac:spMkLst>
        </pc:spChg>
      </pc:sldChg>
      <pc:sldChg chg="addSp delSp modSp new mod">
        <pc:chgData name="Hiroshi Mamiya, Dr" userId="0b5fd2e1-6516-43c1-a11b-c70ac9ba9473" providerId="ADAL" clId="{227F1BF0-5B94-4DFF-93CF-7002B89EFBD5}" dt="2024-09-02T14:13:42.440" v="55" actId="14100"/>
        <pc:sldMkLst>
          <pc:docMk/>
          <pc:sldMk cId="3499617054" sldId="264"/>
        </pc:sldMkLst>
        <pc:spChg chg="mod">
          <ac:chgData name="Hiroshi Mamiya, Dr" userId="0b5fd2e1-6516-43c1-a11b-c70ac9ba9473" providerId="ADAL" clId="{227F1BF0-5B94-4DFF-93CF-7002B89EFBD5}" dt="2024-09-02T14:04:23.558" v="28" actId="20577"/>
          <ac:spMkLst>
            <pc:docMk/>
            <pc:sldMk cId="3499617054" sldId="264"/>
            <ac:spMk id="2" creationId="{6E355AB8-CFA7-088A-929E-F7F8F9A36458}"/>
          </ac:spMkLst>
        </pc:spChg>
        <pc:spChg chg="del">
          <ac:chgData name="Hiroshi Mamiya, Dr" userId="0b5fd2e1-6516-43c1-a11b-c70ac9ba9473" providerId="ADAL" clId="{227F1BF0-5B94-4DFF-93CF-7002B89EFBD5}" dt="2024-09-02T14:04:37.522" v="29" actId="22"/>
          <ac:spMkLst>
            <pc:docMk/>
            <pc:sldMk cId="3499617054" sldId="264"/>
            <ac:spMk id="3" creationId="{6CE32516-544C-C687-A675-20EC6C69CF8C}"/>
          </ac:spMkLst>
        </pc:spChg>
        <pc:spChg chg="add mod">
          <ac:chgData name="Hiroshi Mamiya, Dr" userId="0b5fd2e1-6516-43c1-a11b-c70ac9ba9473" providerId="ADAL" clId="{227F1BF0-5B94-4DFF-93CF-7002B89EFBD5}" dt="2024-09-02T14:11:45.854" v="49" actId="207"/>
          <ac:spMkLst>
            <pc:docMk/>
            <pc:sldMk cId="3499617054" sldId="264"/>
            <ac:spMk id="7" creationId="{ACB6A1B1-D02B-D533-C591-B0E4388AB3B4}"/>
          </ac:spMkLst>
        </pc:spChg>
        <pc:picChg chg="add mod ord">
          <ac:chgData name="Hiroshi Mamiya, Dr" userId="0b5fd2e1-6516-43c1-a11b-c70ac9ba9473" providerId="ADAL" clId="{227F1BF0-5B94-4DFF-93CF-7002B89EFBD5}" dt="2024-09-02T14:13:42.440" v="55" actId="14100"/>
          <ac:picMkLst>
            <pc:docMk/>
            <pc:sldMk cId="3499617054" sldId="264"/>
            <ac:picMk id="5" creationId="{AAC7F80C-ED31-EA07-A097-E7F51BEE86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5698-79D2-F101-DFAE-DDD39E6B0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57287-A025-2534-F6CF-721E4493C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AD5F5-9CC3-F5BB-A010-CCF003F9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E2BF-86F3-442A-AAE9-40CD57EA4859}" type="datetimeFigureOut">
              <a:rPr lang="en-CA" smtClean="0"/>
              <a:t>2024-09-02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B7ED0-2D92-C6E8-F9B8-1A9BF44F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E1924-5457-EBEB-DA76-65B2C8A8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9496-1542-4B8B-B6AF-6E0F836D12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969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E268-2B49-2CF1-F082-FBE61BB7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ECB88-734F-EE52-1B2C-AF209F222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A2718-1647-3B5F-F598-B8A83DCC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E2BF-86F3-442A-AAE9-40CD57EA4859}" type="datetimeFigureOut">
              <a:rPr lang="en-CA" smtClean="0"/>
              <a:t>2024-09-02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C5A7E-ED5E-72C4-111F-8DE136AC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40409-DAA5-3A3E-FD4E-E1DF528B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9496-1542-4B8B-B6AF-6E0F836D12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58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F18D3-4581-A2A7-A9A4-24ECBE410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90F68-34AD-0FA7-BAA2-6044F0A65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70E7F-E6B7-B743-39BE-0DAAF560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E2BF-86F3-442A-AAE9-40CD57EA4859}" type="datetimeFigureOut">
              <a:rPr lang="en-CA" smtClean="0"/>
              <a:t>2024-09-02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C17EF-E955-96D6-A51F-0D69AB0C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BDCC1-192D-4BB1-9F67-A8EF43E2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9496-1542-4B8B-B6AF-6E0F836D12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796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3572-6C64-FFE5-0140-F2C689B2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5104F-B081-88A6-9A1B-4CBD6BC05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53E86-0DCB-5500-CDE6-39C2E182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E2BF-86F3-442A-AAE9-40CD57EA4859}" type="datetimeFigureOut">
              <a:rPr lang="en-CA" smtClean="0"/>
              <a:t>2024-09-02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27366-5883-E2E3-7A14-96AE62F2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3F021-151D-A2C1-820E-9928FDD8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9496-1542-4B8B-B6AF-6E0F836D12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245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CC44-076D-1693-EE4F-A43663C6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461D4-F4EE-178F-A535-7D522EA67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D65A8-28D3-4EB7-A50F-0764423F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E2BF-86F3-442A-AAE9-40CD57EA4859}" type="datetimeFigureOut">
              <a:rPr lang="en-CA" smtClean="0"/>
              <a:t>2024-09-02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37DB3-C8C5-BA79-D99B-6BA8BB930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1D22-C5F0-0A92-6E94-5CC2E738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9496-1542-4B8B-B6AF-6E0F836D12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4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31CF-2B0C-2F99-E582-C9EDDCC7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8BBD9-4AE5-9ED5-BB0F-EA5094F54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ECABB-A2F2-5712-3B47-BFDF3F8BE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5FD26-FFD3-782A-763E-869B1F3B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E2BF-86F3-442A-AAE9-40CD57EA4859}" type="datetimeFigureOut">
              <a:rPr lang="en-CA" smtClean="0"/>
              <a:t>2024-09-02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79258-558C-A186-27DE-E5D1F1B9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DF254-8F08-569F-BE83-1205A593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9496-1542-4B8B-B6AF-6E0F836D12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8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1C96-B37B-68DB-751A-6F00C1CE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695D9-E708-EEEE-BC99-7A84F40C0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84C3B-5529-6FF8-B842-C5A44C5AB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17EFA-F405-E3FA-0041-F50C8D3E6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DF3F0-9A22-7CEF-711C-B73D22164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AE8754-CA07-990B-B298-CE9921FF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E2BF-86F3-442A-AAE9-40CD57EA4859}" type="datetimeFigureOut">
              <a:rPr lang="en-CA" smtClean="0"/>
              <a:t>2024-09-02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C43D8-9EF6-3CD7-F2F9-CC215A31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AC6D4-F4F0-94FA-B758-444B96F2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9496-1542-4B8B-B6AF-6E0F836D12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114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4FB7-D995-9C2B-7606-51CF7407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ADA4F-4DE6-7753-51BE-6CBD61F1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E2BF-86F3-442A-AAE9-40CD57EA4859}" type="datetimeFigureOut">
              <a:rPr lang="en-CA" smtClean="0"/>
              <a:t>2024-09-02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D09C8-FAEF-1590-E8F5-0A4055A7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A3F5C-03B4-292F-3290-BF53EA76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9496-1542-4B8B-B6AF-6E0F836D12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240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92C85-1780-B690-CC54-CF49505B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E2BF-86F3-442A-AAE9-40CD57EA4859}" type="datetimeFigureOut">
              <a:rPr lang="en-CA" smtClean="0"/>
              <a:t>2024-09-02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ACD72-E367-426C-9631-E12BD4AD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EC643-6B45-05CD-1C3A-F0AC9321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9496-1542-4B8B-B6AF-6E0F836D12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326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DCEE-2354-1FB7-566A-5F526BAE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D974A-CCFE-91FF-BBFB-61100551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70B3C-5B35-354E-5BB2-6810DDF6F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BA92E-59B3-CE75-6635-C64CAADD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E2BF-86F3-442A-AAE9-40CD57EA4859}" type="datetimeFigureOut">
              <a:rPr lang="en-CA" smtClean="0"/>
              <a:t>2024-09-02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F92F4-DE80-9ED9-2DF5-AB5997B3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BA595-8241-FE11-0147-1700090D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9496-1542-4B8B-B6AF-6E0F836D12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729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6736-AF98-A875-FD93-74492A31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79825-73B2-863B-89E1-37A3B9B82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7387B-5BD2-07A0-22E8-B5030434A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03A7B-EE32-B8C9-F564-D748CE69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E2BF-86F3-442A-AAE9-40CD57EA4859}" type="datetimeFigureOut">
              <a:rPr lang="en-CA" smtClean="0"/>
              <a:t>2024-09-02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3AE68-FD6B-FB31-16EA-3F98479A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C5567-6BCC-8FAD-31B6-2BDA91EC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9496-1542-4B8B-B6AF-6E0F836D12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36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99E4C-F7EA-7B70-0000-C7235F7A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DEA2-F827-3DFF-E746-188D9C815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54BC3-65EB-D9AE-7B8F-D8711B450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6DE2BF-86F3-442A-AAE9-40CD57EA4859}" type="datetimeFigureOut">
              <a:rPr lang="en-CA" smtClean="0"/>
              <a:t>2024-09-02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8348A-B216-1D06-7692-033CC9E7B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4F354-896F-8A38-006E-B945FA364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99496-1542-4B8B-B6AF-6E0F836D12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42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45CE-24C6-B7B9-43F4-8B1565B388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Review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5EA42-21DC-0B1A-4150-DDC50A805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Part 0 – Descriptive statistics and housekeeping </a:t>
            </a:r>
          </a:p>
        </p:txBody>
      </p:sp>
    </p:spTree>
    <p:extLst>
      <p:ext uri="{BB962C8B-B14F-4D97-AF65-F5344CB8AC3E}">
        <p14:creationId xmlns:p14="http://schemas.microsoft.com/office/powerpoint/2010/main" val="8163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AAF8-9F72-CC3C-5D1A-8F9B02B8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Teaching assistant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A307C-CAC8-4616-F7C9-AF2B5B7F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 office hours will be announced this week, most likely on Thursday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855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FC12-0EE3-A7C0-3A0E-F34AF5EB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Textbook – very old editions would be useful as fundamental statistical </a:t>
            </a:r>
            <a:r>
              <a:rPr lang="en-US" sz="2800" dirty="0"/>
              <a:t>concepts do not change much. Still, chapter order may vary,</a:t>
            </a:r>
            <a:r>
              <a:rPr lang="en-CA" sz="2800" dirty="0"/>
              <a:t> and examples are old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EBF710-07D8-C612-1303-88920C4E6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3744" y="2141537"/>
            <a:ext cx="5144512" cy="4351338"/>
          </a:xfrm>
        </p:spPr>
      </p:pic>
    </p:spTree>
    <p:extLst>
      <p:ext uri="{BB962C8B-B14F-4D97-AF65-F5344CB8AC3E}">
        <p14:creationId xmlns:p14="http://schemas.microsoft.com/office/powerpoint/2010/main" val="55084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165E-34B0-59B1-AD7C-31CB9A28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Another good reference book (not free)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FE3A5-A0B3-3825-E67C-676013EE0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Biostatistics. 8th Edition (2021)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Bernard Rosner. Cengage Learning, Inc. 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77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9747-E8E0-858C-BBB1-DB6A3084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 covered the concept of population and sample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59FF7B-9FDC-F16C-B968-8FA4B0FF6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3983" y="987819"/>
            <a:ext cx="6859864" cy="5870181"/>
          </a:xfrm>
        </p:spPr>
      </p:pic>
    </p:spTree>
    <p:extLst>
      <p:ext uri="{BB962C8B-B14F-4D97-AF65-F5344CB8AC3E}">
        <p14:creationId xmlns:p14="http://schemas.microsoft.com/office/powerpoint/2010/main" val="3608965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CEA4-F984-1B17-48D5-7E80C7491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And the types of variables…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D515E9-E30F-95DA-8695-03B3303E7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926" y="1483955"/>
            <a:ext cx="6320858" cy="5374045"/>
          </a:xfrm>
        </p:spPr>
      </p:pic>
    </p:spTree>
    <p:extLst>
      <p:ext uri="{BB962C8B-B14F-4D97-AF65-F5344CB8AC3E}">
        <p14:creationId xmlns:p14="http://schemas.microsoft.com/office/powerpoint/2010/main" val="267829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23EE-C413-E018-71B1-75292A22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033"/>
          </a:xfrm>
        </p:spPr>
        <p:txBody>
          <a:bodyPr/>
          <a:lstStyle/>
          <a:p>
            <a:r>
              <a:rPr lang="en-CA" dirty="0"/>
              <a:t>And histogram vs bar plot, and density plot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D8E04-4E86-5218-BBC4-302559FDC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1027906"/>
            <a:ext cx="680085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1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42D9-EFEA-3698-08E5-543C4D09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And skewed distributions (more later)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ED42D-3814-267B-CDEA-939A089C3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733" y="1529911"/>
            <a:ext cx="6204534" cy="532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0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5AB8-CFA7-088A-929E-F7F8F9A3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Correction in Slide Part 1-2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C7F80C-ED31-EA07-A097-E7F51BEE8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369" y="1577333"/>
            <a:ext cx="5835278" cy="502871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B6A1B1-D02B-D533-C591-B0E4388AB3B4}"/>
              </a:ext>
            </a:extLst>
          </p:cNvPr>
          <p:cNvSpPr txBox="1"/>
          <p:nvPr/>
        </p:nvSpPr>
        <p:spPr>
          <a:xfrm>
            <a:off x="1130648" y="1506022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Fahrenheit to Celsius</a:t>
            </a:r>
            <a:endParaRPr lang="en-C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617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115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Review 1</vt:lpstr>
      <vt:lpstr>Teaching assistant </vt:lpstr>
      <vt:lpstr>Textbook – very old editions would be useful as fundamental statistical concepts do not change much. Still, chapter order may vary, and examples are old</vt:lpstr>
      <vt:lpstr>Another good reference book (not free)</vt:lpstr>
      <vt:lpstr>We covered the concept of population and sample </vt:lpstr>
      <vt:lpstr>And the types of variables…</vt:lpstr>
      <vt:lpstr>And histogram vs bar plot, and density plot </vt:lpstr>
      <vt:lpstr>And skewed distributions (more later) </vt:lpstr>
      <vt:lpstr>Correction in Slide Part 1-2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Hiroshi Mamiya, Dr</dc:creator>
  <cp:lastModifiedBy>Hiroshi Mamiya, Dr</cp:lastModifiedBy>
  <cp:revision>2</cp:revision>
  <dcterms:created xsi:type="dcterms:W3CDTF">2024-09-02T13:41:56Z</dcterms:created>
  <dcterms:modified xsi:type="dcterms:W3CDTF">2024-09-02T14:13:43Z</dcterms:modified>
</cp:coreProperties>
</file>