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4"/>
  </p:sldMasterIdLst>
  <p:notesMasterIdLst>
    <p:notesMasterId r:id="rId18"/>
  </p:notesMasterIdLst>
  <p:sldIdLst>
    <p:sldId id="256" r:id="rId5"/>
    <p:sldId id="257" r:id="rId6"/>
    <p:sldId id="259" r:id="rId7"/>
    <p:sldId id="260" r:id="rId8"/>
    <p:sldId id="261" r:id="rId9"/>
    <p:sldId id="265" r:id="rId10"/>
    <p:sldId id="267" r:id="rId11"/>
    <p:sldId id="270" r:id="rId12"/>
    <p:sldId id="268" r:id="rId13"/>
    <p:sldId id="269" r:id="rId14"/>
    <p:sldId id="264" r:id="rId15"/>
    <p:sldId id="263" r:id="rId16"/>
    <p:sldId id="258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98" d="100"/>
          <a:sy n="9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02F7F-B410-4EA6-879E-F8F7B35C38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3660A6D-38FD-4F35-B953-396D0F32FEB2}">
      <dgm:prSet phldrT="[Texto]"/>
      <dgm:spPr/>
      <dgm:t>
        <a:bodyPr/>
        <a:lstStyle/>
        <a:p>
          <a:r>
            <a:rPr lang="pt-BR" dirty="0" smtClean="0"/>
            <a:t>CONTROLE USUÁRIO</a:t>
          </a:r>
        </a:p>
      </dgm:t>
    </dgm:pt>
    <dgm:pt modelId="{D1E0954F-1E5E-4391-9D9B-2763776DDA63}" type="parTrans" cxnId="{C5006BDA-5D45-48A6-9248-94BC920836BC}">
      <dgm:prSet/>
      <dgm:spPr/>
      <dgm:t>
        <a:bodyPr/>
        <a:lstStyle/>
        <a:p>
          <a:endParaRPr lang="pt-BR"/>
        </a:p>
      </dgm:t>
    </dgm:pt>
    <dgm:pt modelId="{BA0FE918-165D-48B9-B024-357E07614B1B}" type="sibTrans" cxnId="{C5006BDA-5D45-48A6-9248-94BC920836BC}">
      <dgm:prSet/>
      <dgm:spPr/>
      <dgm:t>
        <a:bodyPr/>
        <a:lstStyle/>
        <a:p>
          <a:endParaRPr lang="pt-BR"/>
        </a:p>
      </dgm:t>
    </dgm:pt>
    <dgm:pt modelId="{D9EDAA88-5544-4127-B2CB-A0A51DE01FC5}">
      <dgm:prSet phldrT="[Texto]"/>
      <dgm:spPr/>
      <dgm:t>
        <a:bodyPr/>
        <a:lstStyle/>
        <a:p>
          <a:r>
            <a:rPr lang="pt-BR" dirty="0" smtClean="0"/>
            <a:t>CONTROLE INVESTIMENTO</a:t>
          </a:r>
          <a:endParaRPr lang="pt-BR" dirty="0"/>
        </a:p>
      </dgm:t>
    </dgm:pt>
    <dgm:pt modelId="{7B7E26C9-030A-43B8-B103-B66F6937154E}" type="parTrans" cxnId="{F9DD926B-B432-4ACF-A744-EA5303FAF4F6}">
      <dgm:prSet/>
      <dgm:spPr/>
      <dgm:t>
        <a:bodyPr/>
        <a:lstStyle/>
        <a:p>
          <a:endParaRPr lang="pt-BR"/>
        </a:p>
      </dgm:t>
    </dgm:pt>
    <dgm:pt modelId="{E9A38010-0A23-443D-BC41-CF053B998BFA}" type="sibTrans" cxnId="{F9DD926B-B432-4ACF-A744-EA5303FAF4F6}">
      <dgm:prSet/>
      <dgm:spPr/>
      <dgm:t>
        <a:bodyPr/>
        <a:lstStyle/>
        <a:p>
          <a:endParaRPr lang="pt-BR"/>
        </a:p>
      </dgm:t>
    </dgm:pt>
    <dgm:pt modelId="{B51DEEA5-F79E-4D7C-B0FE-3D538E327E06}">
      <dgm:prSet/>
      <dgm:spPr/>
      <dgm:t>
        <a:bodyPr/>
        <a:lstStyle/>
        <a:p>
          <a:r>
            <a:rPr lang="pt-BR" dirty="0" err="1" smtClean="0"/>
            <a:t>JSPs</a:t>
          </a:r>
          <a:endParaRPr lang="pt-BR" dirty="0" smtClean="0"/>
        </a:p>
        <a:p>
          <a:r>
            <a:rPr lang="pt-BR" dirty="0" smtClean="0"/>
            <a:t>Toda a aplicação</a:t>
          </a:r>
          <a:endParaRPr lang="pt-BR" dirty="0"/>
        </a:p>
      </dgm:t>
    </dgm:pt>
    <dgm:pt modelId="{5242A453-0104-4E02-A12B-1683E5C551D1}" type="parTrans" cxnId="{1FF65F02-17D6-43E8-85B9-98464DE9CD97}">
      <dgm:prSet/>
      <dgm:spPr/>
      <dgm:t>
        <a:bodyPr/>
        <a:lstStyle/>
        <a:p>
          <a:endParaRPr lang="pt-BR"/>
        </a:p>
      </dgm:t>
    </dgm:pt>
    <dgm:pt modelId="{39085495-20E2-4E33-B131-7C8E495A8731}" type="sibTrans" cxnId="{1FF65F02-17D6-43E8-85B9-98464DE9CD97}">
      <dgm:prSet/>
      <dgm:spPr/>
      <dgm:t>
        <a:bodyPr/>
        <a:lstStyle/>
        <a:p>
          <a:endParaRPr lang="pt-BR"/>
        </a:p>
      </dgm:t>
    </dgm:pt>
    <dgm:pt modelId="{BA8BD7A2-3E0B-4FC6-8204-04EAE02C4AAA}">
      <dgm:prSet/>
      <dgm:spPr/>
      <dgm:t>
        <a:bodyPr/>
        <a:lstStyle/>
        <a:p>
          <a:r>
            <a:rPr lang="pt-BR" dirty="0" smtClean="0"/>
            <a:t>JSP</a:t>
          </a:r>
        </a:p>
        <a:p>
          <a:r>
            <a:rPr lang="pt-BR" dirty="0" err="1" smtClean="0"/>
            <a:t>IndexLogado</a:t>
          </a:r>
          <a:endParaRPr lang="pt-BR" dirty="0" smtClean="0"/>
        </a:p>
        <a:p>
          <a:r>
            <a:rPr lang="pt-BR" dirty="0" smtClean="0"/>
            <a:t>Análise</a:t>
          </a:r>
        </a:p>
        <a:p>
          <a:r>
            <a:rPr lang="pt-BR" smtClean="0"/>
            <a:t>edilnv</a:t>
          </a:r>
          <a:endParaRPr lang="pt-BR" dirty="0" smtClean="0"/>
        </a:p>
      </dgm:t>
    </dgm:pt>
    <dgm:pt modelId="{6EE0EE9D-1788-42A9-8F7C-8D7A207C6BB8}" type="parTrans" cxnId="{3E38D110-B8C1-4B06-B1ED-239289AA2C06}">
      <dgm:prSet/>
      <dgm:spPr/>
      <dgm:t>
        <a:bodyPr/>
        <a:lstStyle/>
        <a:p>
          <a:endParaRPr lang="pt-BR"/>
        </a:p>
      </dgm:t>
    </dgm:pt>
    <dgm:pt modelId="{B4899C73-7387-40AB-9DE5-3AF3E028F719}" type="sibTrans" cxnId="{3E38D110-B8C1-4B06-B1ED-239289AA2C06}">
      <dgm:prSet/>
      <dgm:spPr/>
      <dgm:t>
        <a:bodyPr/>
        <a:lstStyle/>
        <a:p>
          <a:endParaRPr lang="pt-BR"/>
        </a:p>
      </dgm:t>
    </dgm:pt>
    <dgm:pt modelId="{8E9CCDFC-2069-4BFD-92B0-0EBC8614F085}">
      <dgm:prSet/>
      <dgm:spPr/>
      <dgm:t>
        <a:bodyPr/>
        <a:lstStyle/>
        <a:p>
          <a:r>
            <a:rPr lang="pt-BR" dirty="0" smtClean="0"/>
            <a:t>CONTROLE ESTIMATIVA</a:t>
          </a:r>
          <a:endParaRPr lang="pt-BR" dirty="0"/>
        </a:p>
      </dgm:t>
    </dgm:pt>
    <dgm:pt modelId="{7AA19C53-274B-49FC-97C9-5EE49BA3D6CC}" type="parTrans" cxnId="{51F34187-FED6-4FB7-93B0-3DD83AD88F8E}">
      <dgm:prSet/>
      <dgm:spPr/>
      <dgm:t>
        <a:bodyPr/>
        <a:lstStyle/>
        <a:p>
          <a:endParaRPr lang="pt-BR"/>
        </a:p>
      </dgm:t>
    </dgm:pt>
    <dgm:pt modelId="{99B5A9BC-0690-4036-BEE0-95884ADCB535}" type="sibTrans" cxnId="{51F34187-FED6-4FB7-93B0-3DD83AD88F8E}">
      <dgm:prSet/>
      <dgm:spPr/>
      <dgm:t>
        <a:bodyPr/>
        <a:lstStyle/>
        <a:p>
          <a:endParaRPr lang="pt-BR"/>
        </a:p>
      </dgm:t>
    </dgm:pt>
    <dgm:pt modelId="{707BEFC2-D323-4B08-A241-F6193BAB9CD4}">
      <dgm:prSet/>
      <dgm:spPr/>
      <dgm:t>
        <a:bodyPr/>
        <a:lstStyle/>
        <a:p>
          <a:r>
            <a:rPr lang="pt-BR" dirty="0" smtClean="0"/>
            <a:t>JSP</a:t>
          </a:r>
        </a:p>
        <a:p>
          <a:r>
            <a:rPr lang="pt-BR" dirty="0" err="1" smtClean="0"/>
            <a:t>indexLogado</a:t>
          </a:r>
          <a:endParaRPr lang="pt-BR" dirty="0" smtClean="0"/>
        </a:p>
        <a:p>
          <a:r>
            <a:rPr lang="pt-BR" dirty="0" smtClean="0"/>
            <a:t>Análise</a:t>
          </a:r>
        </a:p>
        <a:p>
          <a:r>
            <a:rPr lang="pt-BR" dirty="0" err="1" smtClean="0"/>
            <a:t>editlnv</a:t>
          </a:r>
          <a:endParaRPr lang="pt-BR" dirty="0"/>
        </a:p>
      </dgm:t>
    </dgm:pt>
    <dgm:pt modelId="{493FE05B-27F8-4EA0-882A-6077474FB22D}" type="parTrans" cxnId="{2F519FC4-1AE2-45A3-995E-B7453C910A11}">
      <dgm:prSet/>
      <dgm:spPr/>
      <dgm:t>
        <a:bodyPr/>
        <a:lstStyle/>
        <a:p>
          <a:endParaRPr lang="pt-BR"/>
        </a:p>
      </dgm:t>
    </dgm:pt>
    <dgm:pt modelId="{5BF28085-B628-4D94-8F4F-AD6533F36B13}" type="sibTrans" cxnId="{2F519FC4-1AE2-45A3-995E-B7453C910A11}">
      <dgm:prSet/>
      <dgm:spPr/>
      <dgm:t>
        <a:bodyPr/>
        <a:lstStyle/>
        <a:p>
          <a:endParaRPr lang="pt-BR"/>
        </a:p>
      </dgm:t>
    </dgm:pt>
    <dgm:pt modelId="{CA676660-2A6A-40C0-91FA-F39A620199AE}">
      <dgm:prSet/>
      <dgm:spPr/>
      <dgm:t>
        <a:bodyPr/>
        <a:lstStyle/>
        <a:p>
          <a:r>
            <a:rPr lang="pt-BR" dirty="0" smtClean="0"/>
            <a:t>CONTROLE DESPESA FIXA</a:t>
          </a:r>
          <a:endParaRPr lang="pt-BR" dirty="0"/>
        </a:p>
      </dgm:t>
    </dgm:pt>
    <dgm:pt modelId="{164762EC-932D-47DE-8181-F58F678F0136}" type="parTrans" cxnId="{0C154F43-D7A0-48E0-8FF0-AA1C9998CE23}">
      <dgm:prSet/>
      <dgm:spPr/>
      <dgm:t>
        <a:bodyPr/>
        <a:lstStyle/>
        <a:p>
          <a:endParaRPr lang="pt-BR"/>
        </a:p>
      </dgm:t>
    </dgm:pt>
    <dgm:pt modelId="{29F71D3A-9B39-4D82-B0F8-C14C668AB9E1}" type="sibTrans" cxnId="{0C154F43-D7A0-48E0-8FF0-AA1C9998CE23}">
      <dgm:prSet/>
      <dgm:spPr/>
      <dgm:t>
        <a:bodyPr/>
        <a:lstStyle/>
        <a:p>
          <a:endParaRPr lang="pt-BR"/>
        </a:p>
      </dgm:t>
    </dgm:pt>
    <dgm:pt modelId="{BBAC30DC-53D6-4819-BE32-BC4905B378A7}">
      <dgm:prSet/>
      <dgm:spPr/>
      <dgm:t>
        <a:bodyPr/>
        <a:lstStyle/>
        <a:p>
          <a:r>
            <a:rPr lang="pt-BR" dirty="0" err="1" smtClean="0"/>
            <a:t>IndexLogado</a:t>
          </a:r>
          <a:endParaRPr lang="pt-BR" dirty="0" smtClean="0"/>
        </a:p>
        <a:p>
          <a:r>
            <a:rPr lang="pt-BR" dirty="0" smtClean="0"/>
            <a:t>Análise</a:t>
          </a:r>
          <a:endParaRPr lang="pt-BR" dirty="0"/>
        </a:p>
      </dgm:t>
    </dgm:pt>
    <dgm:pt modelId="{EE98106F-3B17-40BD-B2EE-1D188E6EFF01}" type="parTrans" cxnId="{F96D933C-FFAA-4F27-8719-50DC2243CD26}">
      <dgm:prSet/>
      <dgm:spPr/>
      <dgm:t>
        <a:bodyPr/>
        <a:lstStyle/>
        <a:p>
          <a:endParaRPr lang="pt-BR"/>
        </a:p>
      </dgm:t>
    </dgm:pt>
    <dgm:pt modelId="{B4EAE461-64DD-48F5-ACEC-B07A7A565253}" type="sibTrans" cxnId="{F96D933C-FFAA-4F27-8719-50DC2243CD26}">
      <dgm:prSet/>
      <dgm:spPr/>
      <dgm:t>
        <a:bodyPr/>
        <a:lstStyle/>
        <a:p>
          <a:endParaRPr lang="pt-BR"/>
        </a:p>
      </dgm:t>
    </dgm:pt>
    <dgm:pt modelId="{6549A137-399D-43FA-A7B3-62F7E789CBF2}">
      <dgm:prSet/>
      <dgm:spPr/>
      <dgm:t>
        <a:bodyPr/>
        <a:lstStyle/>
        <a:p>
          <a:r>
            <a:rPr lang="pt-BR" dirty="0" smtClean="0"/>
            <a:t>CONTROLE DESPESA VARIÁVEL</a:t>
          </a:r>
          <a:endParaRPr lang="pt-BR" dirty="0"/>
        </a:p>
      </dgm:t>
    </dgm:pt>
    <dgm:pt modelId="{C409F43E-36E5-4869-ACDE-0B01B492EB78}" type="parTrans" cxnId="{7D560E08-451E-4D42-AA14-2385AAC662B5}">
      <dgm:prSet/>
      <dgm:spPr/>
      <dgm:t>
        <a:bodyPr/>
        <a:lstStyle/>
        <a:p>
          <a:endParaRPr lang="pt-BR"/>
        </a:p>
      </dgm:t>
    </dgm:pt>
    <dgm:pt modelId="{26C455FD-C734-439D-B708-337B3B7EEB36}" type="sibTrans" cxnId="{7D560E08-451E-4D42-AA14-2385AAC662B5}">
      <dgm:prSet/>
      <dgm:spPr/>
      <dgm:t>
        <a:bodyPr/>
        <a:lstStyle/>
        <a:p>
          <a:endParaRPr lang="pt-BR"/>
        </a:p>
      </dgm:t>
    </dgm:pt>
    <dgm:pt modelId="{B54C3CC7-03C0-4C99-8646-D0F2B57A1B47}">
      <dgm:prSet/>
      <dgm:spPr/>
      <dgm:t>
        <a:bodyPr/>
        <a:lstStyle/>
        <a:p>
          <a:r>
            <a:rPr lang="pt-BR" dirty="0" smtClean="0"/>
            <a:t>INDEXLOGADO</a:t>
          </a:r>
          <a:endParaRPr lang="pt-BR" dirty="0"/>
        </a:p>
      </dgm:t>
    </dgm:pt>
    <dgm:pt modelId="{7E4C58F3-8DD2-4B66-830A-3F4C9F767235}" type="parTrans" cxnId="{5ED8F2B7-50C9-466F-888B-5A7C1222D087}">
      <dgm:prSet/>
      <dgm:spPr/>
      <dgm:t>
        <a:bodyPr/>
        <a:lstStyle/>
        <a:p>
          <a:endParaRPr lang="pt-BR"/>
        </a:p>
      </dgm:t>
    </dgm:pt>
    <dgm:pt modelId="{06E7C896-4BE0-4DC7-9E00-30818956950D}" type="sibTrans" cxnId="{5ED8F2B7-50C9-466F-888B-5A7C1222D087}">
      <dgm:prSet/>
      <dgm:spPr/>
      <dgm:t>
        <a:bodyPr/>
        <a:lstStyle/>
        <a:p>
          <a:endParaRPr lang="pt-BR"/>
        </a:p>
      </dgm:t>
    </dgm:pt>
    <dgm:pt modelId="{91BC2C36-3730-4ACF-AE8E-6E0FCC62CC45}">
      <dgm:prSet/>
      <dgm:spPr/>
      <dgm:t>
        <a:bodyPr/>
        <a:lstStyle/>
        <a:p>
          <a:r>
            <a:rPr lang="pt-BR" dirty="0" smtClean="0"/>
            <a:t>JSP</a:t>
          </a:r>
        </a:p>
        <a:p>
          <a:r>
            <a:rPr lang="pt-BR" dirty="0" smtClean="0"/>
            <a:t>Estimativa</a:t>
          </a:r>
          <a:endParaRPr lang="pt-BR" dirty="0"/>
        </a:p>
      </dgm:t>
    </dgm:pt>
    <dgm:pt modelId="{DB0D05CD-7948-43AA-B9EA-667BB12D4FB7}" type="parTrans" cxnId="{551F494D-49E3-4368-8A01-96E5D95D1AE6}">
      <dgm:prSet/>
      <dgm:spPr/>
      <dgm:t>
        <a:bodyPr/>
        <a:lstStyle/>
        <a:p>
          <a:endParaRPr lang="pt-BR"/>
        </a:p>
      </dgm:t>
    </dgm:pt>
    <dgm:pt modelId="{1049C1F3-08B7-4091-ADE1-28BE9161A043}" type="sibTrans" cxnId="{551F494D-49E3-4368-8A01-96E5D95D1AE6}">
      <dgm:prSet/>
      <dgm:spPr/>
      <dgm:t>
        <a:bodyPr/>
        <a:lstStyle/>
        <a:p>
          <a:endParaRPr lang="pt-BR"/>
        </a:p>
      </dgm:t>
    </dgm:pt>
    <dgm:pt modelId="{44E7D7EA-2B22-45CD-9FB1-BF123C5DF5E0}">
      <dgm:prSet/>
      <dgm:spPr/>
      <dgm:t>
        <a:bodyPr/>
        <a:lstStyle/>
        <a:p>
          <a:r>
            <a:rPr lang="pt-BR" smtClean="0"/>
            <a:t>CONTROLE BUSCA POR DATA</a:t>
          </a:r>
          <a:endParaRPr lang="pt-BR" dirty="0"/>
        </a:p>
      </dgm:t>
    </dgm:pt>
    <dgm:pt modelId="{F26DE8B5-C833-4B38-A4D4-7B14DE350DFB}" type="parTrans" cxnId="{B317B833-4C36-4FD8-B00F-645FCE2CC2A9}">
      <dgm:prSet/>
      <dgm:spPr/>
      <dgm:t>
        <a:bodyPr/>
        <a:lstStyle/>
        <a:p>
          <a:endParaRPr lang="pt-BR"/>
        </a:p>
      </dgm:t>
    </dgm:pt>
    <dgm:pt modelId="{508AAF5F-6A07-4690-8427-F3AF223D7002}" type="sibTrans" cxnId="{B317B833-4C36-4FD8-B00F-645FCE2CC2A9}">
      <dgm:prSet/>
      <dgm:spPr/>
      <dgm:t>
        <a:bodyPr/>
        <a:lstStyle/>
        <a:p>
          <a:endParaRPr lang="pt-BR"/>
        </a:p>
      </dgm:t>
    </dgm:pt>
    <dgm:pt modelId="{6E0EF410-688A-4E91-9D50-4CE6743A0E27}">
      <dgm:prSet/>
      <dgm:spPr/>
      <dgm:t>
        <a:bodyPr/>
        <a:lstStyle/>
        <a:p>
          <a:r>
            <a:rPr lang="pt-BR" dirty="0" smtClean="0"/>
            <a:t>JSP</a:t>
          </a:r>
          <a:endParaRPr lang="pt-BR" dirty="0"/>
        </a:p>
      </dgm:t>
    </dgm:pt>
    <dgm:pt modelId="{FF8CB22B-167B-4356-814B-0B50CD42AD2C}" type="parTrans" cxnId="{BCE9044F-0AD0-49C6-8938-C94041DCDA15}">
      <dgm:prSet/>
      <dgm:spPr/>
      <dgm:t>
        <a:bodyPr/>
        <a:lstStyle/>
        <a:p>
          <a:endParaRPr lang="pt-BR"/>
        </a:p>
      </dgm:t>
    </dgm:pt>
    <dgm:pt modelId="{5E9812D0-ABB1-494B-AF28-22C640FC6A5A}" type="sibTrans" cxnId="{BCE9044F-0AD0-49C6-8938-C94041DCDA15}">
      <dgm:prSet/>
      <dgm:spPr/>
      <dgm:t>
        <a:bodyPr/>
        <a:lstStyle/>
        <a:p>
          <a:endParaRPr lang="pt-BR"/>
        </a:p>
      </dgm:t>
    </dgm:pt>
    <dgm:pt modelId="{80D89977-5051-48C3-8131-7CDFFFA3C7FD}" type="pres">
      <dgm:prSet presAssocID="{83802F7F-B410-4EA6-879E-F8F7B35C38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B09D9F9A-D200-46E8-AC1E-0730F759721C}" type="pres">
      <dgm:prSet presAssocID="{B54C3CC7-03C0-4C99-8646-D0F2B57A1B47}" presName="hierRoot1" presStyleCnt="0">
        <dgm:presLayoutVars>
          <dgm:hierBranch val="init"/>
        </dgm:presLayoutVars>
      </dgm:prSet>
      <dgm:spPr/>
    </dgm:pt>
    <dgm:pt modelId="{FD5DF998-A336-4A62-9CD3-C8D363338FC7}" type="pres">
      <dgm:prSet presAssocID="{B54C3CC7-03C0-4C99-8646-D0F2B57A1B47}" presName="rootComposite1" presStyleCnt="0"/>
      <dgm:spPr/>
    </dgm:pt>
    <dgm:pt modelId="{665356AA-ACD5-4BE6-AB42-1AF72570AAD1}" type="pres">
      <dgm:prSet presAssocID="{B54C3CC7-03C0-4C99-8646-D0F2B57A1B4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EEB7C0-0F6C-4403-A75E-A42435490B8A}" type="pres">
      <dgm:prSet presAssocID="{B54C3CC7-03C0-4C99-8646-D0F2B57A1B47}" presName="rootConnector1" presStyleLbl="node1" presStyleIdx="0" presStyleCnt="0"/>
      <dgm:spPr/>
      <dgm:t>
        <a:bodyPr/>
        <a:lstStyle/>
        <a:p>
          <a:endParaRPr lang="pt-BR"/>
        </a:p>
      </dgm:t>
    </dgm:pt>
    <dgm:pt modelId="{319920B0-2017-4843-A4E0-9308C15089F7}" type="pres">
      <dgm:prSet presAssocID="{B54C3CC7-03C0-4C99-8646-D0F2B57A1B47}" presName="hierChild2" presStyleCnt="0"/>
      <dgm:spPr/>
    </dgm:pt>
    <dgm:pt modelId="{1A542051-1B17-4067-8611-8123CFB07883}" type="pres">
      <dgm:prSet presAssocID="{D1E0954F-1E5E-4391-9D9B-2763776DDA63}" presName="Name37" presStyleLbl="parChTrans1D2" presStyleIdx="0" presStyleCnt="6"/>
      <dgm:spPr/>
      <dgm:t>
        <a:bodyPr/>
        <a:lstStyle/>
        <a:p>
          <a:endParaRPr lang="pt-BR"/>
        </a:p>
      </dgm:t>
    </dgm:pt>
    <dgm:pt modelId="{161994F7-0DF5-4877-A02A-87EFADD7FD4A}" type="pres">
      <dgm:prSet presAssocID="{83660A6D-38FD-4F35-B953-396D0F32FEB2}" presName="hierRoot2" presStyleCnt="0">
        <dgm:presLayoutVars>
          <dgm:hierBranch val="init"/>
        </dgm:presLayoutVars>
      </dgm:prSet>
      <dgm:spPr/>
    </dgm:pt>
    <dgm:pt modelId="{8C6049A9-D3B5-4132-8636-BD2ED8CEBFA2}" type="pres">
      <dgm:prSet presAssocID="{83660A6D-38FD-4F35-B953-396D0F32FEB2}" presName="rootComposite" presStyleCnt="0"/>
      <dgm:spPr/>
    </dgm:pt>
    <dgm:pt modelId="{CD1D87DC-A9A6-4C60-9551-32D4758A80D2}" type="pres">
      <dgm:prSet presAssocID="{83660A6D-38FD-4F35-B953-396D0F32FEB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6F1FE-4227-43E2-AF23-D2E02131C9B7}" type="pres">
      <dgm:prSet presAssocID="{83660A6D-38FD-4F35-B953-396D0F32FEB2}" presName="rootConnector" presStyleLbl="node2" presStyleIdx="0" presStyleCnt="6"/>
      <dgm:spPr/>
      <dgm:t>
        <a:bodyPr/>
        <a:lstStyle/>
        <a:p>
          <a:endParaRPr lang="pt-BR"/>
        </a:p>
      </dgm:t>
    </dgm:pt>
    <dgm:pt modelId="{F91901E7-1720-4A0F-A07A-AE63AEC6E587}" type="pres">
      <dgm:prSet presAssocID="{83660A6D-38FD-4F35-B953-396D0F32FEB2}" presName="hierChild4" presStyleCnt="0"/>
      <dgm:spPr/>
    </dgm:pt>
    <dgm:pt modelId="{095BD40A-6792-43CC-BE1E-C57EC8D408FC}" type="pres">
      <dgm:prSet presAssocID="{5242A453-0104-4E02-A12B-1683E5C551D1}" presName="Name37" presStyleLbl="parChTrans1D3" presStyleIdx="0" presStyleCnt="6"/>
      <dgm:spPr/>
      <dgm:t>
        <a:bodyPr/>
        <a:lstStyle/>
        <a:p>
          <a:endParaRPr lang="pt-BR"/>
        </a:p>
      </dgm:t>
    </dgm:pt>
    <dgm:pt modelId="{521ED5E5-69CB-4869-9B63-A99EE8EF8888}" type="pres">
      <dgm:prSet presAssocID="{B51DEEA5-F79E-4D7C-B0FE-3D538E327E06}" presName="hierRoot2" presStyleCnt="0">
        <dgm:presLayoutVars>
          <dgm:hierBranch val="init"/>
        </dgm:presLayoutVars>
      </dgm:prSet>
      <dgm:spPr/>
    </dgm:pt>
    <dgm:pt modelId="{09E2E640-058B-4789-A23B-38F3707837BD}" type="pres">
      <dgm:prSet presAssocID="{B51DEEA5-F79E-4D7C-B0FE-3D538E327E06}" presName="rootComposite" presStyleCnt="0"/>
      <dgm:spPr/>
    </dgm:pt>
    <dgm:pt modelId="{95DC5BFF-6796-4261-8EC8-919AFABB604E}" type="pres">
      <dgm:prSet presAssocID="{B51DEEA5-F79E-4D7C-B0FE-3D538E327E06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DA3129-42A5-4DC6-A580-8EE236FEB4C3}" type="pres">
      <dgm:prSet presAssocID="{B51DEEA5-F79E-4D7C-B0FE-3D538E327E06}" presName="rootConnector" presStyleLbl="node3" presStyleIdx="0" presStyleCnt="6"/>
      <dgm:spPr/>
      <dgm:t>
        <a:bodyPr/>
        <a:lstStyle/>
        <a:p>
          <a:endParaRPr lang="pt-BR"/>
        </a:p>
      </dgm:t>
    </dgm:pt>
    <dgm:pt modelId="{5DB47C0F-CA06-47AD-813A-152A6881EA7F}" type="pres">
      <dgm:prSet presAssocID="{B51DEEA5-F79E-4D7C-B0FE-3D538E327E06}" presName="hierChild4" presStyleCnt="0"/>
      <dgm:spPr/>
    </dgm:pt>
    <dgm:pt modelId="{B6625C13-E9AD-4FEC-9F82-B4613B8F4C14}" type="pres">
      <dgm:prSet presAssocID="{B51DEEA5-F79E-4D7C-B0FE-3D538E327E06}" presName="hierChild5" presStyleCnt="0"/>
      <dgm:spPr/>
    </dgm:pt>
    <dgm:pt modelId="{B3F8EF7F-1981-401D-A3DC-4BE30E8A1E66}" type="pres">
      <dgm:prSet presAssocID="{83660A6D-38FD-4F35-B953-396D0F32FEB2}" presName="hierChild5" presStyleCnt="0"/>
      <dgm:spPr/>
    </dgm:pt>
    <dgm:pt modelId="{98B105F9-DEED-44ED-B278-995884C13A0A}" type="pres">
      <dgm:prSet presAssocID="{7AA19C53-274B-49FC-97C9-5EE49BA3D6CC}" presName="Name37" presStyleLbl="parChTrans1D2" presStyleIdx="1" presStyleCnt="6"/>
      <dgm:spPr/>
      <dgm:t>
        <a:bodyPr/>
        <a:lstStyle/>
        <a:p>
          <a:endParaRPr lang="pt-BR"/>
        </a:p>
      </dgm:t>
    </dgm:pt>
    <dgm:pt modelId="{DF66E174-1D8C-4797-846D-AAE1DB291FC3}" type="pres">
      <dgm:prSet presAssocID="{8E9CCDFC-2069-4BFD-92B0-0EBC8614F085}" presName="hierRoot2" presStyleCnt="0">
        <dgm:presLayoutVars>
          <dgm:hierBranch val="init"/>
        </dgm:presLayoutVars>
      </dgm:prSet>
      <dgm:spPr/>
    </dgm:pt>
    <dgm:pt modelId="{39FC46EE-7E5A-4CA3-8C51-9101B98CBAA0}" type="pres">
      <dgm:prSet presAssocID="{8E9CCDFC-2069-4BFD-92B0-0EBC8614F085}" presName="rootComposite" presStyleCnt="0"/>
      <dgm:spPr/>
    </dgm:pt>
    <dgm:pt modelId="{A210CE52-96F0-407B-82D5-C9BB733850C3}" type="pres">
      <dgm:prSet presAssocID="{8E9CCDFC-2069-4BFD-92B0-0EBC8614F08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AE8903-D45A-4C48-B4BD-B28426308E59}" type="pres">
      <dgm:prSet presAssocID="{8E9CCDFC-2069-4BFD-92B0-0EBC8614F085}" presName="rootConnector" presStyleLbl="node2" presStyleIdx="1" presStyleCnt="6"/>
      <dgm:spPr/>
      <dgm:t>
        <a:bodyPr/>
        <a:lstStyle/>
        <a:p>
          <a:endParaRPr lang="pt-BR"/>
        </a:p>
      </dgm:t>
    </dgm:pt>
    <dgm:pt modelId="{E4BC9F1B-725A-444E-BF9A-76587B22A8E5}" type="pres">
      <dgm:prSet presAssocID="{8E9CCDFC-2069-4BFD-92B0-0EBC8614F085}" presName="hierChild4" presStyleCnt="0"/>
      <dgm:spPr/>
    </dgm:pt>
    <dgm:pt modelId="{6A038AAC-669B-4630-837B-B54651280B63}" type="pres">
      <dgm:prSet presAssocID="{493FE05B-27F8-4EA0-882A-6077474FB22D}" presName="Name37" presStyleLbl="parChTrans1D3" presStyleIdx="1" presStyleCnt="6"/>
      <dgm:spPr/>
      <dgm:t>
        <a:bodyPr/>
        <a:lstStyle/>
        <a:p>
          <a:endParaRPr lang="pt-BR"/>
        </a:p>
      </dgm:t>
    </dgm:pt>
    <dgm:pt modelId="{06323903-A089-4F35-9612-288A30C4BF5A}" type="pres">
      <dgm:prSet presAssocID="{707BEFC2-D323-4B08-A241-F6193BAB9CD4}" presName="hierRoot2" presStyleCnt="0">
        <dgm:presLayoutVars>
          <dgm:hierBranch val="init"/>
        </dgm:presLayoutVars>
      </dgm:prSet>
      <dgm:spPr/>
    </dgm:pt>
    <dgm:pt modelId="{755352FC-454A-491D-B676-8B273186BE0B}" type="pres">
      <dgm:prSet presAssocID="{707BEFC2-D323-4B08-A241-F6193BAB9CD4}" presName="rootComposite" presStyleCnt="0"/>
      <dgm:spPr/>
    </dgm:pt>
    <dgm:pt modelId="{D0AD7302-7CC4-4854-AFB4-2FA0E51EF4F8}" type="pres">
      <dgm:prSet presAssocID="{707BEFC2-D323-4B08-A241-F6193BAB9CD4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5D7623-6E5F-450A-A5E7-0A1A763C927D}" type="pres">
      <dgm:prSet presAssocID="{707BEFC2-D323-4B08-A241-F6193BAB9CD4}" presName="rootConnector" presStyleLbl="node3" presStyleIdx="1" presStyleCnt="6"/>
      <dgm:spPr/>
      <dgm:t>
        <a:bodyPr/>
        <a:lstStyle/>
        <a:p>
          <a:endParaRPr lang="pt-BR"/>
        </a:p>
      </dgm:t>
    </dgm:pt>
    <dgm:pt modelId="{E29059EA-6C21-4133-893A-A167ED68B8D8}" type="pres">
      <dgm:prSet presAssocID="{707BEFC2-D323-4B08-A241-F6193BAB9CD4}" presName="hierChild4" presStyleCnt="0"/>
      <dgm:spPr/>
    </dgm:pt>
    <dgm:pt modelId="{4C6FA7A7-FDAB-44A7-B27C-9061316F7F96}" type="pres">
      <dgm:prSet presAssocID="{707BEFC2-D323-4B08-A241-F6193BAB9CD4}" presName="hierChild5" presStyleCnt="0"/>
      <dgm:spPr/>
    </dgm:pt>
    <dgm:pt modelId="{E9EC6035-447A-413B-8788-B4C8D907F1D3}" type="pres">
      <dgm:prSet presAssocID="{8E9CCDFC-2069-4BFD-92B0-0EBC8614F085}" presName="hierChild5" presStyleCnt="0"/>
      <dgm:spPr/>
    </dgm:pt>
    <dgm:pt modelId="{00CA0B9B-EB83-4707-8780-1D6F5571F45C}" type="pres">
      <dgm:prSet presAssocID="{7B7E26C9-030A-43B8-B103-B66F6937154E}" presName="Name37" presStyleLbl="parChTrans1D2" presStyleIdx="2" presStyleCnt="6"/>
      <dgm:spPr/>
      <dgm:t>
        <a:bodyPr/>
        <a:lstStyle/>
        <a:p>
          <a:endParaRPr lang="pt-BR"/>
        </a:p>
      </dgm:t>
    </dgm:pt>
    <dgm:pt modelId="{1F77152D-0515-43AF-8364-20D4BBADF7F4}" type="pres">
      <dgm:prSet presAssocID="{D9EDAA88-5544-4127-B2CB-A0A51DE01FC5}" presName="hierRoot2" presStyleCnt="0">
        <dgm:presLayoutVars>
          <dgm:hierBranch val="init"/>
        </dgm:presLayoutVars>
      </dgm:prSet>
      <dgm:spPr/>
    </dgm:pt>
    <dgm:pt modelId="{6C47B69C-70C2-44A1-B11C-B723910DA79E}" type="pres">
      <dgm:prSet presAssocID="{D9EDAA88-5544-4127-B2CB-A0A51DE01FC5}" presName="rootComposite" presStyleCnt="0"/>
      <dgm:spPr/>
    </dgm:pt>
    <dgm:pt modelId="{CA2F01D1-E282-4632-9A18-5A3B2E85F556}" type="pres">
      <dgm:prSet presAssocID="{D9EDAA88-5544-4127-B2CB-A0A51DE01FC5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92173C-F705-49EF-B41A-F309F3C5E92C}" type="pres">
      <dgm:prSet presAssocID="{D9EDAA88-5544-4127-B2CB-A0A51DE01FC5}" presName="rootConnector" presStyleLbl="node2" presStyleIdx="2" presStyleCnt="6"/>
      <dgm:spPr/>
      <dgm:t>
        <a:bodyPr/>
        <a:lstStyle/>
        <a:p>
          <a:endParaRPr lang="pt-BR"/>
        </a:p>
      </dgm:t>
    </dgm:pt>
    <dgm:pt modelId="{EB5225AA-AC1D-496E-8968-F0F819F3CA82}" type="pres">
      <dgm:prSet presAssocID="{D9EDAA88-5544-4127-B2CB-A0A51DE01FC5}" presName="hierChild4" presStyleCnt="0"/>
      <dgm:spPr/>
    </dgm:pt>
    <dgm:pt modelId="{AF8EC200-D13C-47CA-873B-981DD1B05111}" type="pres">
      <dgm:prSet presAssocID="{6EE0EE9D-1788-42A9-8F7C-8D7A207C6BB8}" presName="Name37" presStyleLbl="parChTrans1D3" presStyleIdx="2" presStyleCnt="6"/>
      <dgm:spPr/>
      <dgm:t>
        <a:bodyPr/>
        <a:lstStyle/>
        <a:p>
          <a:endParaRPr lang="pt-BR"/>
        </a:p>
      </dgm:t>
    </dgm:pt>
    <dgm:pt modelId="{3E31B910-39D2-4FE2-88BC-10B281209426}" type="pres">
      <dgm:prSet presAssocID="{BA8BD7A2-3E0B-4FC6-8204-04EAE02C4AAA}" presName="hierRoot2" presStyleCnt="0">
        <dgm:presLayoutVars>
          <dgm:hierBranch val="init"/>
        </dgm:presLayoutVars>
      </dgm:prSet>
      <dgm:spPr/>
    </dgm:pt>
    <dgm:pt modelId="{EEF3AF28-0948-44F3-9F15-C4125CC6939D}" type="pres">
      <dgm:prSet presAssocID="{BA8BD7A2-3E0B-4FC6-8204-04EAE02C4AAA}" presName="rootComposite" presStyleCnt="0"/>
      <dgm:spPr/>
    </dgm:pt>
    <dgm:pt modelId="{AC1E8CCC-F30F-43AE-B9B7-A2E6991EAEDE}" type="pres">
      <dgm:prSet presAssocID="{BA8BD7A2-3E0B-4FC6-8204-04EAE02C4AAA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458142-E72B-46CC-8930-5EF2FCEE1617}" type="pres">
      <dgm:prSet presAssocID="{BA8BD7A2-3E0B-4FC6-8204-04EAE02C4AAA}" presName="rootConnector" presStyleLbl="node3" presStyleIdx="2" presStyleCnt="6"/>
      <dgm:spPr/>
      <dgm:t>
        <a:bodyPr/>
        <a:lstStyle/>
        <a:p>
          <a:endParaRPr lang="pt-BR"/>
        </a:p>
      </dgm:t>
    </dgm:pt>
    <dgm:pt modelId="{2A23F238-BBA4-4810-AC56-63F484D110D1}" type="pres">
      <dgm:prSet presAssocID="{BA8BD7A2-3E0B-4FC6-8204-04EAE02C4AAA}" presName="hierChild4" presStyleCnt="0"/>
      <dgm:spPr/>
    </dgm:pt>
    <dgm:pt modelId="{D291B56E-1BD1-4253-B105-4658F3ED3B4E}" type="pres">
      <dgm:prSet presAssocID="{BA8BD7A2-3E0B-4FC6-8204-04EAE02C4AAA}" presName="hierChild5" presStyleCnt="0"/>
      <dgm:spPr/>
    </dgm:pt>
    <dgm:pt modelId="{4E4C2DA4-2493-42E4-A1B2-8B9E380F0053}" type="pres">
      <dgm:prSet presAssocID="{D9EDAA88-5544-4127-B2CB-A0A51DE01FC5}" presName="hierChild5" presStyleCnt="0"/>
      <dgm:spPr/>
    </dgm:pt>
    <dgm:pt modelId="{01D6497B-2639-44D2-B0D2-10037905144B}" type="pres">
      <dgm:prSet presAssocID="{164762EC-932D-47DE-8181-F58F678F0136}" presName="Name37" presStyleLbl="parChTrans1D2" presStyleIdx="3" presStyleCnt="6"/>
      <dgm:spPr/>
      <dgm:t>
        <a:bodyPr/>
        <a:lstStyle/>
        <a:p>
          <a:endParaRPr lang="pt-BR"/>
        </a:p>
      </dgm:t>
    </dgm:pt>
    <dgm:pt modelId="{3D556423-CA01-4417-9D7B-EA833F8B6FE5}" type="pres">
      <dgm:prSet presAssocID="{CA676660-2A6A-40C0-91FA-F39A620199AE}" presName="hierRoot2" presStyleCnt="0">
        <dgm:presLayoutVars>
          <dgm:hierBranch val="init"/>
        </dgm:presLayoutVars>
      </dgm:prSet>
      <dgm:spPr/>
    </dgm:pt>
    <dgm:pt modelId="{625878EF-474A-4C36-9EDD-2F28A3A8BBCA}" type="pres">
      <dgm:prSet presAssocID="{CA676660-2A6A-40C0-91FA-F39A620199AE}" presName="rootComposite" presStyleCnt="0"/>
      <dgm:spPr/>
    </dgm:pt>
    <dgm:pt modelId="{CADB4CAA-47BF-463F-A2FD-D1B29F02CBE0}" type="pres">
      <dgm:prSet presAssocID="{CA676660-2A6A-40C0-91FA-F39A620199AE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C3F414-5007-4FAF-934C-444FF81B7699}" type="pres">
      <dgm:prSet presAssocID="{CA676660-2A6A-40C0-91FA-F39A620199AE}" presName="rootConnector" presStyleLbl="node2" presStyleIdx="3" presStyleCnt="6"/>
      <dgm:spPr/>
      <dgm:t>
        <a:bodyPr/>
        <a:lstStyle/>
        <a:p>
          <a:endParaRPr lang="pt-BR"/>
        </a:p>
      </dgm:t>
    </dgm:pt>
    <dgm:pt modelId="{FA77997F-5B6E-4C0C-AA1C-F8640247C8BD}" type="pres">
      <dgm:prSet presAssocID="{CA676660-2A6A-40C0-91FA-F39A620199AE}" presName="hierChild4" presStyleCnt="0"/>
      <dgm:spPr/>
    </dgm:pt>
    <dgm:pt modelId="{138E3873-25FC-49CA-9F1E-D78246387A7D}" type="pres">
      <dgm:prSet presAssocID="{EE98106F-3B17-40BD-B2EE-1D188E6EFF01}" presName="Name37" presStyleLbl="parChTrans1D3" presStyleIdx="3" presStyleCnt="6"/>
      <dgm:spPr/>
      <dgm:t>
        <a:bodyPr/>
        <a:lstStyle/>
        <a:p>
          <a:endParaRPr lang="pt-BR"/>
        </a:p>
      </dgm:t>
    </dgm:pt>
    <dgm:pt modelId="{E12EF81C-9691-4B85-9EB4-BB561EFC64DF}" type="pres">
      <dgm:prSet presAssocID="{BBAC30DC-53D6-4819-BE32-BC4905B378A7}" presName="hierRoot2" presStyleCnt="0">
        <dgm:presLayoutVars>
          <dgm:hierBranch val="init"/>
        </dgm:presLayoutVars>
      </dgm:prSet>
      <dgm:spPr/>
    </dgm:pt>
    <dgm:pt modelId="{1A510AB1-B76C-4EFB-A0E0-C12EE9676385}" type="pres">
      <dgm:prSet presAssocID="{BBAC30DC-53D6-4819-BE32-BC4905B378A7}" presName="rootComposite" presStyleCnt="0"/>
      <dgm:spPr/>
    </dgm:pt>
    <dgm:pt modelId="{3530B7D1-EE10-4C3E-A106-B3018911F125}" type="pres">
      <dgm:prSet presAssocID="{BBAC30DC-53D6-4819-BE32-BC4905B378A7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FAB1D2-918D-472C-86BE-9AF7CA2BA979}" type="pres">
      <dgm:prSet presAssocID="{BBAC30DC-53D6-4819-BE32-BC4905B378A7}" presName="rootConnector" presStyleLbl="node3" presStyleIdx="3" presStyleCnt="6"/>
      <dgm:spPr/>
      <dgm:t>
        <a:bodyPr/>
        <a:lstStyle/>
        <a:p>
          <a:endParaRPr lang="pt-BR"/>
        </a:p>
      </dgm:t>
    </dgm:pt>
    <dgm:pt modelId="{9A89EDA8-2E08-4C73-A9C0-1009FB24F194}" type="pres">
      <dgm:prSet presAssocID="{BBAC30DC-53D6-4819-BE32-BC4905B378A7}" presName="hierChild4" presStyleCnt="0"/>
      <dgm:spPr/>
    </dgm:pt>
    <dgm:pt modelId="{0F048975-17A1-4E1E-8250-E1269B507A3B}" type="pres">
      <dgm:prSet presAssocID="{BBAC30DC-53D6-4819-BE32-BC4905B378A7}" presName="hierChild5" presStyleCnt="0"/>
      <dgm:spPr/>
    </dgm:pt>
    <dgm:pt modelId="{6074AA03-A2D8-4899-B964-D88B290DC5C0}" type="pres">
      <dgm:prSet presAssocID="{CA676660-2A6A-40C0-91FA-F39A620199AE}" presName="hierChild5" presStyleCnt="0"/>
      <dgm:spPr/>
    </dgm:pt>
    <dgm:pt modelId="{187FF03E-3F81-4023-9CEB-3918EFFE3E50}" type="pres">
      <dgm:prSet presAssocID="{C409F43E-36E5-4869-ACDE-0B01B492EB78}" presName="Name37" presStyleLbl="parChTrans1D2" presStyleIdx="4" presStyleCnt="6"/>
      <dgm:spPr/>
      <dgm:t>
        <a:bodyPr/>
        <a:lstStyle/>
        <a:p>
          <a:endParaRPr lang="pt-BR"/>
        </a:p>
      </dgm:t>
    </dgm:pt>
    <dgm:pt modelId="{25C7A79F-DF25-4827-9458-5CD54973237D}" type="pres">
      <dgm:prSet presAssocID="{6549A137-399D-43FA-A7B3-62F7E789CBF2}" presName="hierRoot2" presStyleCnt="0">
        <dgm:presLayoutVars>
          <dgm:hierBranch val="init"/>
        </dgm:presLayoutVars>
      </dgm:prSet>
      <dgm:spPr/>
    </dgm:pt>
    <dgm:pt modelId="{FBDA8900-3525-4BBB-9CEF-9CD7F81FBAE0}" type="pres">
      <dgm:prSet presAssocID="{6549A137-399D-43FA-A7B3-62F7E789CBF2}" presName="rootComposite" presStyleCnt="0"/>
      <dgm:spPr/>
    </dgm:pt>
    <dgm:pt modelId="{5CF007F1-1CEB-4F6F-90CE-067EF593CA3B}" type="pres">
      <dgm:prSet presAssocID="{6549A137-399D-43FA-A7B3-62F7E789CBF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7449CD-8437-4C71-B864-99C553D52054}" type="pres">
      <dgm:prSet presAssocID="{6549A137-399D-43FA-A7B3-62F7E789CBF2}" presName="rootConnector" presStyleLbl="node2" presStyleIdx="4" presStyleCnt="6"/>
      <dgm:spPr/>
      <dgm:t>
        <a:bodyPr/>
        <a:lstStyle/>
        <a:p>
          <a:endParaRPr lang="pt-BR"/>
        </a:p>
      </dgm:t>
    </dgm:pt>
    <dgm:pt modelId="{53A78AB5-A75A-4E47-A2FB-99F7DCB3E5E8}" type="pres">
      <dgm:prSet presAssocID="{6549A137-399D-43FA-A7B3-62F7E789CBF2}" presName="hierChild4" presStyleCnt="0"/>
      <dgm:spPr/>
    </dgm:pt>
    <dgm:pt modelId="{E447A3CB-A5FC-4E5B-B127-6A220CA6408C}" type="pres">
      <dgm:prSet presAssocID="{DB0D05CD-7948-43AA-B9EA-667BB12D4FB7}" presName="Name37" presStyleLbl="parChTrans1D3" presStyleIdx="4" presStyleCnt="6"/>
      <dgm:spPr/>
      <dgm:t>
        <a:bodyPr/>
        <a:lstStyle/>
        <a:p>
          <a:endParaRPr lang="pt-BR"/>
        </a:p>
      </dgm:t>
    </dgm:pt>
    <dgm:pt modelId="{0771D85B-04CE-4C0F-8882-797DC2BC1731}" type="pres">
      <dgm:prSet presAssocID="{91BC2C36-3730-4ACF-AE8E-6E0FCC62CC45}" presName="hierRoot2" presStyleCnt="0">
        <dgm:presLayoutVars>
          <dgm:hierBranch val="init"/>
        </dgm:presLayoutVars>
      </dgm:prSet>
      <dgm:spPr/>
    </dgm:pt>
    <dgm:pt modelId="{548016C9-4BB9-47D3-97F8-CE12424D9153}" type="pres">
      <dgm:prSet presAssocID="{91BC2C36-3730-4ACF-AE8E-6E0FCC62CC45}" presName="rootComposite" presStyleCnt="0"/>
      <dgm:spPr/>
    </dgm:pt>
    <dgm:pt modelId="{A3CD99EC-641F-4601-BCB3-A4DA4203393C}" type="pres">
      <dgm:prSet presAssocID="{91BC2C36-3730-4ACF-AE8E-6E0FCC62CC45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7012E0-2B1A-40FD-819C-39A37A3251BC}" type="pres">
      <dgm:prSet presAssocID="{91BC2C36-3730-4ACF-AE8E-6E0FCC62CC45}" presName="rootConnector" presStyleLbl="node3" presStyleIdx="4" presStyleCnt="6"/>
      <dgm:spPr/>
      <dgm:t>
        <a:bodyPr/>
        <a:lstStyle/>
        <a:p>
          <a:endParaRPr lang="pt-BR"/>
        </a:p>
      </dgm:t>
    </dgm:pt>
    <dgm:pt modelId="{249F6859-D373-48C3-AE99-CB941CDAB759}" type="pres">
      <dgm:prSet presAssocID="{91BC2C36-3730-4ACF-AE8E-6E0FCC62CC45}" presName="hierChild4" presStyleCnt="0"/>
      <dgm:spPr/>
    </dgm:pt>
    <dgm:pt modelId="{D31A30CB-D546-4383-84C1-6E856AEDF57E}" type="pres">
      <dgm:prSet presAssocID="{91BC2C36-3730-4ACF-AE8E-6E0FCC62CC45}" presName="hierChild5" presStyleCnt="0"/>
      <dgm:spPr/>
    </dgm:pt>
    <dgm:pt modelId="{4726FCFF-F126-4CD0-8FD5-BC5F63DB0441}" type="pres">
      <dgm:prSet presAssocID="{6549A137-399D-43FA-A7B3-62F7E789CBF2}" presName="hierChild5" presStyleCnt="0"/>
      <dgm:spPr/>
    </dgm:pt>
    <dgm:pt modelId="{335C96A7-5183-46BA-B277-4541FEE4AE58}" type="pres">
      <dgm:prSet presAssocID="{F26DE8B5-C833-4B38-A4D4-7B14DE350DFB}" presName="Name37" presStyleLbl="parChTrans1D2" presStyleIdx="5" presStyleCnt="6"/>
      <dgm:spPr/>
      <dgm:t>
        <a:bodyPr/>
        <a:lstStyle/>
        <a:p>
          <a:endParaRPr lang="pt-BR"/>
        </a:p>
      </dgm:t>
    </dgm:pt>
    <dgm:pt modelId="{DB130C84-941A-4619-80A7-C486CAEBAC04}" type="pres">
      <dgm:prSet presAssocID="{44E7D7EA-2B22-45CD-9FB1-BF123C5DF5E0}" presName="hierRoot2" presStyleCnt="0">
        <dgm:presLayoutVars>
          <dgm:hierBranch val="init"/>
        </dgm:presLayoutVars>
      </dgm:prSet>
      <dgm:spPr/>
    </dgm:pt>
    <dgm:pt modelId="{DA191C3B-2E86-465F-B46D-6013F6065040}" type="pres">
      <dgm:prSet presAssocID="{44E7D7EA-2B22-45CD-9FB1-BF123C5DF5E0}" presName="rootComposite" presStyleCnt="0"/>
      <dgm:spPr/>
    </dgm:pt>
    <dgm:pt modelId="{231F3B10-0F81-4E69-8A70-EFDBDB689819}" type="pres">
      <dgm:prSet presAssocID="{44E7D7EA-2B22-45CD-9FB1-BF123C5DF5E0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0FEB2F-C53D-4EF8-BAE2-A23621BA0477}" type="pres">
      <dgm:prSet presAssocID="{44E7D7EA-2B22-45CD-9FB1-BF123C5DF5E0}" presName="rootConnector" presStyleLbl="node2" presStyleIdx="5" presStyleCnt="6"/>
      <dgm:spPr/>
      <dgm:t>
        <a:bodyPr/>
        <a:lstStyle/>
        <a:p>
          <a:endParaRPr lang="pt-BR"/>
        </a:p>
      </dgm:t>
    </dgm:pt>
    <dgm:pt modelId="{F2DBA176-1667-4608-96E9-B8608249209D}" type="pres">
      <dgm:prSet presAssocID="{44E7D7EA-2B22-45CD-9FB1-BF123C5DF5E0}" presName="hierChild4" presStyleCnt="0"/>
      <dgm:spPr/>
    </dgm:pt>
    <dgm:pt modelId="{C1922092-F075-45A6-B160-893A12DA20A1}" type="pres">
      <dgm:prSet presAssocID="{FF8CB22B-167B-4356-814B-0B50CD42AD2C}" presName="Name37" presStyleLbl="parChTrans1D3" presStyleIdx="5" presStyleCnt="6"/>
      <dgm:spPr/>
      <dgm:t>
        <a:bodyPr/>
        <a:lstStyle/>
        <a:p>
          <a:endParaRPr lang="pt-BR"/>
        </a:p>
      </dgm:t>
    </dgm:pt>
    <dgm:pt modelId="{6D64B919-1E11-4361-B3FE-309D40A507D1}" type="pres">
      <dgm:prSet presAssocID="{6E0EF410-688A-4E91-9D50-4CE6743A0E27}" presName="hierRoot2" presStyleCnt="0">
        <dgm:presLayoutVars>
          <dgm:hierBranch val="init"/>
        </dgm:presLayoutVars>
      </dgm:prSet>
      <dgm:spPr/>
    </dgm:pt>
    <dgm:pt modelId="{CCCA2555-6709-4385-A928-38A1B337061D}" type="pres">
      <dgm:prSet presAssocID="{6E0EF410-688A-4E91-9D50-4CE6743A0E27}" presName="rootComposite" presStyleCnt="0"/>
      <dgm:spPr/>
    </dgm:pt>
    <dgm:pt modelId="{D218B9C8-3E05-4ECF-9B36-A10626D35FB0}" type="pres">
      <dgm:prSet presAssocID="{6E0EF410-688A-4E91-9D50-4CE6743A0E27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BE2075-43C9-4D72-AC96-B610F6020C32}" type="pres">
      <dgm:prSet presAssocID="{6E0EF410-688A-4E91-9D50-4CE6743A0E27}" presName="rootConnector" presStyleLbl="node3" presStyleIdx="5" presStyleCnt="6"/>
      <dgm:spPr/>
      <dgm:t>
        <a:bodyPr/>
        <a:lstStyle/>
        <a:p>
          <a:endParaRPr lang="pt-BR"/>
        </a:p>
      </dgm:t>
    </dgm:pt>
    <dgm:pt modelId="{5D2C11BB-DE7D-445E-9126-1D4F69BA9D1C}" type="pres">
      <dgm:prSet presAssocID="{6E0EF410-688A-4E91-9D50-4CE6743A0E27}" presName="hierChild4" presStyleCnt="0"/>
      <dgm:spPr/>
    </dgm:pt>
    <dgm:pt modelId="{CC94C304-800D-4636-B259-C393DCD005B3}" type="pres">
      <dgm:prSet presAssocID="{6E0EF410-688A-4E91-9D50-4CE6743A0E27}" presName="hierChild5" presStyleCnt="0"/>
      <dgm:spPr/>
    </dgm:pt>
    <dgm:pt modelId="{86A1E9C2-A1DC-4ABD-91D1-119C4E47449D}" type="pres">
      <dgm:prSet presAssocID="{44E7D7EA-2B22-45CD-9FB1-BF123C5DF5E0}" presName="hierChild5" presStyleCnt="0"/>
      <dgm:spPr/>
    </dgm:pt>
    <dgm:pt modelId="{0FD4AB81-AE21-4823-8628-83728C924A28}" type="pres">
      <dgm:prSet presAssocID="{B54C3CC7-03C0-4C99-8646-D0F2B57A1B47}" presName="hierChild3" presStyleCnt="0"/>
      <dgm:spPr/>
    </dgm:pt>
  </dgm:ptLst>
  <dgm:cxnLst>
    <dgm:cxn modelId="{4BF87525-F8D0-415D-8D91-7553E3B376E7}" type="presOf" srcId="{493FE05B-27F8-4EA0-882A-6077474FB22D}" destId="{6A038AAC-669B-4630-837B-B54651280B63}" srcOrd="0" destOrd="0" presId="urn:microsoft.com/office/officeart/2005/8/layout/orgChart1"/>
    <dgm:cxn modelId="{062DAB11-C549-41A6-A818-74054A6C5A20}" type="presOf" srcId="{BBAC30DC-53D6-4819-BE32-BC4905B378A7}" destId="{FBFAB1D2-918D-472C-86BE-9AF7CA2BA979}" srcOrd="1" destOrd="0" presId="urn:microsoft.com/office/officeart/2005/8/layout/orgChart1"/>
    <dgm:cxn modelId="{B317B833-4C36-4FD8-B00F-645FCE2CC2A9}" srcId="{B54C3CC7-03C0-4C99-8646-D0F2B57A1B47}" destId="{44E7D7EA-2B22-45CD-9FB1-BF123C5DF5E0}" srcOrd="5" destOrd="0" parTransId="{F26DE8B5-C833-4B38-A4D4-7B14DE350DFB}" sibTransId="{508AAF5F-6A07-4690-8427-F3AF223D7002}"/>
    <dgm:cxn modelId="{9803B3AF-A580-4408-9C85-46ADC937CC62}" type="presOf" srcId="{7B7E26C9-030A-43B8-B103-B66F6937154E}" destId="{00CA0B9B-EB83-4707-8780-1D6F5571F45C}" srcOrd="0" destOrd="0" presId="urn:microsoft.com/office/officeart/2005/8/layout/orgChart1"/>
    <dgm:cxn modelId="{EF0D9B37-2E79-44E0-86DD-3D0E313D488D}" type="presOf" srcId="{BA8BD7A2-3E0B-4FC6-8204-04EAE02C4AAA}" destId="{C6458142-E72B-46CC-8930-5EF2FCEE1617}" srcOrd="1" destOrd="0" presId="urn:microsoft.com/office/officeart/2005/8/layout/orgChart1"/>
    <dgm:cxn modelId="{1FF65F02-17D6-43E8-85B9-98464DE9CD97}" srcId="{83660A6D-38FD-4F35-B953-396D0F32FEB2}" destId="{B51DEEA5-F79E-4D7C-B0FE-3D538E327E06}" srcOrd="0" destOrd="0" parTransId="{5242A453-0104-4E02-A12B-1683E5C551D1}" sibTransId="{39085495-20E2-4E33-B131-7C8E495A8731}"/>
    <dgm:cxn modelId="{C5B2AA99-6DA1-4BE4-98E3-7EC4154CA63C}" type="presOf" srcId="{B51DEEA5-F79E-4D7C-B0FE-3D538E327E06}" destId="{C2DA3129-42A5-4DC6-A580-8EE236FEB4C3}" srcOrd="1" destOrd="0" presId="urn:microsoft.com/office/officeart/2005/8/layout/orgChart1"/>
    <dgm:cxn modelId="{2F519FC4-1AE2-45A3-995E-B7453C910A11}" srcId="{8E9CCDFC-2069-4BFD-92B0-0EBC8614F085}" destId="{707BEFC2-D323-4B08-A241-F6193BAB9CD4}" srcOrd="0" destOrd="0" parTransId="{493FE05B-27F8-4EA0-882A-6077474FB22D}" sibTransId="{5BF28085-B628-4D94-8F4F-AD6533F36B13}"/>
    <dgm:cxn modelId="{7D560E08-451E-4D42-AA14-2385AAC662B5}" srcId="{B54C3CC7-03C0-4C99-8646-D0F2B57A1B47}" destId="{6549A137-399D-43FA-A7B3-62F7E789CBF2}" srcOrd="4" destOrd="0" parTransId="{C409F43E-36E5-4869-ACDE-0B01B492EB78}" sibTransId="{26C455FD-C734-439D-B708-337B3B7EEB36}"/>
    <dgm:cxn modelId="{9884D5BB-2FCF-4047-BCCD-3DB8E31A64FC}" type="presOf" srcId="{DB0D05CD-7948-43AA-B9EA-667BB12D4FB7}" destId="{E447A3CB-A5FC-4E5B-B127-6A220CA6408C}" srcOrd="0" destOrd="0" presId="urn:microsoft.com/office/officeart/2005/8/layout/orgChart1"/>
    <dgm:cxn modelId="{36CA4DFA-DF45-405D-BF10-D9D2DB1C4EB7}" type="presOf" srcId="{707BEFC2-D323-4B08-A241-F6193BAB9CD4}" destId="{D0AD7302-7CC4-4854-AFB4-2FA0E51EF4F8}" srcOrd="0" destOrd="0" presId="urn:microsoft.com/office/officeart/2005/8/layout/orgChart1"/>
    <dgm:cxn modelId="{439DB571-AA16-4620-98D4-353880409577}" type="presOf" srcId="{6E0EF410-688A-4E91-9D50-4CE6743A0E27}" destId="{76BE2075-43C9-4D72-AC96-B610F6020C32}" srcOrd="1" destOrd="0" presId="urn:microsoft.com/office/officeart/2005/8/layout/orgChart1"/>
    <dgm:cxn modelId="{96EA878F-F791-4E79-99C4-EFF56C3FE492}" type="presOf" srcId="{BBAC30DC-53D6-4819-BE32-BC4905B378A7}" destId="{3530B7D1-EE10-4C3E-A106-B3018911F125}" srcOrd="0" destOrd="0" presId="urn:microsoft.com/office/officeart/2005/8/layout/orgChart1"/>
    <dgm:cxn modelId="{DB5BC1C9-5049-4D14-BE7B-2BA36574336B}" type="presOf" srcId="{B54C3CC7-03C0-4C99-8646-D0F2B57A1B47}" destId="{27EEB7C0-0F6C-4403-A75E-A42435490B8A}" srcOrd="1" destOrd="0" presId="urn:microsoft.com/office/officeart/2005/8/layout/orgChart1"/>
    <dgm:cxn modelId="{51F34187-FED6-4FB7-93B0-3DD83AD88F8E}" srcId="{B54C3CC7-03C0-4C99-8646-D0F2B57A1B47}" destId="{8E9CCDFC-2069-4BFD-92B0-0EBC8614F085}" srcOrd="1" destOrd="0" parTransId="{7AA19C53-274B-49FC-97C9-5EE49BA3D6CC}" sibTransId="{99B5A9BC-0690-4036-BEE0-95884ADCB535}"/>
    <dgm:cxn modelId="{4F725F61-CB19-4837-BEAA-B09F4980EB68}" type="presOf" srcId="{7AA19C53-274B-49FC-97C9-5EE49BA3D6CC}" destId="{98B105F9-DEED-44ED-B278-995884C13A0A}" srcOrd="0" destOrd="0" presId="urn:microsoft.com/office/officeart/2005/8/layout/orgChart1"/>
    <dgm:cxn modelId="{E4F660D8-BADD-4797-94D9-F15BFF33749A}" type="presOf" srcId="{44E7D7EA-2B22-45CD-9FB1-BF123C5DF5E0}" destId="{CB0FEB2F-C53D-4EF8-BAE2-A23621BA0477}" srcOrd="1" destOrd="0" presId="urn:microsoft.com/office/officeart/2005/8/layout/orgChart1"/>
    <dgm:cxn modelId="{F96D933C-FFAA-4F27-8719-50DC2243CD26}" srcId="{CA676660-2A6A-40C0-91FA-F39A620199AE}" destId="{BBAC30DC-53D6-4819-BE32-BC4905B378A7}" srcOrd="0" destOrd="0" parTransId="{EE98106F-3B17-40BD-B2EE-1D188E6EFF01}" sibTransId="{B4EAE461-64DD-48F5-ACEC-B07A7A565253}"/>
    <dgm:cxn modelId="{F9DD926B-B432-4ACF-A744-EA5303FAF4F6}" srcId="{B54C3CC7-03C0-4C99-8646-D0F2B57A1B47}" destId="{D9EDAA88-5544-4127-B2CB-A0A51DE01FC5}" srcOrd="2" destOrd="0" parTransId="{7B7E26C9-030A-43B8-B103-B66F6937154E}" sibTransId="{E9A38010-0A23-443D-BC41-CF053B998BFA}"/>
    <dgm:cxn modelId="{B444C907-B67F-45CA-ABA5-CC7553BF20EE}" type="presOf" srcId="{D1E0954F-1E5E-4391-9D9B-2763776DDA63}" destId="{1A542051-1B17-4067-8611-8123CFB07883}" srcOrd="0" destOrd="0" presId="urn:microsoft.com/office/officeart/2005/8/layout/orgChart1"/>
    <dgm:cxn modelId="{7418E574-5C68-4BC9-B2CE-D658EC27CFEA}" type="presOf" srcId="{D9EDAA88-5544-4127-B2CB-A0A51DE01FC5}" destId="{D292173C-F705-49EF-B41A-F309F3C5E92C}" srcOrd="1" destOrd="0" presId="urn:microsoft.com/office/officeart/2005/8/layout/orgChart1"/>
    <dgm:cxn modelId="{9766BB75-89D9-492B-8A9A-BC420FCEBEEC}" type="presOf" srcId="{83660A6D-38FD-4F35-B953-396D0F32FEB2}" destId="{CD1D87DC-A9A6-4C60-9551-32D4758A80D2}" srcOrd="0" destOrd="0" presId="urn:microsoft.com/office/officeart/2005/8/layout/orgChart1"/>
    <dgm:cxn modelId="{4120FDA4-39A0-44AC-905D-D6E79D92E2D2}" type="presOf" srcId="{6549A137-399D-43FA-A7B3-62F7E789CBF2}" destId="{5CF007F1-1CEB-4F6F-90CE-067EF593CA3B}" srcOrd="0" destOrd="0" presId="urn:microsoft.com/office/officeart/2005/8/layout/orgChart1"/>
    <dgm:cxn modelId="{0C154F43-D7A0-48E0-8FF0-AA1C9998CE23}" srcId="{B54C3CC7-03C0-4C99-8646-D0F2B57A1B47}" destId="{CA676660-2A6A-40C0-91FA-F39A620199AE}" srcOrd="3" destOrd="0" parTransId="{164762EC-932D-47DE-8181-F58F678F0136}" sibTransId="{29F71D3A-9B39-4D82-B0F8-C14C668AB9E1}"/>
    <dgm:cxn modelId="{79BF8F0B-3A2E-44D9-9B89-3E3472F112A4}" type="presOf" srcId="{164762EC-932D-47DE-8181-F58F678F0136}" destId="{01D6497B-2639-44D2-B0D2-10037905144B}" srcOrd="0" destOrd="0" presId="urn:microsoft.com/office/officeart/2005/8/layout/orgChart1"/>
    <dgm:cxn modelId="{78657AB9-40D2-4392-86BC-96AAD359E2A2}" type="presOf" srcId="{83660A6D-38FD-4F35-B953-396D0F32FEB2}" destId="{27D6F1FE-4227-43E2-AF23-D2E02131C9B7}" srcOrd="1" destOrd="0" presId="urn:microsoft.com/office/officeart/2005/8/layout/orgChart1"/>
    <dgm:cxn modelId="{4FD7FDDD-F5BC-4286-8456-78F0FB2E5EE5}" type="presOf" srcId="{707BEFC2-D323-4B08-A241-F6193BAB9CD4}" destId="{4F5D7623-6E5F-450A-A5E7-0A1A763C927D}" srcOrd="1" destOrd="0" presId="urn:microsoft.com/office/officeart/2005/8/layout/orgChart1"/>
    <dgm:cxn modelId="{BCE9044F-0AD0-49C6-8938-C94041DCDA15}" srcId="{44E7D7EA-2B22-45CD-9FB1-BF123C5DF5E0}" destId="{6E0EF410-688A-4E91-9D50-4CE6743A0E27}" srcOrd="0" destOrd="0" parTransId="{FF8CB22B-167B-4356-814B-0B50CD42AD2C}" sibTransId="{5E9812D0-ABB1-494B-AF28-22C640FC6A5A}"/>
    <dgm:cxn modelId="{551F494D-49E3-4368-8A01-96E5D95D1AE6}" srcId="{6549A137-399D-43FA-A7B3-62F7E789CBF2}" destId="{91BC2C36-3730-4ACF-AE8E-6E0FCC62CC45}" srcOrd="0" destOrd="0" parTransId="{DB0D05CD-7948-43AA-B9EA-667BB12D4FB7}" sibTransId="{1049C1F3-08B7-4091-ADE1-28BE9161A043}"/>
    <dgm:cxn modelId="{F1D7035B-1B0B-461B-9F41-208D2A8E2EAC}" type="presOf" srcId="{8E9CCDFC-2069-4BFD-92B0-0EBC8614F085}" destId="{A210CE52-96F0-407B-82D5-C9BB733850C3}" srcOrd="0" destOrd="0" presId="urn:microsoft.com/office/officeart/2005/8/layout/orgChart1"/>
    <dgm:cxn modelId="{352C4EEE-4A39-4A6B-B070-CE2580647412}" type="presOf" srcId="{B54C3CC7-03C0-4C99-8646-D0F2B57A1B47}" destId="{665356AA-ACD5-4BE6-AB42-1AF72570AAD1}" srcOrd="0" destOrd="0" presId="urn:microsoft.com/office/officeart/2005/8/layout/orgChart1"/>
    <dgm:cxn modelId="{B52DA85D-B8E5-4BC7-8A31-E4B8FEE832D8}" type="presOf" srcId="{C409F43E-36E5-4869-ACDE-0B01B492EB78}" destId="{187FF03E-3F81-4023-9CEB-3918EFFE3E50}" srcOrd="0" destOrd="0" presId="urn:microsoft.com/office/officeart/2005/8/layout/orgChart1"/>
    <dgm:cxn modelId="{D41BFA67-8E72-4739-AA85-FA68B1C23706}" type="presOf" srcId="{BA8BD7A2-3E0B-4FC6-8204-04EAE02C4AAA}" destId="{AC1E8CCC-F30F-43AE-B9B7-A2E6991EAEDE}" srcOrd="0" destOrd="0" presId="urn:microsoft.com/office/officeart/2005/8/layout/orgChart1"/>
    <dgm:cxn modelId="{3B3EC75D-88C3-4C93-9E7D-8DFAEDF9AE21}" type="presOf" srcId="{F26DE8B5-C833-4B38-A4D4-7B14DE350DFB}" destId="{335C96A7-5183-46BA-B277-4541FEE4AE58}" srcOrd="0" destOrd="0" presId="urn:microsoft.com/office/officeart/2005/8/layout/orgChart1"/>
    <dgm:cxn modelId="{4AB56C6B-E642-4DE5-8FEC-8306A906EC4B}" type="presOf" srcId="{83802F7F-B410-4EA6-879E-F8F7B35C384D}" destId="{80D89977-5051-48C3-8131-7CDFFFA3C7FD}" srcOrd="0" destOrd="0" presId="urn:microsoft.com/office/officeart/2005/8/layout/orgChart1"/>
    <dgm:cxn modelId="{D879897E-8D97-4431-A73E-C7BAB1E314D2}" type="presOf" srcId="{B51DEEA5-F79E-4D7C-B0FE-3D538E327E06}" destId="{95DC5BFF-6796-4261-8EC8-919AFABB604E}" srcOrd="0" destOrd="0" presId="urn:microsoft.com/office/officeart/2005/8/layout/orgChart1"/>
    <dgm:cxn modelId="{6A934806-DB36-4F2F-8532-9556838263F4}" type="presOf" srcId="{6EE0EE9D-1788-42A9-8F7C-8D7A207C6BB8}" destId="{AF8EC200-D13C-47CA-873B-981DD1B05111}" srcOrd="0" destOrd="0" presId="urn:microsoft.com/office/officeart/2005/8/layout/orgChart1"/>
    <dgm:cxn modelId="{1B03D02A-5538-4254-922F-9D1DBFF5C6CB}" type="presOf" srcId="{91BC2C36-3730-4ACF-AE8E-6E0FCC62CC45}" destId="{A3CD99EC-641F-4601-BCB3-A4DA4203393C}" srcOrd="0" destOrd="0" presId="urn:microsoft.com/office/officeart/2005/8/layout/orgChart1"/>
    <dgm:cxn modelId="{8A164273-82F5-4B0F-AF54-8ADD68964BE0}" type="presOf" srcId="{CA676660-2A6A-40C0-91FA-F39A620199AE}" destId="{EBC3F414-5007-4FAF-934C-444FF81B7699}" srcOrd="1" destOrd="0" presId="urn:microsoft.com/office/officeart/2005/8/layout/orgChart1"/>
    <dgm:cxn modelId="{30B0AAB7-A1F6-44C4-8FD8-1383F32A7DD8}" type="presOf" srcId="{6549A137-399D-43FA-A7B3-62F7E789CBF2}" destId="{557449CD-8437-4C71-B864-99C553D52054}" srcOrd="1" destOrd="0" presId="urn:microsoft.com/office/officeart/2005/8/layout/orgChart1"/>
    <dgm:cxn modelId="{5ED8F2B7-50C9-466F-888B-5A7C1222D087}" srcId="{83802F7F-B410-4EA6-879E-F8F7B35C384D}" destId="{B54C3CC7-03C0-4C99-8646-D0F2B57A1B47}" srcOrd="0" destOrd="0" parTransId="{7E4C58F3-8DD2-4B66-830A-3F4C9F767235}" sibTransId="{06E7C896-4BE0-4DC7-9E00-30818956950D}"/>
    <dgm:cxn modelId="{63289B5F-B97E-4126-AB5F-3BA89717D53C}" type="presOf" srcId="{91BC2C36-3730-4ACF-AE8E-6E0FCC62CC45}" destId="{287012E0-2B1A-40FD-819C-39A37A3251BC}" srcOrd="1" destOrd="0" presId="urn:microsoft.com/office/officeart/2005/8/layout/orgChart1"/>
    <dgm:cxn modelId="{1E6EF3F4-371C-4E30-A882-A885D897D8C2}" type="presOf" srcId="{44E7D7EA-2B22-45CD-9FB1-BF123C5DF5E0}" destId="{231F3B10-0F81-4E69-8A70-EFDBDB689819}" srcOrd="0" destOrd="0" presId="urn:microsoft.com/office/officeart/2005/8/layout/orgChart1"/>
    <dgm:cxn modelId="{310AB843-0941-4F05-AF0C-2F1DB01BE633}" type="presOf" srcId="{EE98106F-3B17-40BD-B2EE-1D188E6EFF01}" destId="{138E3873-25FC-49CA-9F1E-D78246387A7D}" srcOrd="0" destOrd="0" presId="urn:microsoft.com/office/officeart/2005/8/layout/orgChart1"/>
    <dgm:cxn modelId="{C5006BDA-5D45-48A6-9248-94BC920836BC}" srcId="{B54C3CC7-03C0-4C99-8646-D0F2B57A1B47}" destId="{83660A6D-38FD-4F35-B953-396D0F32FEB2}" srcOrd="0" destOrd="0" parTransId="{D1E0954F-1E5E-4391-9D9B-2763776DDA63}" sibTransId="{BA0FE918-165D-48B9-B024-357E07614B1B}"/>
    <dgm:cxn modelId="{C7D3855F-A25F-4F47-AC6F-A944983619D5}" type="presOf" srcId="{8E9CCDFC-2069-4BFD-92B0-0EBC8614F085}" destId="{25AE8903-D45A-4C48-B4BD-B28426308E59}" srcOrd="1" destOrd="0" presId="urn:microsoft.com/office/officeart/2005/8/layout/orgChart1"/>
    <dgm:cxn modelId="{36AAB05E-BB08-4864-BDE1-0341184C7DB3}" type="presOf" srcId="{FF8CB22B-167B-4356-814B-0B50CD42AD2C}" destId="{C1922092-F075-45A6-B160-893A12DA20A1}" srcOrd="0" destOrd="0" presId="urn:microsoft.com/office/officeart/2005/8/layout/orgChart1"/>
    <dgm:cxn modelId="{6CA38C9E-1C75-4B08-A0A6-328E5D57C244}" type="presOf" srcId="{6E0EF410-688A-4E91-9D50-4CE6743A0E27}" destId="{D218B9C8-3E05-4ECF-9B36-A10626D35FB0}" srcOrd="0" destOrd="0" presId="urn:microsoft.com/office/officeart/2005/8/layout/orgChart1"/>
    <dgm:cxn modelId="{3E38D110-B8C1-4B06-B1ED-239289AA2C06}" srcId="{D9EDAA88-5544-4127-B2CB-A0A51DE01FC5}" destId="{BA8BD7A2-3E0B-4FC6-8204-04EAE02C4AAA}" srcOrd="0" destOrd="0" parTransId="{6EE0EE9D-1788-42A9-8F7C-8D7A207C6BB8}" sibTransId="{B4899C73-7387-40AB-9DE5-3AF3E028F719}"/>
    <dgm:cxn modelId="{44CAB62C-E09F-4A0D-B2EB-9DA80AFA0A0B}" type="presOf" srcId="{5242A453-0104-4E02-A12B-1683E5C551D1}" destId="{095BD40A-6792-43CC-BE1E-C57EC8D408FC}" srcOrd="0" destOrd="0" presId="urn:microsoft.com/office/officeart/2005/8/layout/orgChart1"/>
    <dgm:cxn modelId="{4809186B-5F84-4D16-B0BC-8CEF460FD9CD}" type="presOf" srcId="{D9EDAA88-5544-4127-B2CB-A0A51DE01FC5}" destId="{CA2F01D1-E282-4632-9A18-5A3B2E85F556}" srcOrd="0" destOrd="0" presId="urn:microsoft.com/office/officeart/2005/8/layout/orgChart1"/>
    <dgm:cxn modelId="{300E3B80-A6B1-4B46-AF46-15D186087432}" type="presOf" srcId="{CA676660-2A6A-40C0-91FA-F39A620199AE}" destId="{CADB4CAA-47BF-463F-A2FD-D1B29F02CBE0}" srcOrd="0" destOrd="0" presId="urn:microsoft.com/office/officeart/2005/8/layout/orgChart1"/>
    <dgm:cxn modelId="{CFB32E98-DCAE-4C28-905F-D4869AC37BD4}" type="presParOf" srcId="{80D89977-5051-48C3-8131-7CDFFFA3C7FD}" destId="{B09D9F9A-D200-46E8-AC1E-0730F759721C}" srcOrd="0" destOrd="0" presId="urn:microsoft.com/office/officeart/2005/8/layout/orgChart1"/>
    <dgm:cxn modelId="{AAE5AF5C-BEF2-4218-8121-33D527651B33}" type="presParOf" srcId="{B09D9F9A-D200-46E8-AC1E-0730F759721C}" destId="{FD5DF998-A336-4A62-9CD3-C8D363338FC7}" srcOrd="0" destOrd="0" presId="urn:microsoft.com/office/officeart/2005/8/layout/orgChart1"/>
    <dgm:cxn modelId="{6A8FC8AB-0122-4FAD-B139-F01CEA6D4C3A}" type="presParOf" srcId="{FD5DF998-A336-4A62-9CD3-C8D363338FC7}" destId="{665356AA-ACD5-4BE6-AB42-1AF72570AAD1}" srcOrd="0" destOrd="0" presId="urn:microsoft.com/office/officeart/2005/8/layout/orgChart1"/>
    <dgm:cxn modelId="{45E608AE-06E2-4370-8B3E-4C494A56903D}" type="presParOf" srcId="{FD5DF998-A336-4A62-9CD3-C8D363338FC7}" destId="{27EEB7C0-0F6C-4403-A75E-A42435490B8A}" srcOrd="1" destOrd="0" presId="urn:microsoft.com/office/officeart/2005/8/layout/orgChart1"/>
    <dgm:cxn modelId="{E2BAA671-6B57-4D7B-89AA-C10208DB892D}" type="presParOf" srcId="{B09D9F9A-D200-46E8-AC1E-0730F759721C}" destId="{319920B0-2017-4843-A4E0-9308C15089F7}" srcOrd="1" destOrd="0" presId="urn:microsoft.com/office/officeart/2005/8/layout/orgChart1"/>
    <dgm:cxn modelId="{5E35FB0E-DE11-463C-AE6D-0529A70743E2}" type="presParOf" srcId="{319920B0-2017-4843-A4E0-9308C15089F7}" destId="{1A542051-1B17-4067-8611-8123CFB07883}" srcOrd="0" destOrd="0" presId="urn:microsoft.com/office/officeart/2005/8/layout/orgChart1"/>
    <dgm:cxn modelId="{82F44534-87F5-469F-B335-C5577BD32770}" type="presParOf" srcId="{319920B0-2017-4843-A4E0-9308C15089F7}" destId="{161994F7-0DF5-4877-A02A-87EFADD7FD4A}" srcOrd="1" destOrd="0" presId="urn:microsoft.com/office/officeart/2005/8/layout/orgChart1"/>
    <dgm:cxn modelId="{31731E2A-E6F0-4A09-AED5-C7C99EDA412B}" type="presParOf" srcId="{161994F7-0DF5-4877-A02A-87EFADD7FD4A}" destId="{8C6049A9-D3B5-4132-8636-BD2ED8CEBFA2}" srcOrd="0" destOrd="0" presId="urn:microsoft.com/office/officeart/2005/8/layout/orgChart1"/>
    <dgm:cxn modelId="{867C004C-8102-41DE-8259-45016D9090AC}" type="presParOf" srcId="{8C6049A9-D3B5-4132-8636-BD2ED8CEBFA2}" destId="{CD1D87DC-A9A6-4C60-9551-32D4758A80D2}" srcOrd="0" destOrd="0" presId="urn:microsoft.com/office/officeart/2005/8/layout/orgChart1"/>
    <dgm:cxn modelId="{3B2D6843-1D35-4E25-92D1-669BDE51A9C7}" type="presParOf" srcId="{8C6049A9-D3B5-4132-8636-BD2ED8CEBFA2}" destId="{27D6F1FE-4227-43E2-AF23-D2E02131C9B7}" srcOrd="1" destOrd="0" presId="urn:microsoft.com/office/officeart/2005/8/layout/orgChart1"/>
    <dgm:cxn modelId="{A78EC2BB-9602-4B07-93BC-9C211B34B101}" type="presParOf" srcId="{161994F7-0DF5-4877-A02A-87EFADD7FD4A}" destId="{F91901E7-1720-4A0F-A07A-AE63AEC6E587}" srcOrd="1" destOrd="0" presId="urn:microsoft.com/office/officeart/2005/8/layout/orgChart1"/>
    <dgm:cxn modelId="{05B32A09-67FF-4F55-853F-8E5BAD09D2D2}" type="presParOf" srcId="{F91901E7-1720-4A0F-A07A-AE63AEC6E587}" destId="{095BD40A-6792-43CC-BE1E-C57EC8D408FC}" srcOrd="0" destOrd="0" presId="urn:microsoft.com/office/officeart/2005/8/layout/orgChart1"/>
    <dgm:cxn modelId="{B374A409-2AF5-4696-B7F6-2837AAA1C513}" type="presParOf" srcId="{F91901E7-1720-4A0F-A07A-AE63AEC6E587}" destId="{521ED5E5-69CB-4869-9B63-A99EE8EF8888}" srcOrd="1" destOrd="0" presId="urn:microsoft.com/office/officeart/2005/8/layout/orgChart1"/>
    <dgm:cxn modelId="{05AD292A-03DD-4508-A574-2E120583AA6C}" type="presParOf" srcId="{521ED5E5-69CB-4869-9B63-A99EE8EF8888}" destId="{09E2E640-058B-4789-A23B-38F3707837BD}" srcOrd="0" destOrd="0" presId="urn:microsoft.com/office/officeart/2005/8/layout/orgChart1"/>
    <dgm:cxn modelId="{FDBA16BB-4E90-4526-9376-F31034FED269}" type="presParOf" srcId="{09E2E640-058B-4789-A23B-38F3707837BD}" destId="{95DC5BFF-6796-4261-8EC8-919AFABB604E}" srcOrd="0" destOrd="0" presId="urn:microsoft.com/office/officeart/2005/8/layout/orgChart1"/>
    <dgm:cxn modelId="{EF3995BD-C41A-4AF6-B3C1-2583F1FE3A73}" type="presParOf" srcId="{09E2E640-058B-4789-A23B-38F3707837BD}" destId="{C2DA3129-42A5-4DC6-A580-8EE236FEB4C3}" srcOrd="1" destOrd="0" presId="urn:microsoft.com/office/officeart/2005/8/layout/orgChart1"/>
    <dgm:cxn modelId="{012F191A-8D4B-4A00-8D34-F3BE71CB9A48}" type="presParOf" srcId="{521ED5E5-69CB-4869-9B63-A99EE8EF8888}" destId="{5DB47C0F-CA06-47AD-813A-152A6881EA7F}" srcOrd="1" destOrd="0" presId="urn:microsoft.com/office/officeart/2005/8/layout/orgChart1"/>
    <dgm:cxn modelId="{82A244A8-CE21-4DB1-BC27-0D623EDAD81D}" type="presParOf" srcId="{521ED5E5-69CB-4869-9B63-A99EE8EF8888}" destId="{B6625C13-E9AD-4FEC-9F82-B4613B8F4C14}" srcOrd="2" destOrd="0" presId="urn:microsoft.com/office/officeart/2005/8/layout/orgChart1"/>
    <dgm:cxn modelId="{61B75C38-AF7C-48D3-8D87-C8234FC5146B}" type="presParOf" srcId="{161994F7-0DF5-4877-A02A-87EFADD7FD4A}" destId="{B3F8EF7F-1981-401D-A3DC-4BE30E8A1E66}" srcOrd="2" destOrd="0" presId="urn:microsoft.com/office/officeart/2005/8/layout/orgChart1"/>
    <dgm:cxn modelId="{C7F66501-C250-42BB-B7E7-1F4017D58EA3}" type="presParOf" srcId="{319920B0-2017-4843-A4E0-9308C15089F7}" destId="{98B105F9-DEED-44ED-B278-995884C13A0A}" srcOrd="2" destOrd="0" presId="urn:microsoft.com/office/officeart/2005/8/layout/orgChart1"/>
    <dgm:cxn modelId="{AF0439FB-0294-4B4D-8245-AB658EDCD0B7}" type="presParOf" srcId="{319920B0-2017-4843-A4E0-9308C15089F7}" destId="{DF66E174-1D8C-4797-846D-AAE1DB291FC3}" srcOrd="3" destOrd="0" presId="urn:microsoft.com/office/officeart/2005/8/layout/orgChart1"/>
    <dgm:cxn modelId="{4A3EB4C2-FC51-469A-BC9E-D2A3CDACDBBC}" type="presParOf" srcId="{DF66E174-1D8C-4797-846D-AAE1DB291FC3}" destId="{39FC46EE-7E5A-4CA3-8C51-9101B98CBAA0}" srcOrd="0" destOrd="0" presId="urn:microsoft.com/office/officeart/2005/8/layout/orgChart1"/>
    <dgm:cxn modelId="{4BDF3758-CED5-45D3-B623-8358EA5C8908}" type="presParOf" srcId="{39FC46EE-7E5A-4CA3-8C51-9101B98CBAA0}" destId="{A210CE52-96F0-407B-82D5-C9BB733850C3}" srcOrd="0" destOrd="0" presId="urn:microsoft.com/office/officeart/2005/8/layout/orgChart1"/>
    <dgm:cxn modelId="{6E4D0A32-F12D-42E9-B3E3-F23A97E8773B}" type="presParOf" srcId="{39FC46EE-7E5A-4CA3-8C51-9101B98CBAA0}" destId="{25AE8903-D45A-4C48-B4BD-B28426308E59}" srcOrd="1" destOrd="0" presId="urn:microsoft.com/office/officeart/2005/8/layout/orgChart1"/>
    <dgm:cxn modelId="{8DD23000-BCF4-423D-AF8E-863890E73104}" type="presParOf" srcId="{DF66E174-1D8C-4797-846D-AAE1DB291FC3}" destId="{E4BC9F1B-725A-444E-BF9A-76587B22A8E5}" srcOrd="1" destOrd="0" presId="urn:microsoft.com/office/officeart/2005/8/layout/orgChart1"/>
    <dgm:cxn modelId="{73CBA913-DB1E-4FE5-AC4F-102EB58D8F48}" type="presParOf" srcId="{E4BC9F1B-725A-444E-BF9A-76587B22A8E5}" destId="{6A038AAC-669B-4630-837B-B54651280B63}" srcOrd="0" destOrd="0" presId="urn:microsoft.com/office/officeart/2005/8/layout/orgChart1"/>
    <dgm:cxn modelId="{B2F86224-337D-4681-B05A-9A5407A7831A}" type="presParOf" srcId="{E4BC9F1B-725A-444E-BF9A-76587B22A8E5}" destId="{06323903-A089-4F35-9612-288A30C4BF5A}" srcOrd="1" destOrd="0" presId="urn:microsoft.com/office/officeart/2005/8/layout/orgChart1"/>
    <dgm:cxn modelId="{F510FA20-F9BA-42D0-A6E3-E15C807330A0}" type="presParOf" srcId="{06323903-A089-4F35-9612-288A30C4BF5A}" destId="{755352FC-454A-491D-B676-8B273186BE0B}" srcOrd="0" destOrd="0" presId="urn:microsoft.com/office/officeart/2005/8/layout/orgChart1"/>
    <dgm:cxn modelId="{7A0F765A-7E15-4510-A065-BC93FC8EED50}" type="presParOf" srcId="{755352FC-454A-491D-B676-8B273186BE0B}" destId="{D0AD7302-7CC4-4854-AFB4-2FA0E51EF4F8}" srcOrd="0" destOrd="0" presId="urn:microsoft.com/office/officeart/2005/8/layout/orgChart1"/>
    <dgm:cxn modelId="{9DCA0A4B-84F3-4BA1-AD39-F7CEDDD4190F}" type="presParOf" srcId="{755352FC-454A-491D-B676-8B273186BE0B}" destId="{4F5D7623-6E5F-450A-A5E7-0A1A763C927D}" srcOrd="1" destOrd="0" presId="urn:microsoft.com/office/officeart/2005/8/layout/orgChart1"/>
    <dgm:cxn modelId="{477FD95A-A8FF-473C-87E9-BD82D82C3C0E}" type="presParOf" srcId="{06323903-A089-4F35-9612-288A30C4BF5A}" destId="{E29059EA-6C21-4133-893A-A167ED68B8D8}" srcOrd="1" destOrd="0" presId="urn:microsoft.com/office/officeart/2005/8/layout/orgChart1"/>
    <dgm:cxn modelId="{EDF45E69-FBB5-42F1-84CD-76C4C396CAC2}" type="presParOf" srcId="{06323903-A089-4F35-9612-288A30C4BF5A}" destId="{4C6FA7A7-FDAB-44A7-B27C-9061316F7F96}" srcOrd="2" destOrd="0" presId="urn:microsoft.com/office/officeart/2005/8/layout/orgChart1"/>
    <dgm:cxn modelId="{84F69A70-6395-4AF6-841E-AED1BD28C979}" type="presParOf" srcId="{DF66E174-1D8C-4797-846D-AAE1DB291FC3}" destId="{E9EC6035-447A-413B-8788-B4C8D907F1D3}" srcOrd="2" destOrd="0" presId="urn:microsoft.com/office/officeart/2005/8/layout/orgChart1"/>
    <dgm:cxn modelId="{74B6DC6E-4AF8-41F9-9A2C-57978966FB0C}" type="presParOf" srcId="{319920B0-2017-4843-A4E0-9308C15089F7}" destId="{00CA0B9B-EB83-4707-8780-1D6F5571F45C}" srcOrd="4" destOrd="0" presId="urn:microsoft.com/office/officeart/2005/8/layout/orgChart1"/>
    <dgm:cxn modelId="{2EB740CB-8555-4EDE-B467-2530758290DA}" type="presParOf" srcId="{319920B0-2017-4843-A4E0-9308C15089F7}" destId="{1F77152D-0515-43AF-8364-20D4BBADF7F4}" srcOrd="5" destOrd="0" presId="urn:microsoft.com/office/officeart/2005/8/layout/orgChart1"/>
    <dgm:cxn modelId="{2D485BCE-D7F6-4071-8CDE-5430DB19FC95}" type="presParOf" srcId="{1F77152D-0515-43AF-8364-20D4BBADF7F4}" destId="{6C47B69C-70C2-44A1-B11C-B723910DA79E}" srcOrd="0" destOrd="0" presId="urn:microsoft.com/office/officeart/2005/8/layout/orgChart1"/>
    <dgm:cxn modelId="{1249F86A-081A-48A8-B8C2-7D7413B5DD7D}" type="presParOf" srcId="{6C47B69C-70C2-44A1-B11C-B723910DA79E}" destId="{CA2F01D1-E282-4632-9A18-5A3B2E85F556}" srcOrd="0" destOrd="0" presId="urn:microsoft.com/office/officeart/2005/8/layout/orgChart1"/>
    <dgm:cxn modelId="{700136C8-C2B4-4824-AB30-853161849804}" type="presParOf" srcId="{6C47B69C-70C2-44A1-B11C-B723910DA79E}" destId="{D292173C-F705-49EF-B41A-F309F3C5E92C}" srcOrd="1" destOrd="0" presId="urn:microsoft.com/office/officeart/2005/8/layout/orgChart1"/>
    <dgm:cxn modelId="{B9666E64-8403-46CA-81DB-0FA4A92808C7}" type="presParOf" srcId="{1F77152D-0515-43AF-8364-20D4BBADF7F4}" destId="{EB5225AA-AC1D-496E-8968-F0F819F3CA82}" srcOrd="1" destOrd="0" presId="urn:microsoft.com/office/officeart/2005/8/layout/orgChart1"/>
    <dgm:cxn modelId="{AAE281C2-92E0-430E-A6DB-FB1D6B073384}" type="presParOf" srcId="{EB5225AA-AC1D-496E-8968-F0F819F3CA82}" destId="{AF8EC200-D13C-47CA-873B-981DD1B05111}" srcOrd="0" destOrd="0" presId="urn:microsoft.com/office/officeart/2005/8/layout/orgChart1"/>
    <dgm:cxn modelId="{C784B0D7-6FFE-4926-83C8-EE8A4B4353CC}" type="presParOf" srcId="{EB5225AA-AC1D-496E-8968-F0F819F3CA82}" destId="{3E31B910-39D2-4FE2-88BC-10B281209426}" srcOrd="1" destOrd="0" presId="urn:microsoft.com/office/officeart/2005/8/layout/orgChart1"/>
    <dgm:cxn modelId="{615114B7-EA01-49D6-A374-AA7B1547EE5B}" type="presParOf" srcId="{3E31B910-39D2-4FE2-88BC-10B281209426}" destId="{EEF3AF28-0948-44F3-9F15-C4125CC6939D}" srcOrd="0" destOrd="0" presId="urn:microsoft.com/office/officeart/2005/8/layout/orgChart1"/>
    <dgm:cxn modelId="{F8CFDE98-F689-4100-ABB0-C0BA5A35516D}" type="presParOf" srcId="{EEF3AF28-0948-44F3-9F15-C4125CC6939D}" destId="{AC1E8CCC-F30F-43AE-B9B7-A2E6991EAEDE}" srcOrd="0" destOrd="0" presId="urn:microsoft.com/office/officeart/2005/8/layout/orgChart1"/>
    <dgm:cxn modelId="{D7D324D3-B8FF-40AC-B5AA-1120862C5BC8}" type="presParOf" srcId="{EEF3AF28-0948-44F3-9F15-C4125CC6939D}" destId="{C6458142-E72B-46CC-8930-5EF2FCEE1617}" srcOrd="1" destOrd="0" presId="urn:microsoft.com/office/officeart/2005/8/layout/orgChart1"/>
    <dgm:cxn modelId="{80B2AAB1-192E-4228-9EBA-0F2C4C1F0E3F}" type="presParOf" srcId="{3E31B910-39D2-4FE2-88BC-10B281209426}" destId="{2A23F238-BBA4-4810-AC56-63F484D110D1}" srcOrd="1" destOrd="0" presId="urn:microsoft.com/office/officeart/2005/8/layout/orgChart1"/>
    <dgm:cxn modelId="{08594ED1-AA5D-4E06-8CCE-BB581E5E7E9C}" type="presParOf" srcId="{3E31B910-39D2-4FE2-88BC-10B281209426}" destId="{D291B56E-1BD1-4253-B105-4658F3ED3B4E}" srcOrd="2" destOrd="0" presId="urn:microsoft.com/office/officeart/2005/8/layout/orgChart1"/>
    <dgm:cxn modelId="{34A25D98-6A4A-458E-99FE-87155814AF58}" type="presParOf" srcId="{1F77152D-0515-43AF-8364-20D4BBADF7F4}" destId="{4E4C2DA4-2493-42E4-A1B2-8B9E380F0053}" srcOrd="2" destOrd="0" presId="urn:microsoft.com/office/officeart/2005/8/layout/orgChart1"/>
    <dgm:cxn modelId="{33CD68E4-2A79-477D-B671-8C680F7A9FE6}" type="presParOf" srcId="{319920B0-2017-4843-A4E0-9308C15089F7}" destId="{01D6497B-2639-44D2-B0D2-10037905144B}" srcOrd="6" destOrd="0" presId="urn:microsoft.com/office/officeart/2005/8/layout/orgChart1"/>
    <dgm:cxn modelId="{D83D8C0A-8150-4993-B021-5D264D889994}" type="presParOf" srcId="{319920B0-2017-4843-A4E0-9308C15089F7}" destId="{3D556423-CA01-4417-9D7B-EA833F8B6FE5}" srcOrd="7" destOrd="0" presId="urn:microsoft.com/office/officeart/2005/8/layout/orgChart1"/>
    <dgm:cxn modelId="{F703CF92-D3CB-43C8-BFC6-F4B49655AC02}" type="presParOf" srcId="{3D556423-CA01-4417-9D7B-EA833F8B6FE5}" destId="{625878EF-474A-4C36-9EDD-2F28A3A8BBCA}" srcOrd="0" destOrd="0" presId="urn:microsoft.com/office/officeart/2005/8/layout/orgChart1"/>
    <dgm:cxn modelId="{89C82E9E-FC7A-423E-94F4-906B10B22597}" type="presParOf" srcId="{625878EF-474A-4C36-9EDD-2F28A3A8BBCA}" destId="{CADB4CAA-47BF-463F-A2FD-D1B29F02CBE0}" srcOrd="0" destOrd="0" presId="urn:microsoft.com/office/officeart/2005/8/layout/orgChart1"/>
    <dgm:cxn modelId="{9D5AE1B7-DF4C-4E94-B6E9-5F96C9992778}" type="presParOf" srcId="{625878EF-474A-4C36-9EDD-2F28A3A8BBCA}" destId="{EBC3F414-5007-4FAF-934C-444FF81B7699}" srcOrd="1" destOrd="0" presId="urn:microsoft.com/office/officeart/2005/8/layout/orgChart1"/>
    <dgm:cxn modelId="{73879B2C-3503-47EC-AEC5-C02908D1E3A2}" type="presParOf" srcId="{3D556423-CA01-4417-9D7B-EA833F8B6FE5}" destId="{FA77997F-5B6E-4C0C-AA1C-F8640247C8BD}" srcOrd="1" destOrd="0" presId="urn:microsoft.com/office/officeart/2005/8/layout/orgChart1"/>
    <dgm:cxn modelId="{F97AE597-2A88-4FE6-B7DE-71570985FEAD}" type="presParOf" srcId="{FA77997F-5B6E-4C0C-AA1C-F8640247C8BD}" destId="{138E3873-25FC-49CA-9F1E-D78246387A7D}" srcOrd="0" destOrd="0" presId="urn:microsoft.com/office/officeart/2005/8/layout/orgChart1"/>
    <dgm:cxn modelId="{1E4F0CFE-5777-4BD8-A3EE-73BE607D6307}" type="presParOf" srcId="{FA77997F-5B6E-4C0C-AA1C-F8640247C8BD}" destId="{E12EF81C-9691-4B85-9EB4-BB561EFC64DF}" srcOrd="1" destOrd="0" presId="urn:microsoft.com/office/officeart/2005/8/layout/orgChart1"/>
    <dgm:cxn modelId="{6C240D08-1249-474E-AC82-9805B2DFC0E8}" type="presParOf" srcId="{E12EF81C-9691-4B85-9EB4-BB561EFC64DF}" destId="{1A510AB1-B76C-4EFB-A0E0-C12EE9676385}" srcOrd="0" destOrd="0" presId="urn:microsoft.com/office/officeart/2005/8/layout/orgChart1"/>
    <dgm:cxn modelId="{A8B1434B-6A4C-462B-B32D-AD95884709ED}" type="presParOf" srcId="{1A510AB1-B76C-4EFB-A0E0-C12EE9676385}" destId="{3530B7D1-EE10-4C3E-A106-B3018911F125}" srcOrd="0" destOrd="0" presId="urn:microsoft.com/office/officeart/2005/8/layout/orgChart1"/>
    <dgm:cxn modelId="{160816F2-EECB-4580-94B0-448C125D96F0}" type="presParOf" srcId="{1A510AB1-B76C-4EFB-A0E0-C12EE9676385}" destId="{FBFAB1D2-918D-472C-86BE-9AF7CA2BA979}" srcOrd="1" destOrd="0" presId="urn:microsoft.com/office/officeart/2005/8/layout/orgChart1"/>
    <dgm:cxn modelId="{F8824501-3314-4B79-803E-E8EBDAE076DA}" type="presParOf" srcId="{E12EF81C-9691-4B85-9EB4-BB561EFC64DF}" destId="{9A89EDA8-2E08-4C73-A9C0-1009FB24F194}" srcOrd="1" destOrd="0" presId="urn:microsoft.com/office/officeart/2005/8/layout/orgChart1"/>
    <dgm:cxn modelId="{AA4CF287-250C-482C-8DAD-DA5B90FA7C4B}" type="presParOf" srcId="{E12EF81C-9691-4B85-9EB4-BB561EFC64DF}" destId="{0F048975-17A1-4E1E-8250-E1269B507A3B}" srcOrd="2" destOrd="0" presId="urn:microsoft.com/office/officeart/2005/8/layout/orgChart1"/>
    <dgm:cxn modelId="{C2D6B1A2-EDEB-4578-9104-72C3E137AB44}" type="presParOf" srcId="{3D556423-CA01-4417-9D7B-EA833F8B6FE5}" destId="{6074AA03-A2D8-4899-B964-D88B290DC5C0}" srcOrd="2" destOrd="0" presId="urn:microsoft.com/office/officeart/2005/8/layout/orgChart1"/>
    <dgm:cxn modelId="{5412DF34-66AC-4711-82DB-3ECA3A1AF86E}" type="presParOf" srcId="{319920B0-2017-4843-A4E0-9308C15089F7}" destId="{187FF03E-3F81-4023-9CEB-3918EFFE3E50}" srcOrd="8" destOrd="0" presId="urn:microsoft.com/office/officeart/2005/8/layout/orgChart1"/>
    <dgm:cxn modelId="{36918AF0-ED7C-4C68-B587-579B41FA4C2D}" type="presParOf" srcId="{319920B0-2017-4843-A4E0-9308C15089F7}" destId="{25C7A79F-DF25-4827-9458-5CD54973237D}" srcOrd="9" destOrd="0" presId="urn:microsoft.com/office/officeart/2005/8/layout/orgChart1"/>
    <dgm:cxn modelId="{FE60D3EB-A5FD-45D8-AB15-A0A5F4F0E342}" type="presParOf" srcId="{25C7A79F-DF25-4827-9458-5CD54973237D}" destId="{FBDA8900-3525-4BBB-9CEF-9CD7F81FBAE0}" srcOrd="0" destOrd="0" presId="urn:microsoft.com/office/officeart/2005/8/layout/orgChart1"/>
    <dgm:cxn modelId="{0D78D0F6-0B0B-4347-84B6-A34FFB0F70B1}" type="presParOf" srcId="{FBDA8900-3525-4BBB-9CEF-9CD7F81FBAE0}" destId="{5CF007F1-1CEB-4F6F-90CE-067EF593CA3B}" srcOrd="0" destOrd="0" presId="urn:microsoft.com/office/officeart/2005/8/layout/orgChart1"/>
    <dgm:cxn modelId="{44A39F46-421E-40D0-A5A2-7291AFF6B9AF}" type="presParOf" srcId="{FBDA8900-3525-4BBB-9CEF-9CD7F81FBAE0}" destId="{557449CD-8437-4C71-B864-99C553D52054}" srcOrd="1" destOrd="0" presId="urn:microsoft.com/office/officeart/2005/8/layout/orgChart1"/>
    <dgm:cxn modelId="{260FD837-872C-4202-B462-BE85BC9A50B2}" type="presParOf" srcId="{25C7A79F-DF25-4827-9458-5CD54973237D}" destId="{53A78AB5-A75A-4E47-A2FB-99F7DCB3E5E8}" srcOrd="1" destOrd="0" presId="urn:microsoft.com/office/officeart/2005/8/layout/orgChart1"/>
    <dgm:cxn modelId="{746D3587-E179-4DDA-9838-659FFA752299}" type="presParOf" srcId="{53A78AB5-A75A-4E47-A2FB-99F7DCB3E5E8}" destId="{E447A3CB-A5FC-4E5B-B127-6A220CA6408C}" srcOrd="0" destOrd="0" presId="urn:microsoft.com/office/officeart/2005/8/layout/orgChart1"/>
    <dgm:cxn modelId="{8A730476-31C0-4A64-8B0C-76E17F015E1E}" type="presParOf" srcId="{53A78AB5-A75A-4E47-A2FB-99F7DCB3E5E8}" destId="{0771D85B-04CE-4C0F-8882-797DC2BC1731}" srcOrd="1" destOrd="0" presId="urn:microsoft.com/office/officeart/2005/8/layout/orgChart1"/>
    <dgm:cxn modelId="{5BFDD4CB-5E58-4F87-A554-7F1D0DE734AE}" type="presParOf" srcId="{0771D85B-04CE-4C0F-8882-797DC2BC1731}" destId="{548016C9-4BB9-47D3-97F8-CE12424D9153}" srcOrd="0" destOrd="0" presId="urn:microsoft.com/office/officeart/2005/8/layout/orgChart1"/>
    <dgm:cxn modelId="{1DC1BDE6-470A-4DD0-8C62-EB300B9891E6}" type="presParOf" srcId="{548016C9-4BB9-47D3-97F8-CE12424D9153}" destId="{A3CD99EC-641F-4601-BCB3-A4DA4203393C}" srcOrd="0" destOrd="0" presId="urn:microsoft.com/office/officeart/2005/8/layout/orgChart1"/>
    <dgm:cxn modelId="{DF0AAEF8-D995-4377-8226-446999542A53}" type="presParOf" srcId="{548016C9-4BB9-47D3-97F8-CE12424D9153}" destId="{287012E0-2B1A-40FD-819C-39A37A3251BC}" srcOrd="1" destOrd="0" presId="urn:microsoft.com/office/officeart/2005/8/layout/orgChart1"/>
    <dgm:cxn modelId="{7EB0006E-1ED5-4A97-918E-DE2FFD5B967D}" type="presParOf" srcId="{0771D85B-04CE-4C0F-8882-797DC2BC1731}" destId="{249F6859-D373-48C3-AE99-CB941CDAB759}" srcOrd="1" destOrd="0" presId="urn:microsoft.com/office/officeart/2005/8/layout/orgChart1"/>
    <dgm:cxn modelId="{75BA2B76-8D9A-48CB-99B5-CABF056AFDFE}" type="presParOf" srcId="{0771D85B-04CE-4C0F-8882-797DC2BC1731}" destId="{D31A30CB-D546-4383-84C1-6E856AEDF57E}" srcOrd="2" destOrd="0" presId="urn:microsoft.com/office/officeart/2005/8/layout/orgChart1"/>
    <dgm:cxn modelId="{02957E71-1B0A-4044-96B5-363A6DC990A2}" type="presParOf" srcId="{25C7A79F-DF25-4827-9458-5CD54973237D}" destId="{4726FCFF-F126-4CD0-8FD5-BC5F63DB0441}" srcOrd="2" destOrd="0" presId="urn:microsoft.com/office/officeart/2005/8/layout/orgChart1"/>
    <dgm:cxn modelId="{2D2FC458-D439-4E57-A050-65CD6292C56F}" type="presParOf" srcId="{319920B0-2017-4843-A4E0-9308C15089F7}" destId="{335C96A7-5183-46BA-B277-4541FEE4AE58}" srcOrd="10" destOrd="0" presId="urn:microsoft.com/office/officeart/2005/8/layout/orgChart1"/>
    <dgm:cxn modelId="{4D1EB4D7-E352-4D3E-AF89-0E0D47DE2BAE}" type="presParOf" srcId="{319920B0-2017-4843-A4E0-9308C15089F7}" destId="{DB130C84-941A-4619-80A7-C486CAEBAC04}" srcOrd="11" destOrd="0" presId="urn:microsoft.com/office/officeart/2005/8/layout/orgChart1"/>
    <dgm:cxn modelId="{95C841F6-D6C4-4480-A824-D35E29C19B91}" type="presParOf" srcId="{DB130C84-941A-4619-80A7-C486CAEBAC04}" destId="{DA191C3B-2E86-465F-B46D-6013F6065040}" srcOrd="0" destOrd="0" presId="urn:microsoft.com/office/officeart/2005/8/layout/orgChart1"/>
    <dgm:cxn modelId="{C2BEE5B1-5307-44D5-95ED-3A702C94C3D9}" type="presParOf" srcId="{DA191C3B-2E86-465F-B46D-6013F6065040}" destId="{231F3B10-0F81-4E69-8A70-EFDBDB689819}" srcOrd="0" destOrd="0" presId="urn:microsoft.com/office/officeart/2005/8/layout/orgChart1"/>
    <dgm:cxn modelId="{81BC658A-59AA-4B29-9D7F-13D6FE308671}" type="presParOf" srcId="{DA191C3B-2E86-465F-B46D-6013F6065040}" destId="{CB0FEB2F-C53D-4EF8-BAE2-A23621BA0477}" srcOrd="1" destOrd="0" presId="urn:microsoft.com/office/officeart/2005/8/layout/orgChart1"/>
    <dgm:cxn modelId="{2CC121AB-8BF1-4535-BF49-37CDF524DDB9}" type="presParOf" srcId="{DB130C84-941A-4619-80A7-C486CAEBAC04}" destId="{F2DBA176-1667-4608-96E9-B8608249209D}" srcOrd="1" destOrd="0" presId="urn:microsoft.com/office/officeart/2005/8/layout/orgChart1"/>
    <dgm:cxn modelId="{21F8C325-9950-41EF-B3AA-599359DE02A5}" type="presParOf" srcId="{F2DBA176-1667-4608-96E9-B8608249209D}" destId="{C1922092-F075-45A6-B160-893A12DA20A1}" srcOrd="0" destOrd="0" presId="urn:microsoft.com/office/officeart/2005/8/layout/orgChart1"/>
    <dgm:cxn modelId="{CAB753FB-9207-49F2-868A-94640DF3068D}" type="presParOf" srcId="{F2DBA176-1667-4608-96E9-B8608249209D}" destId="{6D64B919-1E11-4361-B3FE-309D40A507D1}" srcOrd="1" destOrd="0" presId="urn:microsoft.com/office/officeart/2005/8/layout/orgChart1"/>
    <dgm:cxn modelId="{320B44C2-3A4E-4920-A0F3-89F59D836BE4}" type="presParOf" srcId="{6D64B919-1E11-4361-B3FE-309D40A507D1}" destId="{CCCA2555-6709-4385-A928-38A1B337061D}" srcOrd="0" destOrd="0" presId="urn:microsoft.com/office/officeart/2005/8/layout/orgChart1"/>
    <dgm:cxn modelId="{B2E4AB97-DD9D-4542-8472-D3CEEDE919C1}" type="presParOf" srcId="{CCCA2555-6709-4385-A928-38A1B337061D}" destId="{D218B9C8-3E05-4ECF-9B36-A10626D35FB0}" srcOrd="0" destOrd="0" presId="urn:microsoft.com/office/officeart/2005/8/layout/orgChart1"/>
    <dgm:cxn modelId="{041F4823-C198-4F37-95E8-21DBD8769203}" type="presParOf" srcId="{CCCA2555-6709-4385-A928-38A1B337061D}" destId="{76BE2075-43C9-4D72-AC96-B610F6020C32}" srcOrd="1" destOrd="0" presId="urn:microsoft.com/office/officeart/2005/8/layout/orgChart1"/>
    <dgm:cxn modelId="{6BAFE51D-543B-449B-9E64-AF0C4A44B2B1}" type="presParOf" srcId="{6D64B919-1E11-4361-B3FE-309D40A507D1}" destId="{5D2C11BB-DE7D-445E-9126-1D4F69BA9D1C}" srcOrd="1" destOrd="0" presId="urn:microsoft.com/office/officeart/2005/8/layout/orgChart1"/>
    <dgm:cxn modelId="{E22A4955-EC56-4743-8FD3-D887A7B47F5C}" type="presParOf" srcId="{6D64B919-1E11-4361-B3FE-309D40A507D1}" destId="{CC94C304-800D-4636-B259-C393DCD005B3}" srcOrd="2" destOrd="0" presId="urn:microsoft.com/office/officeart/2005/8/layout/orgChart1"/>
    <dgm:cxn modelId="{61A87855-504E-4D88-8A47-33F8F2408F2A}" type="presParOf" srcId="{DB130C84-941A-4619-80A7-C486CAEBAC04}" destId="{86A1E9C2-A1DC-4ABD-91D1-119C4E47449D}" srcOrd="2" destOrd="0" presId="urn:microsoft.com/office/officeart/2005/8/layout/orgChart1"/>
    <dgm:cxn modelId="{00CE38A2-2785-4E42-B36E-A1A2D509958E}" type="presParOf" srcId="{B09D9F9A-D200-46E8-AC1E-0730F759721C}" destId="{0FD4AB81-AE21-4823-8628-83728C924A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2B6E4-71AD-4695-A42A-168E93AC4A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F7D9E7A-61A2-4046-9B4D-9730DE56DA7D}">
      <dgm:prSet phldrT="[Texto]"/>
      <dgm:spPr/>
      <dgm:t>
        <a:bodyPr/>
        <a:lstStyle/>
        <a:p>
          <a:r>
            <a:rPr lang="pt-BR" dirty="0" smtClean="0"/>
            <a:t>LOGIN</a:t>
          </a:r>
          <a:endParaRPr lang="pt-BR" dirty="0"/>
        </a:p>
      </dgm:t>
    </dgm:pt>
    <dgm:pt modelId="{8677C3C6-BF32-461E-A069-B6F3327B4830}" type="parTrans" cxnId="{BD4C6486-91DC-48CD-8C4F-2199F6F5D1D2}">
      <dgm:prSet/>
      <dgm:spPr/>
      <dgm:t>
        <a:bodyPr/>
        <a:lstStyle/>
        <a:p>
          <a:endParaRPr lang="pt-BR"/>
        </a:p>
      </dgm:t>
    </dgm:pt>
    <dgm:pt modelId="{C99AEC4D-3ACD-44B2-8557-AD52433ED323}" type="sibTrans" cxnId="{BD4C6486-91DC-48CD-8C4F-2199F6F5D1D2}">
      <dgm:prSet/>
      <dgm:spPr/>
      <dgm:t>
        <a:bodyPr/>
        <a:lstStyle/>
        <a:p>
          <a:endParaRPr lang="pt-BR"/>
        </a:p>
      </dgm:t>
    </dgm:pt>
    <dgm:pt modelId="{B58FC572-AEA5-4E21-A180-58F2B9C990A9}" type="asst">
      <dgm:prSet phldrT="[Texto]"/>
      <dgm:spPr/>
      <dgm:t>
        <a:bodyPr/>
        <a:lstStyle/>
        <a:p>
          <a:r>
            <a:rPr lang="pt-BR" dirty="0" smtClean="0"/>
            <a:t>CADASTRO</a:t>
          </a:r>
          <a:endParaRPr lang="pt-BR" dirty="0"/>
        </a:p>
      </dgm:t>
    </dgm:pt>
    <dgm:pt modelId="{869C0A42-57E4-4F1F-93F3-11AC4F1009C1}" type="parTrans" cxnId="{360A4325-F600-4265-A0ED-A4CD3A574065}">
      <dgm:prSet/>
      <dgm:spPr/>
      <dgm:t>
        <a:bodyPr/>
        <a:lstStyle/>
        <a:p>
          <a:endParaRPr lang="pt-BR"/>
        </a:p>
      </dgm:t>
    </dgm:pt>
    <dgm:pt modelId="{E93CA465-434E-4A15-8D62-8C258CE6E08E}" type="sibTrans" cxnId="{360A4325-F600-4265-A0ED-A4CD3A574065}">
      <dgm:prSet/>
      <dgm:spPr/>
      <dgm:t>
        <a:bodyPr/>
        <a:lstStyle/>
        <a:p>
          <a:endParaRPr lang="pt-BR"/>
        </a:p>
      </dgm:t>
    </dgm:pt>
    <dgm:pt modelId="{75BA672D-42F0-47FD-80C1-E2D7CD34840D}">
      <dgm:prSet phldrT="[Texto]"/>
      <dgm:spPr/>
      <dgm:t>
        <a:bodyPr/>
        <a:lstStyle/>
        <a:p>
          <a:r>
            <a:rPr lang="pt-BR" dirty="0" smtClean="0"/>
            <a:t>FILTERS</a:t>
          </a:r>
          <a:endParaRPr lang="pt-BR" dirty="0"/>
        </a:p>
      </dgm:t>
    </dgm:pt>
    <dgm:pt modelId="{ADC55107-E6B7-490A-8709-49703BF04261}" type="parTrans" cxnId="{104DCF03-D8E0-46AD-829E-EA6AE2CB6196}">
      <dgm:prSet/>
      <dgm:spPr/>
      <dgm:t>
        <a:bodyPr/>
        <a:lstStyle/>
        <a:p>
          <a:endParaRPr lang="pt-BR"/>
        </a:p>
      </dgm:t>
    </dgm:pt>
    <dgm:pt modelId="{58D3C8BA-963D-43BE-A6B6-A772648D1543}" type="sibTrans" cxnId="{104DCF03-D8E0-46AD-829E-EA6AE2CB6196}">
      <dgm:prSet/>
      <dgm:spPr/>
      <dgm:t>
        <a:bodyPr/>
        <a:lstStyle/>
        <a:p>
          <a:endParaRPr lang="pt-BR"/>
        </a:p>
      </dgm:t>
    </dgm:pt>
    <dgm:pt modelId="{482163CA-8209-4F5B-AA30-EAF2FC46660E}" type="pres">
      <dgm:prSet presAssocID="{C382B6E4-71AD-4695-A42A-168E93AC4A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3D70BD41-0D02-42FF-A601-6B91768F0212}" type="pres">
      <dgm:prSet presAssocID="{CF7D9E7A-61A2-4046-9B4D-9730DE56DA7D}" presName="hierRoot1" presStyleCnt="0">
        <dgm:presLayoutVars>
          <dgm:hierBranch val="init"/>
        </dgm:presLayoutVars>
      </dgm:prSet>
      <dgm:spPr/>
    </dgm:pt>
    <dgm:pt modelId="{58F73976-FE10-4127-A8BB-F22399CBE1CE}" type="pres">
      <dgm:prSet presAssocID="{CF7D9E7A-61A2-4046-9B4D-9730DE56DA7D}" presName="rootComposite1" presStyleCnt="0"/>
      <dgm:spPr/>
    </dgm:pt>
    <dgm:pt modelId="{58B92F0B-48F1-482D-B17C-43FE60199C0E}" type="pres">
      <dgm:prSet presAssocID="{CF7D9E7A-61A2-4046-9B4D-9730DE56DA7D}" presName="rootText1" presStyleLbl="node0" presStyleIdx="0" presStyleCnt="3" custScaleX="23027" custScaleY="13797" custLinFactNeighborX="35594" custLinFactNeighborY="-389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554337-1ABC-418D-9812-8634A085ED61}" type="pres">
      <dgm:prSet presAssocID="{CF7D9E7A-61A2-4046-9B4D-9730DE56DA7D}" presName="rootConnector1" presStyleLbl="node1" presStyleIdx="0" presStyleCnt="0"/>
      <dgm:spPr/>
      <dgm:t>
        <a:bodyPr/>
        <a:lstStyle/>
        <a:p>
          <a:endParaRPr lang="pt-BR"/>
        </a:p>
      </dgm:t>
    </dgm:pt>
    <dgm:pt modelId="{CF29082F-8CC9-4946-9F82-F6C872A47CCA}" type="pres">
      <dgm:prSet presAssocID="{CF7D9E7A-61A2-4046-9B4D-9730DE56DA7D}" presName="hierChild2" presStyleCnt="0"/>
      <dgm:spPr/>
    </dgm:pt>
    <dgm:pt modelId="{5B650D2D-4AC5-4FCD-8643-570A5C2E2858}" type="pres">
      <dgm:prSet presAssocID="{CF7D9E7A-61A2-4046-9B4D-9730DE56DA7D}" presName="hierChild3" presStyleCnt="0"/>
      <dgm:spPr/>
    </dgm:pt>
    <dgm:pt modelId="{4D405F10-B27F-4C54-B02B-29E3B74FFBE5}" type="pres">
      <dgm:prSet presAssocID="{B58FC572-AEA5-4E21-A180-58F2B9C990A9}" presName="hierRoot1" presStyleCnt="0">
        <dgm:presLayoutVars>
          <dgm:hierBranch val="init"/>
        </dgm:presLayoutVars>
      </dgm:prSet>
      <dgm:spPr/>
    </dgm:pt>
    <dgm:pt modelId="{37A54C28-CC2F-4A86-8824-8592A77CDF93}" type="pres">
      <dgm:prSet presAssocID="{B58FC572-AEA5-4E21-A180-58F2B9C990A9}" presName="rootComposite1" presStyleCnt="0"/>
      <dgm:spPr/>
    </dgm:pt>
    <dgm:pt modelId="{A4B23E03-33CE-4D20-A33A-B0BB6799928C}" type="pres">
      <dgm:prSet presAssocID="{B58FC572-AEA5-4E21-A180-58F2B9C990A9}" presName="rootText1" presStyleLbl="node0" presStyleIdx="1" presStyleCnt="3" custScaleX="23027" custScaleY="13797" custLinFactNeighborX="24167" custLinFactNeighborY="-3859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E4CDEF-ED97-4BDC-B7AB-966AEB158042}" type="pres">
      <dgm:prSet presAssocID="{B58FC572-AEA5-4E21-A180-58F2B9C990A9}" presName="rootConnector1" presStyleLbl="asst0" presStyleIdx="0" presStyleCnt="0"/>
      <dgm:spPr/>
      <dgm:t>
        <a:bodyPr/>
        <a:lstStyle/>
        <a:p>
          <a:endParaRPr lang="pt-BR"/>
        </a:p>
      </dgm:t>
    </dgm:pt>
    <dgm:pt modelId="{8B9548A3-B344-43D1-A32F-9F9B368E73B1}" type="pres">
      <dgm:prSet presAssocID="{B58FC572-AEA5-4E21-A180-58F2B9C990A9}" presName="hierChild2" presStyleCnt="0"/>
      <dgm:spPr/>
    </dgm:pt>
    <dgm:pt modelId="{CF939D42-695C-4BF1-BE6D-F328A70D908E}" type="pres">
      <dgm:prSet presAssocID="{B58FC572-AEA5-4E21-A180-58F2B9C990A9}" presName="hierChild3" presStyleCnt="0"/>
      <dgm:spPr/>
    </dgm:pt>
    <dgm:pt modelId="{9FB1EA53-8C98-49CA-8D86-F09C1A09FB26}" type="pres">
      <dgm:prSet presAssocID="{75BA672D-42F0-47FD-80C1-E2D7CD34840D}" presName="hierRoot1" presStyleCnt="0">
        <dgm:presLayoutVars>
          <dgm:hierBranch val="init"/>
        </dgm:presLayoutVars>
      </dgm:prSet>
      <dgm:spPr/>
    </dgm:pt>
    <dgm:pt modelId="{E2AF946A-8C32-4B5C-B94A-20E422DF51D4}" type="pres">
      <dgm:prSet presAssocID="{75BA672D-42F0-47FD-80C1-E2D7CD34840D}" presName="rootComposite1" presStyleCnt="0"/>
      <dgm:spPr/>
    </dgm:pt>
    <dgm:pt modelId="{ACFA83CF-155E-40CD-953A-FDAED1A2C169}" type="pres">
      <dgm:prSet presAssocID="{75BA672D-42F0-47FD-80C1-E2D7CD34840D}" presName="rootText1" presStyleLbl="node0" presStyleIdx="2" presStyleCnt="3" custScaleX="23027" custScaleY="13797" custLinFactNeighborX="-36647" custLinFactNeighborY="-1683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4842E9-50D6-4C9C-87C2-5D83474BA0E7}" type="pres">
      <dgm:prSet presAssocID="{75BA672D-42F0-47FD-80C1-E2D7CD34840D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7F466F4-454A-4F66-859D-3CA262055933}" type="pres">
      <dgm:prSet presAssocID="{75BA672D-42F0-47FD-80C1-E2D7CD34840D}" presName="hierChild2" presStyleCnt="0"/>
      <dgm:spPr/>
    </dgm:pt>
    <dgm:pt modelId="{15327CCD-781E-449A-A059-DA355C9E13A8}" type="pres">
      <dgm:prSet presAssocID="{75BA672D-42F0-47FD-80C1-E2D7CD34840D}" presName="hierChild3" presStyleCnt="0"/>
      <dgm:spPr/>
    </dgm:pt>
  </dgm:ptLst>
  <dgm:cxnLst>
    <dgm:cxn modelId="{BD4C6486-91DC-48CD-8C4F-2199F6F5D1D2}" srcId="{C382B6E4-71AD-4695-A42A-168E93AC4A95}" destId="{CF7D9E7A-61A2-4046-9B4D-9730DE56DA7D}" srcOrd="0" destOrd="0" parTransId="{8677C3C6-BF32-461E-A069-B6F3327B4830}" sibTransId="{C99AEC4D-3ACD-44B2-8557-AD52433ED323}"/>
    <dgm:cxn modelId="{5949730A-1111-45E2-8E57-DCF7E76CA1E8}" type="presOf" srcId="{B58FC572-AEA5-4E21-A180-58F2B9C990A9}" destId="{31E4CDEF-ED97-4BDC-B7AB-966AEB158042}" srcOrd="1" destOrd="0" presId="urn:microsoft.com/office/officeart/2005/8/layout/orgChart1"/>
    <dgm:cxn modelId="{C42D64AF-C465-460B-A93B-12957AE2BAEA}" type="presOf" srcId="{CF7D9E7A-61A2-4046-9B4D-9730DE56DA7D}" destId="{14554337-1ABC-418D-9812-8634A085ED61}" srcOrd="1" destOrd="0" presId="urn:microsoft.com/office/officeart/2005/8/layout/orgChart1"/>
    <dgm:cxn modelId="{6DBEF6D3-7520-471A-9A97-0C61E987CEF0}" type="presOf" srcId="{CF7D9E7A-61A2-4046-9B4D-9730DE56DA7D}" destId="{58B92F0B-48F1-482D-B17C-43FE60199C0E}" srcOrd="0" destOrd="0" presId="urn:microsoft.com/office/officeart/2005/8/layout/orgChart1"/>
    <dgm:cxn modelId="{9574EBB5-E3CF-4D3D-BB67-0A1C81AB76BD}" type="presOf" srcId="{C382B6E4-71AD-4695-A42A-168E93AC4A95}" destId="{482163CA-8209-4F5B-AA30-EAF2FC46660E}" srcOrd="0" destOrd="0" presId="urn:microsoft.com/office/officeart/2005/8/layout/orgChart1"/>
    <dgm:cxn modelId="{2028297D-96E6-45D6-9CDA-7329DA035650}" type="presOf" srcId="{B58FC572-AEA5-4E21-A180-58F2B9C990A9}" destId="{A4B23E03-33CE-4D20-A33A-B0BB6799928C}" srcOrd="0" destOrd="0" presId="urn:microsoft.com/office/officeart/2005/8/layout/orgChart1"/>
    <dgm:cxn modelId="{692525B9-5976-45F8-83CF-B5C7EAB3180C}" type="presOf" srcId="{75BA672D-42F0-47FD-80C1-E2D7CD34840D}" destId="{ACFA83CF-155E-40CD-953A-FDAED1A2C169}" srcOrd="0" destOrd="0" presId="urn:microsoft.com/office/officeart/2005/8/layout/orgChart1"/>
    <dgm:cxn modelId="{104DCF03-D8E0-46AD-829E-EA6AE2CB6196}" srcId="{C382B6E4-71AD-4695-A42A-168E93AC4A95}" destId="{75BA672D-42F0-47FD-80C1-E2D7CD34840D}" srcOrd="2" destOrd="0" parTransId="{ADC55107-E6B7-490A-8709-49703BF04261}" sibTransId="{58D3C8BA-963D-43BE-A6B6-A772648D1543}"/>
    <dgm:cxn modelId="{DE480427-C2F9-4188-A7E9-FC1B115ADEA4}" type="presOf" srcId="{75BA672D-42F0-47FD-80C1-E2D7CD34840D}" destId="{C74842E9-50D6-4C9C-87C2-5D83474BA0E7}" srcOrd="1" destOrd="0" presId="urn:microsoft.com/office/officeart/2005/8/layout/orgChart1"/>
    <dgm:cxn modelId="{360A4325-F600-4265-A0ED-A4CD3A574065}" srcId="{C382B6E4-71AD-4695-A42A-168E93AC4A95}" destId="{B58FC572-AEA5-4E21-A180-58F2B9C990A9}" srcOrd="1" destOrd="0" parTransId="{869C0A42-57E4-4F1F-93F3-11AC4F1009C1}" sibTransId="{E93CA465-434E-4A15-8D62-8C258CE6E08E}"/>
    <dgm:cxn modelId="{7602B17C-F621-49CC-9204-FE42DBB5BF8C}" type="presParOf" srcId="{482163CA-8209-4F5B-AA30-EAF2FC46660E}" destId="{3D70BD41-0D02-42FF-A601-6B91768F0212}" srcOrd="0" destOrd="0" presId="urn:microsoft.com/office/officeart/2005/8/layout/orgChart1"/>
    <dgm:cxn modelId="{810816F6-7689-4705-8388-04C5AEE08528}" type="presParOf" srcId="{3D70BD41-0D02-42FF-A601-6B91768F0212}" destId="{58F73976-FE10-4127-A8BB-F22399CBE1CE}" srcOrd="0" destOrd="0" presId="urn:microsoft.com/office/officeart/2005/8/layout/orgChart1"/>
    <dgm:cxn modelId="{AF29067B-C683-4971-94C4-A33A00983382}" type="presParOf" srcId="{58F73976-FE10-4127-A8BB-F22399CBE1CE}" destId="{58B92F0B-48F1-482D-B17C-43FE60199C0E}" srcOrd="0" destOrd="0" presId="urn:microsoft.com/office/officeart/2005/8/layout/orgChart1"/>
    <dgm:cxn modelId="{29EAAB2B-1A9F-43BB-91F6-D58164790A61}" type="presParOf" srcId="{58F73976-FE10-4127-A8BB-F22399CBE1CE}" destId="{14554337-1ABC-418D-9812-8634A085ED61}" srcOrd="1" destOrd="0" presId="urn:microsoft.com/office/officeart/2005/8/layout/orgChart1"/>
    <dgm:cxn modelId="{61FCAC41-1B7A-4ACE-903A-79E0455AA682}" type="presParOf" srcId="{3D70BD41-0D02-42FF-A601-6B91768F0212}" destId="{CF29082F-8CC9-4946-9F82-F6C872A47CCA}" srcOrd="1" destOrd="0" presId="urn:microsoft.com/office/officeart/2005/8/layout/orgChart1"/>
    <dgm:cxn modelId="{C093F62A-9559-47E4-BEC9-FC8DDDE0E378}" type="presParOf" srcId="{3D70BD41-0D02-42FF-A601-6B91768F0212}" destId="{5B650D2D-4AC5-4FCD-8643-570A5C2E2858}" srcOrd="2" destOrd="0" presId="urn:microsoft.com/office/officeart/2005/8/layout/orgChart1"/>
    <dgm:cxn modelId="{086BA810-4CCA-47FF-8416-1ABFF4AFC9E4}" type="presParOf" srcId="{482163CA-8209-4F5B-AA30-EAF2FC46660E}" destId="{4D405F10-B27F-4C54-B02B-29E3B74FFBE5}" srcOrd="1" destOrd="0" presId="urn:microsoft.com/office/officeart/2005/8/layout/orgChart1"/>
    <dgm:cxn modelId="{FD4F36D5-1BB5-44C0-9F6F-CE066C12398C}" type="presParOf" srcId="{4D405F10-B27F-4C54-B02B-29E3B74FFBE5}" destId="{37A54C28-CC2F-4A86-8824-8592A77CDF93}" srcOrd="0" destOrd="0" presId="urn:microsoft.com/office/officeart/2005/8/layout/orgChart1"/>
    <dgm:cxn modelId="{2AC8D46B-5F88-43E4-BF92-2BF653EEC90B}" type="presParOf" srcId="{37A54C28-CC2F-4A86-8824-8592A77CDF93}" destId="{A4B23E03-33CE-4D20-A33A-B0BB6799928C}" srcOrd="0" destOrd="0" presId="urn:microsoft.com/office/officeart/2005/8/layout/orgChart1"/>
    <dgm:cxn modelId="{8CAD40D2-390C-40F5-8362-184842585D76}" type="presParOf" srcId="{37A54C28-CC2F-4A86-8824-8592A77CDF93}" destId="{31E4CDEF-ED97-4BDC-B7AB-966AEB158042}" srcOrd="1" destOrd="0" presId="urn:microsoft.com/office/officeart/2005/8/layout/orgChart1"/>
    <dgm:cxn modelId="{30226C8B-124C-461E-97E4-60809BDD1E16}" type="presParOf" srcId="{4D405F10-B27F-4C54-B02B-29E3B74FFBE5}" destId="{8B9548A3-B344-43D1-A32F-9F9B368E73B1}" srcOrd="1" destOrd="0" presId="urn:microsoft.com/office/officeart/2005/8/layout/orgChart1"/>
    <dgm:cxn modelId="{0A58480C-8251-4EC7-939C-360B3492D6CB}" type="presParOf" srcId="{4D405F10-B27F-4C54-B02B-29E3B74FFBE5}" destId="{CF939D42-695C-4BF1-BE6D-F328A70D908E}" srcOrd="2" destOrd="0" presId="urn:microsoft.com/office/officeart/2005/8/layout/orgChart1"/>
    <dgm:cxn modelId="{EA2638F6-BB1D-460E-AAE3-D46E83763E0E}" type="presParOf" srcId="{482163CA-8209-4F5B-AA30-EAF2FC46660E}" destId="{9FB1EA53-8C98-49CA-8D86-F09C1A09FB26}" srcOrd="2" destOrd="0" presId="urn:microsoft.com/office/officeart/2005/8/layout/orgChart1"/>
    <dgm:cxn modelId="{1FD5640C-00FD-4BF7-9F38-2089C4E947FD}" type="presParOf" srcId="{9FB1EA53-8C98-49CA-8D86-F09C1A09FB26}" destId="{E2AF946A-8C32-4B5C-B94A-20E422DF51D4}" srcOrd="0" destOrd="0" presId="urn:microsoft.com/office/officeart/2005/8/layout/orgChart1"/>
    <dgm:cxn modelId="{46C428D3-4404-442D-B96D-66971C18F11D}" type="presParOf" srcId="{E2AF946A-8C32-4B5C-B94A-20E422DF51D4}" destId="{ACFA83CF-155E-40CD-953A-FDAED1A2C169}" srcOrd="0" destOrd="0" presId="urn:microsoft.com/office/officeart/2005/8/layout/orgChart1"/>
    <dgm:cxn modelId="{7DAA9130-62E6-455F-BD62-EEF24E19710A}" type="presParOf" srcId="{E2AF946A-8C32-4B5C-B94A-20E422DF51D4}" destId="{C74842E9-50D6-4C9C-87C2-5D83474BA0E7}" srcOrd="1" destOrd="0" presId="urn:microsoft.com/office/officeart/2005/8/layout/orgChart1"/>
    <dgm:cxn modelId="{854D78C9-96B6-49B8-9A28-7F43C0223096}" type="presParOf" srcId="{9FB1EA53-8C98-49CA-8D86-F09C1A09FB26}" destId="{A7F466F4-454A-4F66-859D-3CA262055933}" srcOrd="1" destOrd="0" presId="urn:microsoft.com/office/officeart/2005/8/layout/orgChart1"/>
    <dgm:cxn modelId="{CC922FF1-5274-4431-8A44-7F5A8412389F}" type="presParOf" srcId="{9FB1EA53-8C98-49CA-8D86-F09C1A09FB26}" destId="{15327CCD-781E-449A-A059-DA355C9E13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3BDE3-CF99-404C-BAF2-B4B1470D8A89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A3D1A0-2263-44B5-B001-8F0DC7B3A170}">
      <dgm:prSet phldrT="[Texto]" custT="1"/>
      <dgm:spPr/>
      <dgm:t>
        <a:bodyPr/>
        <a:lstStyle/>
        <a:p>
          <a:r>
            <a:rPr lang="pt-BR" sz="2000" b="1" i="0" dirty="0" smtClean="0">
              <a:latin typeface="Century Gothic" panose="020B0502020202020204" pitchFamily="34" charset="0"/>
            </a:rPr>
            <a:t>ESTIMATIVA</a:t>
          </a:r>
          <a:endParaRPr lang="pt-BR" sz="2000" b="1" i="0" dirty="0">
            <a:latin typeface="Century Gothic" panose="020B0502020202020204" pitchFamily="34" charset="0"/>
          </a:endParaRPr>
        </a:p>
      </dgm:t>
    </dgm:pt>
    <dgm:pt modelId="{A7C815F9-7D67-4AF5-8503-E458133A61E1}" type="parTrans" cxnId="{8D432BB6-C1BC-4399-B7BE-05AEEBC2211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EF92CE09-6E69-48A4-BBC7-B7B59FBC9164}" type="sibTrans" cxnId="{8D432BB6-C1BC-4399-B7BE-05AEEBC2211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3BB4CE36-C223-440E-BEB0-69E44FC3E7EB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VALOR</a:t>
          </a:r>
          <a:endParaRPr lang="pt-BR" sz="1800" dirty="0">
            <a:latin typeface="Century Gothic" panose="020B0502020202020204" pitchFamily="34" charset="0"/>
          </a:endParaRPr>
        </a:p>
      </dgm:t>
    </dgm:pt>
    <dgm:pt modelId="{7EA63B3B-AC72-4D5E-8700-41F94C0FD473}" type="parTrans" cxnId="{E41ACFD0-F783-408D-9BC9-36FC26FD48E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DB158751-5BC1-493C-A846-E641BF9B6BB8}" type="sibTrans" cxnId="{E41ACFD0-F783-408D-9BC9-36FC26FD48E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E596A1BB-AF91-423C-AF4B-1FCCCDE00F07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VALOR</a:t>
          </a:r>
        </a:p>
      </dgm:t>
    </dgm:pt>
    <dgm:pt modelId="{A1989140-675C-4AB5-BC6D-BE9B9CCDAD96}" type="parTrans" cxnId="{90C23D2B-5335-4619-996D-71AF16E19F0B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050B849D-B85B-4D8A-94AD-38DE0A7CC9A8}" type="sibTrans" cxnId="{90C23D2B-5335-4619-996D-71AF16E19F0B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30880D23-2AD5-4F70-AF94-9C05954E5404}">
      <dgm:prSet phldrT="[Texto]" custT="1"/>
      <dgm:spPr/>
      <dgm:t>
        <a:bodyPr/>
        <a:lstStyle/>
        <a:p>
          <a:r>
            <a:rPr lang="pt-BR" sz="1200" b="1" i="0" dirty="0" smtClean="0"/>
            <a:t>Algoritmo que recebe uma idade e a renda</a:t>
          </a:r>
        </a:p>
        <a:p>
          <a:r>
            <a:rPr lang="pt-BR" sz="1200" b="1" i="0" smtClean="0"/>
            <a:t>e </a:t>
          </a:r>
          <a:r>
            <a:rPr lang="pt-BR" sz="1200" b="1" i="0" dirty="0" smtClean="0"/>
            <a:t>calcula a Porcentagem ideal para </a:t>
          </a:r>
        </a:p>
        <a:p>
          <a:r>
            <a:rPr lang="pt-BR" sz="1200" b="1" i="0" dirty="0" smtClean="0"/>
            <a:t>Investimento - Despesa Fixa e Despesa Variável</a:t>
          </a:r>
          <a:endParaRPr lang="pt-BR" sz="1200" b="1" dirty="0">
            <a:latin typeface="Century Gothic" panose="020B0502020202020204" pitchFamily="34" charset="0"/>
          </a:endParaRPr>
        </a:p>
      </dgm:t>
    </dgm:pt>
    <dgm:pt modelId="{1401FDEF-683E-4FA6-8CBF-DB6DFD4D7C87}" type="parTrans" cxnId="{F7A8D59D-3BFB-46AA-95FF-25EF83B5B1A2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2CB6BB7E-2186-4714-8CE2-9D45102CDCAE}" type="sibTrans" cxnId="{F7A8D59D-3BFB-46AA-95FF-25EF83B5B1A2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DF962BB1-F963-45DF-AD74-D6899E3694E3}">
      <dgm:prSet phldrT="[Texto]"/>
      <dgm:spPr/>
      <dgm:t>
        <a:bodyPr/>
        <a:lstStyle/>
        <a:p>
          <a:r>
            <a:rPr lang="pt-BR" b="1" i="0" dirty="0" smtClean="0"/>
            <a:t>Recebe </a:t>
          </a:r>
          <a:r>
            <a:rPr lang="pt-BR" b="1" i="0" dirty="0" smtClean="0"/>
            <a:t>idade</a:t>
          </a:r>
          <a:r>
            <a:rPr lang="pt-BR" b="1" i="0" dirty="0" smtClean="0"/>
            <a:t> </a:t>
          </a:r>
          <a:r>
            <a:rPr lang="pt-BR" b="1" i="0" dirty="0" smtClean="0"/>
            <a:t>e </a:t>
          </a:r>
          <a:r>
            <a:rPr lang="pt-BR" b="1" i="0" dirty="0" smtClean="0"/>
            <a:t>valores </a:t>
          </a:r>
          <a:r>
            <a:rPr lang="pt-BR" b="1" i="0" dirty="0" smtClean="0"/>
            <a:t>indicados pelo usuário para estimativa de valor futuro</a:t>
          </a:r>
          <a:endParaRPr lang="pt-BR" b="1" dirty="0">
            <a:latin typeface="Century Gothic" panose="020B0502020202020204" pitchFamily="34" charset="0"/>
          </a:endParaRPr>
        </a:p>
      </dgm:t>
    </dgm:pt>
    <dgm:pt modelId="{F0B460A0-8F3D-4E51-8CE1-9B4977A9A46B}" type="parTrans" cxnId="{74271295-CEDB-45EF-AE3A-B2238129D40E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F068ACB8-A47D-43FB-B29D-809F22E0CCB8}" type="sibTrans" cxnId="{74271295-CEDB-45EF-AE3A-B2238129D40E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2ACEC8D1-A448-4EAF-A9BB-7D70B1DDE49A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VALOR</a:t>
          </a:r>
        </a:p>
      </dgm:t>
    </dgm:pt>
    <dgm:pt modelId="{9110C385-3580-4B62-8C93-0184387086BC}" type="parTrans" cxnId="{AD68AA46-4B38-4ED7-B5AB-9CC2D15DDAB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7A9C3DDA-7A3B-4EEE-AD31-EE2B10BEDB24}" type="sibTrans" cxnId="{AD68AA46-4B38-4ED7-B5AB-9CC2D15DDAB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209CEC46-40C4-4A71-B1A0-8D29B4D0108B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VALOR</a:t>
          </a:r>
        </a:p>
      </dgm:t>
    </dgm:pt>
    <dgm:pt modelId="{F3B7B441-8F1E-4AF1-87A0-F403B2EABB6F}" type="parTrans" cxnId="{690C0D3C-4EE4-40BD-8BC0-3E208322B3C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367EE1DE-ABC4-47A0-BBD1-3B80376186A3}" type="sibTrans" cxnId="{690C0D3C-4EE4-40BD-8BC0-3E208322B3C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FC6BE831-834C-48D1-B5E1-DE41C995C22E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sz="1800" dirty="0" smtClean="0">
              <a:latin typeface="Century Gothic" panose="020B0502020202020204" pitchFamily="34" charset="0"/>
            </a:rPr>
            <a:t>IDADE</a:t>
          </a:r>
        </a:p>
      </dgm:t>
    </dgm:pt>
    <dgm:pt modelId="{47E4195A-6580-4831-ABF6-A88DB91D07A4}" type="parTrans" cxnId="{B2EC4B11-73FE-4599-A4E4-E915296C1FCF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CA8354A2-79CD-4F2B-B961-9B85F51DE396}" type="sibTrans" cxnId="{B2EC4B11-73FE-4599-A4E4-E915296C1FCF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5BBEC0D5-550A-4E95-9533-53A3DBD32FF3}">
      <dgm:prSet phldrT="[Texto]" custT="1"/>
      <dgm:spPr/>
      <dgm:t>
        <a:bodyPr/>
        <a:lstStyle/>
        <a:p>
          <a:r>
            <a:rPr lang="pt-BR" sz="5400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R$</a:t>
          </a:r>
          <a:endParaRPr lang="pt-BR" sz="54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EE34B6-FF1F-4D02-84EB-262D49977527}" type="parTrans" cxnId="{EBAAB730-3835-4754-B386-E8F4D6AFB3C9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82FF9A30-2937-4D1D-9147-A5600507D7C7}" type="sibTrans" cxnId="{EBAAB730-3835-4754-B386-E8F4D6AFB3C9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1E0BF3F1-7852-43F0-AE4A-E0EC8FCAE594}" type="pres">
      <dgm:prSet presAssocID="{8853BDE3-CF99-404C-BAF2-B4B1470D8A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4283557-0AEA-4109-AC32-4BD914AB311F}" type="pres">
      <dgm:prSet presAssocID="{5BBEC0D5-550A-4E95-9533-53A3DBD32FF3}" presName="boxAndChildren" presStyleCnt="0"/>
      <dgm:spPr/>
    </dgm:pt>
    <dgm:pt modelId="{DABBD1DF-EF7D-4B33-B589-B8A86D71CFBE}" type="pres">
      <dgm:prSet presAssocID="{5BBEC0D5-550A-4E95-9533-53A3DBD32FF3}" presName="parentTextBox" presStyleLbl="node1" presStyleIdx="0" presStyleCnt="4"/>
      <dgm:spPr/>
      <dgm:t>
        <a:bodyPr/>
        <a:lstStyle/>
        <a:p>
          <a:endParaRPr lang="pt-BR"/>
        </a:p>
      </dgm:t>
    </dgm:pt>
    <dgm:pt modelId="{F6D6CF74-D7A0-4F2F-A9D6-0270F1E6A0BD}" type="pres">
      <dgm:prSet presAssocID="{F068ACB8-A47D-43FB-B29D-809F22E0CCB8}" presName="sp" presStyleCnt="0"/>
      <dgm:spPr/>
    </dgm:pt>
    <dgm:pt modelId="{5D0F74ED-6042-4C9D-82EA-2E9C8F7573A1}" type="pres">
      <dgm:prSet presAssocID="{DF962BB1-F963-45DF-AD74-D6899E3694E3}" presName="arrowAndChildren" presStyleCnt="0"/>
      <dgm:spPr/>
    </dgm:pt>
    <dgm:pt modelId="{1A88543E-4320-4884-AC7B-8040F3A369B5}" type="pres">
      <dgm:prSet presAssocID="{DF962BB1-F963-45DF-AD74-D6899E3694E3}" presName="parentTextArrow" presStyleLbl="node1" presStyleIdx="1" presStyleCnt="4"/>
      <dgm:spPr/>
      <dgm:t>
        <a:bodyPr/>
        <a:lstStyle/>
        <a:p>
          <a:endParaRPr lang="pt-BR"/>
        </a:p>
      </dgm:t>
    </dgm:pt>
    <dgm:pt modelId="{73F72284-3487-4A11-BDBD-8B2FCE84C20C}" type="pres">
      <dgm:prSet presAssocID="{2CB6BB7E-2186-4714-8CE2-9D45102CDCAE}" presName="sp" presStyleCnt="0"/>
      <dgm:spPr/>
    </dgm:pt>
    <dgm:pt modelId="{1E90057A-9961-4E03-A6C0-F33A14911FBB}" type="pres">
      <dgm:prSet presAssocID="{30880D23-2AD5-4F70-AF94-9C05954E5404}" presName="arrowAndChildren" presStyleCnt="0"/>
      <dgm:spPr/>
    </dgm:pt>
    <dgm:pt modelId="{A5A167FB-658C-4740-B9C7-A7B4FEA653B9}" type="pres">
      <dgm:prSet presAssocID="{30880D23-2AD5-4F70-AF94-9C05954E5404}" presName="parentTextArrow" presStyleLbl="node1" presStyleIdx="2" presStyleCnt="4"/>
      <dgm:spPr/>
      <dgm:t>
        <a:bodyPr/>
        <a:lstStyle/>
        <a:p>
          <a:endParaRPr lang="pt-BR"/>
        </a:p>
      </dgm:t>
    </dgm:pt>
    <dgm:pt modelId="{E291FBFF-C26F-4660-9A4F-CC4836D5CB81}" type="pres">
      <dgm:prSet presAssocID="{EF92CE09-6E69-48A4-BBC7-B7B59FBC9164}" presName="sp" presStyleCnt="0"/>
      <dgm:spPr/>
    </dgm:pt>
    <dgm:pt modelId="{C9ACB3A5-075B-4E70-AB5E-BA7A53EF7EFC}" type="pres">
      <dgm:prSet presAssocID="{76A3D1A0-2263-44B5-B001-8F0DC7B3A170}" presName="arrowAndChildren" presStyleCnt="0"/>
      <dgm:spPr/>
    </dgm:pt>
    <dgm:pt modelId="{119CA398-4492-4180-83F0-EE6EC994F076}" type="pres">
      <dgm:prSet presAssocID="{76A3D1A0-2263-44B5-B001-8F0DC7B3A170}" presName="parentTextArrow" presStyleLbl="node1" presStyleIdx="2" presStyleCnt="4"/>
      <dgm:spPr/>
      <dgm:t>
        <a:bodyPr/>
        <a:lstStyle/>
        <a:p>
          <a:endParaRPr lang="pt-BR"/>
        </a:p>
      </dgm:t>
    </dgm:pt>
    <dgm:pt modelId="{852B298E-4117-4885-A35A-585244C6965D}" type="pres">
      <dgm:prSet presAssocID="{76A3D1A0-2263-44B5-B001-8F0DC7B3A170}" presName="arrow" presStyleLbl="node1" presStyleIdx="3" presStyleCnt="4"/>
      <dgm:spPr/>
      <dgm:t>
        <a:bodyPr/>
        <a:lstStyle/>
        <a:p>
          <a:endParaRPr lang="pt-BR"/>
        </a:p>
      </dgm:t>
    </dgm:pt>
    <dgm:pt modelId="{5B3C49D0-C59C-419B-AE30-9A6AD0375650}" type="pres">
      <dgm:prSet presAssocID="{76A3D1A0-2263-44B5-B001-8F0DC7B3A170}" presName="descendantArrow" presStyleCnt="0"/>
      <dgm:spPr/>
    </dgm:pt>
    <dgm:pt modelId="{B7C82BF5-8895-4E9D-AEF6-0177633DD9DF}" type="pres">
      <dgm:prSet presAssocID="{3BB4CE36-C223-440E-BEB0-69E44FC3E7EB}" presName="childTextArrow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EBF252-6002-4456-80D2-C92799936394}" type="pres">
      <dgm:prSet presAssocID="{E596A1BB-AF91-423C-AF4B-1FCCCDE00F07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E3C76B-2351-4D24-8B51-98FD59A8F029}" type="pres">
      <dgm:prSet presAssocID="{2ACEC8D1-A448-4EAF-A9BB-7D70B1DDE49A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E9360F-10F6-4E01-A680-096093973ADA}" type="pres">
      <dgm:prSet presAssocID="{209CEC46-40C4-4A71-B1A0-8D29B4D0108B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3E684B-7F29-4642-A4BE-A1B234F843FE}" type="pres">
      <dgm:prSet presAssocID="{FC6BE831-834C-48D1-B5E1-DE41C995C22E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90C0D3C-4EE4-40BD-8BC0-3E208322B3C3}" srcId="{76A3D1A0-2263-44B5-B001-8F0DC7B3A170}" destId="{209CEC46-40C4-4A71-B1A0-8D29B4D0108B}" srcOrd="3" destOrd="0" parTransId="{F3B7B441-8F1E-4AF1-87A0-F403B2EABB6F}" sibTransId="{367EE1DE-ABC4-47A0-BBD1-3B80376186A3}"/>
    <dgm:cxn modelId="{B2EC4B11-73FE-4599-A4E4-E915296C1FCF}" srcId="{76A3D1A0-2263-44B5-B001-8F0DC7B3A170}" destId="{FC6BE831-834C-48D1-B5E1-DE41C995C22E}" srcOrd="4" destOrd="0" parTransId="{47E4195A-6580-4831-ABF6-A88DB91D07A4}" sibTransId="{CA8354A2-79CD-4F2B-B961-9B85F51DE396}"/>
    <dgm:cxn modelId="{F7A8D59D-3BFB-46AA-95FF-25EF83B5B1A2}" srcId="{8853BDE3-CF99-404C-BAF2-B4B1470D8A89}" destId="{30880D23-2AD5-4F70-AF94-9C05954E5404}" srcOrd="1" destOrd="0" parTransId="{1401FDEF-683E-4FA6-8CBF-DB6DFD4D7C87}" sibTransId="{2CB6BB7E-2186-4714-8CE2-9D45102CDCAE}"/>
    <dgm:cxn modelId="{423560C8-5EAB-44B0-9EEF-01B589B3BD48}" type="presOf" srcId="{DF962BB1-F963-45DF-AD74-D6899E3694E3}" destId="{1A88543E-4320-4884-AC7B-8040F3A369B5}" srcOrd="0" destOrd="0" presId="urn:microsoft.com/office/officeart/2005/8/layout/process4"/>
    <dgm:cxn modelId="{0C71BACE-AD79-4EC0-A1C8-8C15FD598E12}" type="presOf" srcId="{3BB4CE36-C223-440E-BEB0-69E44FC3E7EB}" destId="{B7C82BF5-8895-4E9D-AEF6-0177633DD9DF}" srcOrd="0" destOrd="0" presId="urn:microsoft.com/office/officeart/2005/8/layout/process4"/>
    <dgm:cxn modelId="{3B24C3A6-7979-4E52-8E88-C117CFFFA5BA}" type="presOf" srcId="{76A3D1A0-2263-44B5-B001-8F0DC7B3A170}" destId="{119CA398-4492-4180-83F0-EE6EC994F076}" srcOrd="0" destOrd="0" presId="urn:microsoft.com/office/officeart/2005/8/layout/process4"/>
    <dgm:cxn modelId="{CF5DA0EE-4734-494A-96A6-033EC04D5309}" type="presOf" srcId="{209CEC46-40C4-4A71-B1A0-8D29B4D0108B}" destId="{1AE9360F-10F6-4E01-A680-096093973ADA}" srcOrd="0" destOrd="0" presId="urn:microsoft.com/office/officeart/2005/8/layout/process4"/>
    <dgm:cxn modelId="{90C23D2B-5335-4619-996D-71AF16E19F0B}" srcId="{76A3D1A0-2263-44B5-B001-8F0DC7B3A170}" destId="{E596A1BB-AF91-423C-AF4B-1FCCCDE00F07}" srcOrd="1" destOrd="0" parTransId="{A1989140-675C-4AB5-BC6D-BE9B9CCDAD96}" sibTransId="{050B849D-B85B-4D8A-94AD-38DE0A7CC9A8}"/>
    <dgm:cxn modelId="{74271295-CEDB-45EF-AE3A-B2238129D40E}" srcId="{8853BDE3-CF99-404C-BAF2-B4B1470D8A89}" destId="{DF962BB1-F963-45DF-AD74-D6899E3694E3}" srcOrd="2" destOrd="0" parTransId="{F0B460A0-8F3D-4E51-8CE1-9B4977A9A46B}" sibTransId="{F068ACB8-A47D-43FB-B29D-809F22E0CCB8}"/>
    <dgm:cxn modelId="{CDE7B83E-7228-4FB2-B8C9-5729DBB2B3DB}" type="presOf" srcId="{76A3D1A0-2263-44B5-B001-8F0DC7B3A170}" destId="{852B298E-4117-4885-A35A-585244C6965D}" srcOrd="1" destOrd="0" presId="urn:microsoft.com/office/officeart/2005/8/layout/process4"/>
    <dgm:cxn modelId="{EB284E2F-1CB8-41EA-A5F3-47B26AB9E51F}" type="presOf" srcId="{8853BDE3-CF99-404C-BAF2-B4B1470D8A89}" destId="{1E0BF3F1-7852-43F0-AE4A-E0EC8FCAE594}" srcOrd="0" destOrd="0" presId="urn:microsoft.com/office/officeart/2005/8/layout/process4"/>
    <dgm:cxn modelId="{7642AE91-4960-4F5E-821D-B9E589895376}" type="presOf" srcId="{30880D23-2AD5-4F70-AF94-9C05954E5404}" destId="{A5A167FB-658C-4740-B9C7-A7B4FEA653B9}" srcOrd="0" destOrd="0" presId="urn:microsoft.com/office/officeart/2005/8/layout/process4"/>
    <dgm:cxn modelId="{3AE386F7-B7C9-401E-9475-9CEA28900EED}" type="presOf" srcId="{E596A1BB-AF91-423C-AF4B-1FCCCDE00F07}" destId="{3BEBF252-6002-4456-80D2-C92799936394}" srcOrd="0" destOrd="0" presId="urn:microsoft.com/office/officeart/2005/8/layout/process4"/>
    <dgm:cxn modelId="{8D432BB6-C1BC-4399-B7BE-05AEEBC22117}" srcId="{8853BDE3-CF99-404C-BAF2-B4B1470D8A89}" destId="{76A3D1A0-2263-44B5-B001-8F0DC7B3A170}" srcOrd="0" destOrd="0" parTransId="{A7C815F9-7D67-4AF5-8503-E458133A61E1}" sibTransId="{EF92CE09-6E69-48A4-BBC7-B7B59FBC9164}"/>
    <dgm:cxn modelId="{E41ACFD0-F783-408D-9BC9-36FC26FD48E7}" srcId="{76A3D1A0-2263-44B5-B001-8F0DC7B3A170}" destId="{3BB4CE36-C223-440E-BEB0-69E44FC3E7EB}" srcOrd="0" destOrd="0" parTransId="{7EA63B3B-AC72-4D5E-8700-41F94C0FD473}" sibTransId="{DB158751-5BC1-493C-A846-E641BF9B6BB8}"/>
    <dgm:cxn modelId="{AD68AA46-4B38-4ED7-B5AB-9CC2D15DDAB3}" srcId="{76A3D1A0-2263-44B5-B001-8F0DC7B3A170}" destId="{2ACEC8D1-A448-4EAF-A9BB-7D70B1DDE49A}" srcOrd="2" destOrd="0" parTransId="{9110C385-3580-4B62-8C93-0184387086BC}" sibTransId="{7A9C3DDA-7A3B-4EEE-AD31-EE2B10BEDB24}"/>
    <dgm:cxn modelId="{EBAAB730-3835-4754-B386-E8F4D6AFB3C9}" srcId="{8853BDE3-CF99-404C-BAF2-B4B1470D8A89}" destId="{5BBEC0D5-550A-4E95-9533-53A3DBD32FF3}" srcOrd="3" destOrd="0" parTransId="{A4EE34B6-FF1F-4D02-84EB-262D49977527}" sibTransId="{82FF9A30-2937-4D1D-9147-A5600507D7C7}"/>
    <dgm:cxn modelId="{D2FD2B64-DBA4-42B3-8A1E-B46E2FB537DE}" type="presOf" srcId="{FC6BE831-834C-48D1-B5E1-DE41C995C22E}" destId="{5E3E684B-7F29-4642-A4BE-A1B234F843FE}" srcOrd="0" destOrd="0" presId="urn:microsoft.com/office/officeart/2005/8/layout/process4"/>
    <dgm:cxn modelId="{42ABB855-4A3C-48B6-9FDF-6D8ECEE2AE45}" type="presOf" srcId="{2ACEC8D1-A448-4EAF-A9BB-7D70B1DDE49A}" destId="{BAE3C76B-2351-4D24-8B51-98FD59A8F029}" srcOrd="0" destOrd="0" presId="urn:microsoft.com/office/officeart/2005/8/layout/process4"/>
    <dgm:cxn modelId="{58A73CB2-EE7A-46D2-AC2F-28C07FD8B87A}" type="presOf" srcId="{5BBEC0D5-550A-4E95-9533-53A3DBD32FF3}" destId="{DABBD1DF-EF7D-4B33-B589-B8A86D71CFBE}" srcOrd="0" destOrd="0" presId="urn:microsoft.com/office/officeart/2005/8/layout/process4"/>
    <dgm:cxn modelId="{BE8D07C7-BAEA-4CFC-AFF5-7B140FAA482A}" type="presParOf" srcId="{1E0BF3F1-7852-43F0-AE4A-E0EC8FCAE594}" destId="{94283557-0AEA-4109-AC32-4BD914AB311F}" srcOrd="0" destOrd="0" presId="urn:microsoft.com/office/officeart/2005/8/layout/process4"/>
    <dgm:cxn modelId="{97B500AE-2365-4ABA-A53B-F928E740E0F7}" type="presParOf" srcId="{94283557-0AEA-4109-AC32-4BD914AB311F}" destId="{DABBD1DF-EF7D-4B33-B589-B8A86D71CFBE}" srcOrd="0" destOrd="0" presId="urn:microsoft.com/office/officeart/2005/8/layout/process4"/>
    <dgm:cxn modelId="{C4884FD3-0CD9-4E36-AB72-5D42B1D7F6FB}" type="presParOf" srcId="{1E0BF3F1-7852-43F0-AE4A-E0EC8FCAE594}" destId="{F6D6CF74-D7A0-4F2F-A9D6-0270F1E6A0BD}" srcOrd="1" destOrd="0" presId="urn:microsoft.com/office/officeart/2005/8/layout/process4"/>
    <dgm:cxn modelId="{360BBF1E-BF1A-41A9-8098-54019324B5EC}" type="presParOf" srcId="{1E0BF3F1-7852-43F0-AE4A-E0EC8FCAE594}" destId="{5D0F74ED-6042-4C9D-82EA-2E9C8F7573A1}" srcOrd="2" destOrd="0" presId="urn:microsoft.com/office/officeart/2005/8/layout/process4"/>
    <dgm:cxn modelId="{5366ADC2-F0DE-42C1-B1DF-A23CFECC2D24}" type="presParOf" srcId="{5D0F74ED-6042-4C9D-82EA-2E9C8F7573A1}" destId="{1A88543E-4320-4884-AC7B-8040F3A369B5}" srcOrd="0" destOrd="0" presId="urn:microsoft.com/office/officeart/2005/8/layout/process4"/>
    <dgm:cxn modelId="{01676E51-505F-4280-AF42-AC1753A70714}" type="presParOf" srcId="{1E0BF3F1-7852-43F0-AE4A-E0EC8FCAE594}" destId="{73F72284-3487-4A11-BDBD-8B2FCE84C20C}" srcOrd="3" destOrd="0" presId="urn:microsoft.com/office/officeart/2005/8/layout/process4"/>
    <dgm:cxn modelId="{83B8D389-7F95-4A5E-B870-49AE3E67AEE0}" type="presParOf" srcId="{1E0BF3F1-7852-43F0-AE4A-E0EC8FCAE594}" destId="{1E90057A-9961-4E03-A6C0-F33A14911FBB}" srcOrd="4" destOrd="0" presId="urn:microsoft.com/office/officeart/2005/8/layout/process4"/>
    <dgm:cxn modelId="{EF803BC8-C2E3-4C36-B097-D4718DCD6434}" type="presParOf" srcId="{1E90057A-9961-4E03-A6C0-F33A14911FBB}" destId="{A5A167FB-658C-4740-B9C7-A7B4FEA653B9}" srcOrd="0" destOrd="0" presId="urn:microsoft.com/office/officeart/2005/8/layout/process4"/>
    <dgm:cxn modelId="{5F39DDC9-F717-4CB2-81F3-BFBB502DC970}" type="presParOf" srcId="{1E0BF3F1-7852-43F0-AE4A-E0EC8FCAE594}" destId="{E291FBFF-C26F-4660-9A4F-CC4836D5CB81}" srcOrd="5" destOrd="0" presId="urn:microsoft.com/office/officeart/2005/8/layout/process4"/>
    <dgm:cxn modelId="{BE3E1701-B4BA-4E9F-B69A-6085E1AE9745}" type="presParOf" srcId="{1E0BF3F1-7852-43F0-AE4A-E0EC8FCAE594}" destId="{C9ACB3A5-075B-4E70-AB5E-BA7A53EF7EFC}" srcOrd="6" destOrd="0" presId="urn:microsoft.com/office/officeart/2005/8/layout/process4"/>
    <dgm:cxn modelId="{DDC8AE27-CD1D-426F-AC79-5790EBC24AD5}" type="presParOf" srcId="{C9ACB3A5-075B-4E70-AB5E-BA7A53EF7EFC}" destId="{119CA398-4492-4180-83F0-EE6EC994F076}" srcOrd="0" destOrd="0" presId="urn:microsoft.com/office/officeart/2005/8/layout/process4"/>
    <dgm:cxn modelId="{A72C42B2-F37A-4917-9B78-9C107639C1AE}" type="presParOf" srcId="{C9ACB3A5-075B-4E70-AB5E-BA7A53EF7EFC}" destId="{852B298E-4117-4885-A35A-585244C6965D}" srcOrd="1" destOrd="0" presId="urn:microsoft.com/office/officeart/2005/8/layout/process4"/>
    <dgm:cxn modelId="{A237D41C-7AC6-4DC7-B644-5C65D2476927}" type="presParOf" srcId="{C9ACB3A5-075B-4E70-AB5E-BA7A53EF7EFC}" destId="{5B3C49D0-C59C-419B-AE30-9A6AD0375650}" srcOrd="2" destOrd="0" presId="urn:microsoft.com/office/officeart/2005/8/layout/process4"/>
    <dgm:cxn modelId="{DF540E2E-F6C8-4D2D-9052-37586CEEDF0F}" type="presParOf" srcId="{5B3C49D0-C59C-419B-AE30-9A6AD0375650}" destId="{B7C82BF5-8895-4E9D-AEF6-0177633DD9DF}" srcOrd="0" destOrd="0" presId="urn:microsoft.com/office/officeart/2005/8/layout/process4"/>
    <dgm:cxn modelId="{95B864AA-F69F-45C6-907A-BAEFE2247C43}" type="presParOf" srcId="{5B3C49D0-C59C-419B-AE30-9A6AD0375650}" destId="{3BEBF252-6002-4456-80D2-C92799936394}" srcOrd="1" destOrd="0" presId="urn:microsoft.com/office/officeart/2005/8/layout/process4"/>
    <dgm:cxn modelId="{F57F3A0A-5663-466D-9417-268A993FFD92}" type="presParOf" srcId="{5B3C49D0-C59C-419B-AE30-9A6AD0375650}" destId="{BAE3C76B-2351-4D24-8B51-98FD59A8F029}" srcOrd="2" destOrd="0" presId="urn:microsoft.com/office/officeart/2005/8/layout/process4"/>
    <dgm:cxn modelId="{5898B1CE-9A23-4083-A33A-9CB2A65F834D}" type="presParOf" srcId="{5B3C49D0-C59C-419B-AE30-9A6AD0375650}" destId="{1AE9360F-10F6-4E01-A680-096093973ADA}" srcOrd="3" destOrd="0" presId="urn:microsoft.com/office/officeart/2005/8/layout/process4"/>
    <dgm:cxn modelId="{B1074512-4947-41C2-885D-94539711D2A5}" type="presParOf" srcId="{5B3C49D0-C59C-419B-AE30-9A6AD0375650}" destId="{5E3E684B-7F29-4642-A4BE-A1B234F843FE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BD1DF-EF7D-4B33-B589-B8A86D71CFBE}">
      <dsp:nvSpPr>
        <dsp:cNvPr id="0" name=""/>
        <dsp:cNvSpPr/>
      </dsp:nvSpPr>
      <dsp:spPr>
        <a:xfrm>
          <a:off x="0" y="3333360"/>
          <a:ext cx="6014483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R$</a:t>
          </a:r>
          <a:endParaRPr lang="pt-BR" sz="54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33360"/>
        <a:ext cx="6014483" cy="729257"/>
      </dsp:txXfrm>
    </dsp:sp>
    <dsp:sp modelId="{1A88543E-4320-4884-AC7B-8040F3A369B5}">
      <dsp:nvSpPr>
        <dsp:cNvPr id="0" name=""/>
        <dsp:cNvSpPr/>
      </dsp:nvSpPr>
      <dsp:spPr>
        <a:xfrm rot="10800000">
          <a:off x="0" y="2222700"/>
          <a:ext cx="6014483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1" i="0" kern="1200" dirty="0" smtClean="0"/>
            <a:t>Recebe </a:t>
          </a:r>
          <a:r>
            <a:rPr lang="pt-BR" sz="1700" b="1" i="0" kern="1200" dirty="0" smtClean="0"/>
            <a:t>idade</a:t>
          </a:r>
          <a:r>
            <a:rPr lang="pt-BR" sz="1700" b="1" i="0" kern="1200" dirty="0" smtClean="0"/>
            <a:t> </a:t>
          </a:r>
          <a:r>
            <a:rPr lang="pt-BR" sz="1700" b="1" i="0" kern="1200" dirty="0" smtClean="0"/>
            <a:t>e </a:t>
          </a:r>
          <a:r>
            <a:rPr lang="pt-BR" sz="1700" b="1" i="0" kern="1200" dirty="0" smtClean="0"/>
            <a:t>valores </a:t>
          </a:r>
          <a:r>
            <a:rPr lang="pt-BR" sz="1700" b="1" i="0" kern="1200" dirty="0" smtClean="0"/>
            <a:t>indicados pelo usuário para estimativa de valor futuro</a:t>
          </a:r>
          <a:endParaRPr lang="pt-BR" sz="1700" b="1" kern="1200" dirty="0">
            <a:latin typeface="Century Gothic" panose="020B0502020202020204" pitchFamily="34" charset="0"/>
          </a:endParaRPr>
        </a:p>
      </dsp:txBody>
      <dsp:txXfrm rot="10800000">
        <a:off x="0" y="2222700"/>
        <a:ext cx="6014483" cy="728781"/>
      </dsp:txXfrm>
    </dsp:sp>
    <dsp:sp modelId="{A5A167FB-658C-4740-B9C7-A7B4FEA653B9}">
      <dsp:nvSpPr>
        <dsp:cNvPr id="0" name=""/>
        <dsp:cNvSpPr/>
      </dsp:nvSpPr>
      <dsp:spPr>
        <a:xfrm rot="10800000">
          <a:off x="0" y="1112041"/>
          <a:ext cx="6014483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i="0" kern="1200" dirty="0" smtClean="0"/>
            <a:t>Algoritmo que recebe uma idade e a renda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i="0" kern="1200" smtClean="0"/>
            <a:t>e </a:t>
          </a:r>
          <a:r>
            <a:rPr lang="pt-BR" sz="1200" b="1" i="0" kern="1200" dirty="0" smtClean="0"/>
            <a:t>calcula a Porcentagem ideal para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i="0" kern="1200" dirty="0" smtClean="0"/>
            <a:t>Investimento - Despesa Fixa e Despesa Variável</a:t>
          </a:r>
          <a:endParaRPr lang="pt-BR" sz="1200" b="1" kern="1200" dirty="0">
            <a:latin typeface="Century Gothic" panose="020B0502020202020204" pitchFamily="34" charset="0"/>
          </a:endParaRPr>
        </a:p>
      </dsp:txBody>
      <dsp:txXfrm rot="10800000">
        <a:off x="0" y="1112041"/>
        <a:ext cx="6014483" cy="728781"/>
      </dsp:txXfrm>
    </dsp:sp>
    <dsp:sp modelId="{852B298E-4117-4885-A35A-585244C6965D}">
      <dsp:nvSpPr>
        <dsp:cNvPr id="0" name=""/>
        <dsp:cNvSpPr/>
      </dsp:nvSpPr>
      <dsp:spPr>
        <a:xfrm rot="10800000">
          <a:off x="0" y="1381"/>
          <a:ext cx="6014483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i="0" kern="1200" dirty="0" smtClean="0">
              <a:latin typeface="Century Gothic" panose="020B0502020202020204" pitchFamily="34" charset="0"/>
            </a:rPr>
            <a:t>ESTIMATIVA</a:t>
          </a:r>
          <a:endParaRPr lang="pt-BR" sz="2000" b="1" i="0" kern="1200" dirty="0">
            <a:latin typeface="Century Gothic" panose="020B0502020202020204" pitchFamily="34" charset="0"/>
          </a:endParaRPr>
        </a:p>
      </dsp:txBody>
      <dsp:txXfrm rot="-10800000">
        <a:off x="0" y="1381"/>
        <a:ext cx="6014483" cy="393681"/>
      </dsp:txXfrm>
    </dsp:sp>
    <dsp:sp modelId="{B7C82BF5-8895-4E9D-AEF6-0177633DD9DF}">
      <dsp:nvSpPr>
        <dsp:cNvPr id="0" name=""/>
        <dsp:cNvSpPr/>
      </dsp:nvSpPr>
      <dsp:spPr>
        <a:xfrm>
          <a:off x="734" y="395062"/>
          <a:ext cx="1202603" cy="335357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VALOR</a:t>
          </a:r>
          <a:endParaRPr lang="pt-BR" sz="1800" kern="1200" dirty="0">
            <a:latin typeface="Century Gothic" panose="020B0502020202020204" pitchFamily="34" charset="0"/>
          </a:endParaRPr>
        </a:p>
      </dsp:txBody>
      <dsp:txXfrm>
        <a:off x="734" y="395062"/>
        <a:ext cx="1202603" cy="335357"/>
      </dsp:txXfrm>
    </dsp:sp>
    <dsp:sp modelId="{3BEBF252-6002-4456-80D2-C92799936394}">
      <dsp:nvSpPr>
        <dsp:cNvPr id="0" name=""/>
        <dsp:cNvSpPr/>
      </dsp:nvSpPr>
      <dsp:spPr>
        <a:xfrm>
          <a:off x="1203337" y="395062"/>
          <a:ext cx="1202603" cy="335357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VALOR</a:t>
          </a:r>
        </a:p>
      </dsp:txBody>
      <dsp:txXfrm>
        <a:off x="1203337" y="395062"/>
        <a:ext cx="1202603" cy="335357"/>
      </dsp:txXfrm>
    </dsp:sp>
    <dsp:sp modelId="{BAE3C76B-2351-4D24-8B51-98FD59A8F029}">
      <dsp:nvSpPr>
        <dsp:cNvPr id="0" name=""/>
        <dsp:cNvSpPr/>
      </dsp:nvSpPr>
      <dsp:spPr>
        <a:xfrm>
          <a:off x="2405940" y="395062"/>
          <a:ext cx="1202603" cy="335357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VALOR</a:t>
          </a:r>
        </a:p>
      </dsp:txBody>
      <dsp:txXfrm>
        <a:off x="2405940" y="395062"/>
        <a:ext cx="1202603" cy="335357"/>
      </dsp:txXfrm>
    </dsp:sp>
    <dsp:sp modelId="{1AE9360F-10F6-4E01-A680-096093973ADA}">
      <dsp:nvSpPr>
        <dsp:cNvPr id="0" name=""/>
        <dsp:cNvSpPr/>
      </dsp:nvSpPr>
      <dsp:spPr>
        <a:xfrm>
          <a:off x="3608543" y="395062"/>
          <a:ext cx="1202603" cy="335357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VALOR</a:t>
          </a:r>
        </a:p>
      </dsp:txBody>
      <dsp:txXfrm>
        <a:off x="3608543" y="395062"/>
        <a:ext cx="1202603" cy="335357"/>
      </dsp:txXfrm>
    </dsp:sp>
    <dsp:sp modelId="{5E3E684B-7F29-4642-A4BE-A1B234F843FE}">
      <dsp:nvSpPr>
        <dsp:cNvPr id="0" name=""/>
        <dsp:cNvSpPr/>
      </dsp:nvSpPr>
      <dsp:spPr>
        <a:xfrm>
          <a:off x="4811146" y="395062"/>
          <a:ext cx="1202603" cy="335357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latin typeface="Century Gothic" panose="020B0502020202020204" pitchFamily="34" charset="0"/>
            </a:rPr>
            <a:t>IDADE</a:t>
          </a:r>
        </a:p>
      </dsp:txBody>
      <dsp:txXfrm>
        <a:off x="4811146" y="395062"/>
        <a:ext cx="1202603" cy="335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0590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795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35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49675" y="1425450"/>
            <a:ext cx="4946099" cy="18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None/>
              <a:defRPr sz="6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rtl="0">
              <a:spcBef>
                <a:spcPts val="0"/>
              </a:spcBef>
              <a:buSzPct val="100000"/>
              <a:buFont typeface="Trebuchet MS"/>
              <a:defRPr sz="60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" y="0"/>
            <a:ext cx="9141914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6000" y="112875"/>
            <a:ext cx="8473500" cy="66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None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6000" y="831425"/>
            <a:ext cx="8551500" cy="40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rtl="0">
              <a:spcBef>
                <a:spcPts val="640"/>
              </a:spcBef>
              <a:buClr>
                <a:schemeClr val="dk2"/>
              </a:buClr>
              <a:buSzPct val="100000"/>
              <a:buFont typeface="Calibri"/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0" y="1293775"/>
            <a:ext cx="8747699" cy="324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rtl="0">
              <a:spcBef>
                <a:spcPts val="64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rtl="0">
              <a:spcBef>
                <a:spcPts val="560"/>
              </a:spcBef>
              <a:buClr>
                <a:srgbClr val="666666"/>
              </a:buClr>
              <a:buFont typeface="Calibri"/>
              <a:buChar char="–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rtl="0">
              <a:spcBef>
                <a:spcPts val="48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–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»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rtl="0">
              <a:spcBef>
                <a:spcPts val="400"/>
              </a:spcBef>
              <a:buClr>
                <a:srgbClr val="666666"/>
              </a:buClr>
              <a:buFont typeface="Calibri"/>
              <a:buChar char="•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erramen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" y="0"/>
            <a:ext cx="9141914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roshinuts/FH-BRQ-PROJETO/commits/mas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2301411" y="1647629"/>
            <a:ext cx="5956549" cy="18354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0000"/>
          </a:bodyPr>
          <a:lstStyle/>
          <a:p>
            <a:pPr lvl="0"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Financial Health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78812" y="2712377"/>
            <a:ext cx="2271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Rafael Hiroshi </a:t>
            </a:r>
            <a:r>
              <a:rPr lang="pt-BR" sz="1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Tagata</a:t>
            </a:r>
            <a:endParaRPr lang="pt-BR" sz="16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474855" y="3102907"/>
            <a:ext cx="3079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Treinamento Java </a:t>
            </a:r>
            <a:r>
              <a:rPr lang="pt-BR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EntryPoint</a:t>
            </a:r>
            <a:r>
              <a:rPr lang="pt-BR" b="1" dirty="0">
                <a:solidFill>
                  <a:schemeClr val="bg1"/>
                </a:solidFill>
                <a:latin typeface="Century Gothic" panose="020B0502020202020204" pitchFamily="34" charset="0"/>
              </a:rPr>
              <a:t> 2016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REGRA DE NEGÓCIO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72590224"/>
              </p:ext>
            </p:extLst>
          </p:nvPr>
        </p:nvGraphicFramePr>
        <p:xfrm>
          <a:off x="1513367" y="775574"/>
          <a:ext cx="60144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6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6"/>
          <p:cNvSpPr txBox="1">
            <a:spLocks noGrp="1"/>
          </p:cNvSpPr>
          <p:nvPr>
            <p:ph type="subTitle" idx="1"/>
          </p:nvPr>
        </p:nvSpPr>
        <p:spPr>
          <a:xfrm>
            <a:off x="2147300" y="2098162"/>
            <a:ext cx="5116530" cy="10765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JAVADOC</a:t>
            </a:r>
            <a:endParaRPr sz="6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96000" y="112875"/>
            <a:ext cx="8473500" cy="66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GIT HUB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278194" y="878316"/>
            <a:ext cx="8537034" cy="324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03200" indent="0">
              <a:lnSpc>
                <a:spcPct val="150000"/>
              </a:lnSpc>
              <a:buClr>
                <a:schemeClr val="bg2">
                  <a:lumMod val="75000"/>
                </a:schemeClr>
              </a:buClr>
              <a:buNone/>
            </a:pP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>
                  <a:lumMod val="75000"/>
                </a:schemeClr>
              </a:buClr>
              <a:buNone/>
            </a:pPr>
            <a:endParaRPr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3902" y="2501015"/>
            <a:ext cx="770561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Century Gothic" panose="020B0502020202020204" pitchFamily="34" charset="0"/>
                <a:cs typeface="Arial" panose="020B0604020202020204" pitchFamily="34" charset="0"/>
                <a:hlinkClick r:id="rId3"/>
              </a:rPr>
              <a:t>https://github.com/hiroshinuts/FH-BRQ-PROJETO/commits/master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214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6580" y="4130211"/>
            <a:ext cx="3775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OBRIGADO!</a:t>
            </a:r>
            <a:endParaRPr lang="pt-B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96000" y="112875"/>
            <a:ext cx="8473500" cy="66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DESCRIÇÃO DO ESCOPO DO PROJETO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96000" y="831425"/>
            <a:ext cx="8551500" cy="40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 PROJETO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196000" y="1540354"/>
            <a:ext cx="8537034" cy="324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Este projeto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tem como objetivo mostrar um sistema com as tecnologias aprendidas durante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 treinamento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Java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2016.</a:t>
            </a:r>
          </a:p>
          <a:p>
            <a:pPr algn="just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endParaRPr lang="pt-BR" sz="18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endParaRPr lang="pt-BR"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projeto é relacionado a um sistema de controle financeiro mensal, onde o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usuário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pode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cadastrar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, alterar e consultar seus lançamentos por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período e,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por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fim,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fazer uma estimativa de </a:t>
            </a:r>
            <a:r>
              <a:rPr lang="pt-BR" sz="18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quanto acúmulo </a:t>
            </a:r>
            <a:r>
              <a:rPr lang="pt-BR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financeiro é conquistado seguindo o Modelo de negócio da aplicação.</a:t>
            </a:r>
          </a:p>
          <a:p>
            <a:pPr algn="just">
              <a:spcBef>
                <a:spcPts val="0"/>
              </a:spcBef>
              <a:buNone/>
            </a:pPr>
            <a:endParaRPr sz="1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6"/>
          <p:cNvSpPr txBox="1">
            <a:spLocks noGrp="1"/>
          </p:cNvSpPr>
          <p:nvPr>
            <p:ph type="subTitle" idx="1"/>
          </p:nvPr>
        </p:nvSpPr>
        <p:spPr>
          <a:xfrm>
            <a:off x="2147300" y="2098162"/>
            <a:ext cx="5116530" cy="10765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5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MOTIVAÇÃO</a:t>
            </a:r>
            <a:endParaRPr sz="6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0298" y="868042"/>
            <a:ext cx="6284904" cy="41263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DIAGRAMA DE CLASSES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 r="114"/>
          <a:stretch/>
        </p:blipFill>
        <p:spPr>
          <a:xfrm>
            <a:off x="124081" y="863030"/>
            <a:ext cx="8937726" cy="39821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DIAGRAMA DE BANCO DE DADOS (DER)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96000" y="112875"/>
            <a:ext cx="8473500" cy="66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TECNOLOGIAS E PADRÕES DE PROJETOS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278194" y="878316"/>
            <a:ext cx="8537034" cy="324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pt-B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Padrão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Model View Controller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Data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Acess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Object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Object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Relational Mapping (Hibernate)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Arquitetura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em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Camadas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. 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MODEL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 Hibernate , HQL 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CONTROLLER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 Servlets 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VIEW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- JSP , JSTL , JQUERY , Bootstrap , Google 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Charts</a:t>
            </a: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r>
              <a:rPr lang="en-US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Versionamento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– </a:t>
            </a:r>
            <a:r>
              <a:rPr lang="en-US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Git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H</a:t>
            </a:r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ub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bg2">
                  <a:lumMod val="75000"/>
                </a:schemeClr>
              </a:buClr>
              <a:buNone/>
            </a:pPr>
            <a:endParaRPr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41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>
            <a:off x="4338084" y="1741230"/>
            <a:ext cx="7367" cy="583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WORKFLOW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04161732"/>
              </p:ext>
            </p:extLst>
          </p:nvPr>
        </p:nvGraphicFramePr>
        <p:xfrm>
          <a:off x="618820" y="1012484"/>
          <a:ext cx="7755454" cy="465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26628128"/>
              </p:ext>
            </p:extLst>
          </p:nvPr>
        </p:nvGraphicFramePr>
        <p:xfrm>
          <a:off x="939209" y="4015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Conector reto 12"/>
          <p:cNvCxnSpPr/>
          <p:nvPr/>
        </p:nvCxnSpPr>
        <p:spPr>
          <a:xfrm flipH="1">
            <a:off x="3669068" y="1535748"/>
            <a:ext cx="1" cy="16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311221" y="1535748"/>
            <a:ext cx="0" cy="16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919609" y="1859622"/>
            <a:ext cx="1712" cy="821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669069" y="1700134"/>
            <a:ext cx="16421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ector reto 59"/>
          <p:cNvCxnSpPr/>
          <p:nvPr/>
        </p:nvCxnSpPr>
        <p:spPr>
          <a:xfrm flipV="1">
            <a:off x="3328458" y="2412960"/>
            <a:ext cx="366177" cy="226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5550738" y="2751032"/>
            <a:ext cx="471748" cy="226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>
            <a:off x="4108801" y="3765519"/>
            <a:ext cx="31685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2082819" y="3273220"/>
            <a:ext cx="2204917" cy="574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6935732" y="2726029"/>
            <a:ext cx="212315" cy="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WORKFLOW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61451" y="1605064"/>
            <a:ext cx="1411406" cy="2585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USUÁRIO</a:t>
            </a:r>
          </a:p>
          <a:p>
            <a:pPr algn="ctr"/>
            <a:r>
              <a:rPr lang="pt-BR" sz="1600" dirty="0" smtClean="0"/>
              <a:t>CPF</a:t>
            </a:r>
          </a:p>
          <a:p>
            <a:pPr algn="ctr"/>
            <a:r>
              <a:rPr lang="pt-BR" sz="1600" dirty="0" smtClean="0"/>
              <a:t>SENHA</a:t>
            </a:r>
          </a:p>
          <a:p>
            <a:pPr algn="ctr"/>
            <a:r>
              <a:rPr lang="pt-BR" sz="1600" dirty="0" smtClean="0"/>
              <a:t>DATANASC</a:t>
            </a:r>
          </a:p>
          <a:p>
            <a:pPr algn="ctr"/>
            <a:r>
              <a:rPr lang="pt-BR" sz="1600" dirty="0" smtClean="0"/>
              <a:t>RENDA</a:t>
            </a:r>
          </a:p>
          <a:p>
            <a:pPr algn="ctr"/>
            <a:r>
              <a:rPr lang="pt-BR" sz="1600" dirty="0" smtClean="0"/>
              <a:t>INV</a:t>
            </a:r>
          </a:p>
          <a:p>
            <a:pPr algn="ctr"/>
            <a:r>
              <a:rPr lang="pt-BR" sz="1600" dirty="0" smtClean="0"/>
              <a:t>DF</a:t>
            </a:r>
          </a:p>
          <a:p>
            <a:pPr algn="ctr"/>
            <a:r>
              <a:rPr lang="pt-BR" sz="1600" dirty="0" smtClean="0"/>
              <a:t>DV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>
            <a:off x="5992934" y="2583358"/>
            <a:ext cx="995326" cy="2618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IDADE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5996071" y="3068438"/>
            <a:ext cx="961923" cy="573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CÁCULO POR IDADE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759917" y="2919922"/>
            <a:ext cx="1321334" cy="618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INVESTIMENTO</a:t>
            </a:r>
            <a:endParaRPr lang="pt-BR" sz="1000" dirty="0"/>
          </a:p>
        </p:txBody>
      </p:sp>
      <p:sp>
        <p:nvSpPr>
          <p:cNvPr id="27" name="Retângulo 26"/>
          <p:cNvSpPr/>
          <p:nvPr/>
        </p:nvSpPr>
        <p:spPr>
          <a:xfrm>
            <a:off x="2123491" y="3358909"/>
            <a:ext cx="998055" cy="381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DESPESA FIXA</a:t>
            </a:r>
            <a:endParaRPr lang="pt-BR" sz="1100" dirty="0"/>
          </a:p>
        </p:txBody>
      </p:sp>
      <p:sp>
        <p:nvSpPr>
          <p:cNvPr id="28" name="Retângulo 27"/>
          <p:cNvSpPr/>
          <p:nvPr/>
        </p:nvSpPr>
        <p:spPr>
          <a:xfrm>
            <a:off x="3214034" y="3628236"/>
            <a:ext cx="935803" cy="392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DESPESA </a:t>
            </a:r>
            <a:r>
              <a:rPr lang="pt-BR" sz="1050" dirty="0" smtClean="0"/>
              <a:t>VARIÁVEL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1841025" y="4292501"/>
            <a:ext cx="1593291" cy="654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GRÁFICO DOS LANÇAMENTOS DO MÊS</a:t>
            </a:r>
            <a:endParaRPr lang="pt-BR" sz="1200" dirty="0"/>
          </a:p>
        </p:txBody>
      </p:sp>
      <p:cxnSp>
        <p:nvCxnSpPr>
          <p:cNvPr id="31" name="Conector reto 30"/>
          <p:cNvCxnSpPr/>
          <p:nvPr/>
        </p:nvCxnSpPr>
        <p:spPr>
          <a:xfrm>
            <a:off x="5784471" y="2751032"/>
            <a:ext cx="0" cy="622265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V="1">
            <a:off x="5672857" y="3029174"/>
            <a:ext cx="111614" cy="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endCxn id="25" idx="1"/>
          </p:cNvCxnSpPr>
          <p:nvPr/>
        </p:nvCxnSpPr>
        <p:spPr>
          <a:xfrm>
            <a:off x="5784471" y="3354955"/>
            <a:ext cx="211600" cy="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27" idx="3"/>
          </p:cNvCxnSpPr>
          <p:nvPr/>
        </p:nvCxnSpPr>
        <p:spPr>
          <a:xfrm flipV="1">
            <a:off x="3121546" y="3538521"/>
            <a:ext cx="1152883" cy="1125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27" idx="2"/>
            <a:endCxn id="30" idx="0"/>
          </p:cNvCxnSpPr>
          <p:nvPr/>
        </p:nvCxnSpPr>
        <p:spPr>
          <a:xfrm>
            <a:off x="2622519" y="3740650"/>
            <a:ext cx="15152" cy="55185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1370763" y="3524639"/>
            <a:ext cx="4558" cy="70365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28" idx="2"/>
          </p:cNvCxnSpPr>
          <p:nvPr/>
        </p:nvCxnSpPr>
        <p:spPr>
          <a:xfrm flipH="1">
            <a:off x="3681935" y="4021102"/>
            <a:ext cx="1" cy="17713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>
            <a:off x="1370763" y="4190229"/>
            <a:ext cx="231450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7476856" y="2583358"/>
            <a:ext cx="961923" cy="934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GRÁFICO COM VALOR IDEAL</a:t>
            </a:r>
            <a:endParaRPr lang="pt-BR" sz="1200" dirty="0"/>
          </a:p>
        </p:txBody>
      </p:sp>
      <p:cxnSp>
        <p:nvCxnSpPr>
          <p:cNvPr id="37" name="Conector reto 36"/>
          <p:cNvCxnSpPr/>
          <p:nvPr/>
        </p:nvCxnSpPr>
        <p:spPr>
          <a:xfrm>
            <a:off x="6961131" y="3341776"/>
            <a:ext cx="21231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33" idx="1"/>
          </p:cNvCxnSpPr>
          <p:nvPr/>
        </p:nvCxnSpPr>
        <p:spPr>
          <a:xfrm flipV="1">
            <a:off x="7148047" y="3050530"/>
            <a:ext cx="328809" cy="843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7169593" y="2711196"/>
            <a:ext cx="0" cy="64375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2295626" y="2215119"/>
            <a:ext cx="1037523" cy="409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51" name="Conector reto 50"/>
          <p:cNvCxnSpPr/>
          <p:nvPr/>
        </p:nvCxnSpPr>
        <p:spPr>
          <a:xfrm>
            <a:off x="3685265" y="2298946"/>
            <a:ext cx="582485" cy="2351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3686841" y="2560850"/>
            <a:ext cx="579335" cy="461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3681935" y="2298946"/>
            <a:ext cx="0" cy="26190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27266" y="1128238"/>
            <a:ext cx="4571575" cy="3700868"/>
            <a:chOff x="2491061" y="915587"/>
            <a:chExt cx="4571575" cy="3700868"/>
          </a:xfrm>
        </p:grpSpPr>
        <p:sp>
          <p:nvSpPr>
            <p:cNvPr id="9" name="Forma livre 8"/>
            <p:cNvSpPr/>
            <p:nvPr/>
          </p:nvSpPr>
          <p:spPr>
            <a:xfrm>
              <a:off x="4002447" y="4121071"/>
              <a:ext cx="1664704" cy="495384"/>
            </a:xfrm>
            <a:custGeom>
              <a:avLst/>
              <a:gdLst>
                <a:gd name="connsiteX0" fmla="*/ 0 w 1664704"/>
                <a:gd name="connsiteY0" fmla="*/ 49538 h 495384"/>
                <a:gd name="connsiteX1" fmla="*/ 49538 w 1664704"/>
                <a:gd name="connsiteY1" fmla="*/ 0 h 495384"/>
                <a:gd name="connsiteX2" fmla="*/ 1615166 w 1664704"/>
                <a:gd name="connsiteY2" fmla="*/ 0 h 495384"/>
                <a:gd name="connsiteX3" fmla="*/ 1664704 w 1664704"/>
                <a:gd name="connsiteY3" fmla="*/ 49538 h 495384"/>
                <a:gd name="connsiteX4" fmla="*/ 1664704 w 1664704"/>
                <a:gd name="connsiteY4" fmla="*/ 445846 h 495384"/>
                <a:gd name="connsiteX5" fmla="*/ 1615166 w 1664704"/>
                <a:gd name="connsiteY5" fmla="*/ 495384 h 495384"/>
                <a:gd name="connsiteX6" fmla="*/ 49538 w 1664704"/>
                <a:gd name="connsiteY6" fmla="*/ 495384 h 495384"/>
                <a:gd name="connsiteX7" fmla="*/ 0 w 1664704"/>
                <a:gd name="connsiteY7" fmla="*/ 445846 h 495384"/>
                <a:gd name="connsiteX8" fmla="*/ 0 w 1664704"/>
                <a:gd name="connsiteY8" fmla="*/ 49538 h 49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4704" h="495384">
                  <a:moveTo>
                    <a:pt x="0" y="49538"/>
                  </a:moveTo>
                  <a:cubicBezTo>
                    <a:pt x="0" y="22179"/>
                    <a:pt x="22179" y="0"/>
                    <a:pt x="49538" y="0"/>
                  </a:cubicBezTo>
                  <a:lnTo>
                    <a:pt x="1615166" y="0"/>
                  </a:lnTo>
                  <a:cubicBezTo>
                    <a:pt x="1642525" y="0"/>
                    <a:pt x="1664704" y="22179"/>
                    <a:pt x="1664704" y="49538"/>
                  </a:cubicBezTo>
                  <a:lnTo>
                    <a:pt x="1664704" y="445846"/>
                  </a:lnTo>
                  <a:cubicBezTo>
                    <a:pt x="1664704" y="473205"/>
                    <a:pt x="1642525" y="495384"/>
                    <a:pt x="1615166" y="495384"/>
                  </a:cubicBezTo>
                  <a:lnTo>
                    <a:pt x="49538" y="495384"/>
                  </a:lnTo>
                  <a:cubicBezTo>
                    <a:pt x="22179" y="495384"/>
                    <a:pt x="0" y="473205"/>
                    <a:pt x="0" y="445846"/>
                  </a:cubicBezTo>
                  <a:lnTo>
                    <a:pt x="0" y="495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274" tIns="39274" rIns="39274" bIns="39274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kern="1200" dirty="0" smtClean="0">
                  <a:latin typeface="Century Gothic" panose="020B0502020202020204" pitchFamily="34" charset="0"/>
                </a:rPr>
                <a:t>DADOS/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kern="1200" dirty="0" smtClean="0">
                  <a:latin typeface="Century Gothic" panose="020B0502020202020204" pitchFamily="34" charset="0"/>
                </a:rPr>
                <a:t>GRÁFICO</a:t>
              </a:r>
              <a:endParaRPr lang="pt-BR" sz="13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Seta para a esquerda 7"/>
            <p:cNvSpPr/>
            <p:nvPr/>
          </p:nvSpPr>
          <p:spPr>
            <a:xfrm rot="16090597">
              <a:off x="4517626" y="3553654"/>
              <a:ext cx="664429" cy="542567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Forma livre 3"/>
            <p:cNvSpPr/>
            <p:nvPr/>
          </p:nvSpPr>
          <p:spPr>
            <a:xfrm>
              <a:off x="3590701" y="1317936"/>
              <a:ext cx="2406058" cy="2288055"/>
            </a:xfrm>
            <a:custGeom>
              <a:avLst/>
              <a:gdLst>
                <a:gd name="connsiteX0" fmla="*/ 0 w 2406058"/>
                <a:gd name="connsiteY0" fmla="*/ 1144028 h 2288055"/>
                <a:gd name="connsiteX1" fmla="*/ 1203029 w 2406058"/>
                <a:gd name="connsiteY1" fmla="*/ 0 h 2288055"/>
                <a:gd name="connsiteX2" fmla="*/ 2406058 w 2406058"/>
                <a:gd name="connsiteY2" fmla="*/ 1144028 h 2288055"/>
                <a:gd name="connsiteX3" fmla="*/ 1203029 w 2406058"/>
                <a:gd name="connsiteY3" fmla="*/ 2288056 h 2288055"/>
                <a:gd name="connsiteX4" fmla="*/ 0 w 2406058"/>
                <a:gd name="connsiteY4" fmla="*/ 1144028 h 2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6058" h="2288055">
                  <a:moveTo>
                    <a:pt x="0" y="1144028"/>
                  </a:moveTo>
                  <a:cubicBezTo>
                    <a:pt x="0" y="512199"/>
                    <a:pt x="538614" y="0"/>
                    <a:pt x="1203029" y="0"/>
                  </a:cubicBezTo>
                  <a:cubicBezTo>
                    <a:pt x="1867444" y="0"/>
                    <a:pt x="2406058" y="512199"/>
                    <a:pt x="2406058" y="1144028"/>
                  </a:cubicBezTo>
                  <a:cubicBezTo>
                    <a:pt x="2406058" y="1775857"/>
                    <a:pt x="1867444" y="2288056"/>
                    <a:pt x="1203029" y="2288056"/>
                  </a:cubicBezTo>
                  <a:cubicBezTo>
                    <a:pt x="538614" y="2288056"/>
                    <a:pt x="0" y="1775857"/>
                    <a:pt x="0" y="114402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614" tIns="343333" rIns="360614" bIns="34333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0" i="0" kern="1200" dirty="0" smtClean="0">
                  <a:latin typeface="Century Gothic" panose="020B0502020202020204" pitchFamily="34" charset="0"/>
                </a:rPr>
                <a:t>Algoritmo que recebe uma idade e a renda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0" i="0" kern="1200" dirty="0" smtClean="0">
                  <a:latin typeface="Century Gothic" panose="020B0502020202020204" pitchFamily="34" charset="0"/>
                </a:rPr>
                <a:t>E calcula a Porcentagem ideal para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200" b="0" i="0" kern="1200" dirty="0" smtClean="0">
                  <a:latin typeface="Century Gothic" panose="020B0502020202020204" pitchFamily="34" charset="0"/>
                </a:rPr>
                <a:t>Investimento - Despesa Fixa e Despesa Variável</a:t>
              </a:r>
              <a:endParaRPr lang="pt-BR" sz="12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5" name="Seta para a esquerda 4"/>
            <p:cNvSpPr/>
            <p:nvPr/>
          </p:nvSpPr>
          <p:spPr>
            <a:xfrm rot="13000945">
              <a:off x="3218521" y="1387534"/>
              <a:ext cx="804141" cy="563141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orma livre 5"/>
            <p:cNvSpPr/>
            <p:nvPr/>
          </p:nvSpPr>
          <p:spPr>
            <a:xfrm>
              <a:off x="2491061" y="915587"/>
              <a:ext cx="1170678" cy="726873"/>
            </a:xfrm>
            <a:custGeom>
              <a:avLst/>
              <a:gdLst>
                <a:gd name="connsiteX0" fmla="*/ 0 w 1170678"/>
                <a:gd name="connsiteY0" fmla="*/ 72687 h 726873"/>
                <a:gd name="connsiteX1" fmla="*/ 72687 w 1170678"/>
                <a:gd name="connsiteY1" fmla="*/ 0 h 726873"/>
                <a:gd name="connsiteX2" fmla="*/ 1097991 w 1170678"/>
                <a:gd name="connsiteY2" fmla="*/ 0 h 726873"/>
                <a:gd name="connsiteX3" fmla="*/ 1170678 w 1170678"/>
                <a:gd name="connsiteY3" fmla="*/ 72687 h 726873"/>
                <a:gd name="connsiteX4" fmla="*/ 1170678 w 1170678"/>
                <a:gd name="connsiteY4" fmla="*/ 654186 h 726873"/>
                <a:gd name="connsiteX5" fmla="*/ 1097991 w 1170678"/>
                <a:gd name="connsiteY5" fmla="*/ 726873 h 726873"/>
                <a:gd name="connsiteX6" fmla="*/ 72687 w 1170678"/>
                <a:gd name="connsiteY6" fmla="*/ 726873 h 726873"/>
                <a:gd name="connsiteX7" fmla="*/ 0 w 1170678"/>
                <a:gd name="connsiteY7" fmla="*/ 654186 h 726873"/>
                <a:gd name="connsiteX8" fmla="*/ 0 w 1170678"/>
                <a:gd name="connsiteY8" fmla="*/ 72687 h 72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0678" h="726873">
                  <a:moveTo>
                    <a:pt x="0" y="72687"/>
                  </a:moveTo>
                  <a:cubicBezTo>
                    <a:pt x="0" y="32543"/>
                    <a:pt x="32543" y="0"/>
                    <a:pt x="72687" y="0"/>
                  </a:cubicBezTo>
                  <a:lnTo>
                    <a:pt x="1097991" y="0"/>
                  </a:lnTo>
                  <a:cubicBezTo>
                    <a:pt x="1138135" y="0"/>
                    <a:pt x="1170678" y="32543"/>
                    <a:pt x="1170678" y="72687"/>
                  </a:cubicBezTo>
                  <a:lnTo>
                    <a:pt x="1170678" y="654186"/>
                  </a:lnTo>
                  <a:cubicBezTo>
                    <a:pt x="1170678" y="694330"/>
                    <a:pt x="1138135" y="726873"/>
                    <a:pt x="1097991" y="726873"/>
                  </a:cubicBezTo>
                  <a:lnTo>
                    <a:pt x="72687" y="726873"/>
                  </a:lnTo>
                  <a:cubicBezTo>
                    <a:pt x="32543" y="726873"/>
                    <a:pt x="0" y="694330"/>
                    <a:pt x="0" y="654186"/>
                  </a:cubicBezTo>
                  <a:lnTo>
                    <a:pt x="0" y="726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054" tIns="46054" rIns="46054" bIns="46054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kern="1200" dirty="0" smtClean="0">
                  <a:latin typeface="Century Gothic" panose="020B0502020202020204" pitchFamily="34" charset="0"/>
                </a:rPr>
                <a:t>IDADE</a:t>
              </a:r>
              <a:endParaRPr lang="pt-BR" sz="13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Seta para a esquerda 9"/>
            <p:cNvSpPr/>
            <p:nvPr/>
          </p:nvSpPr>
          <p:spPr>
            <a:xfrm rot="19430317">
              <a:off x="5499924" y="1441284"/>
              <a:ext cx="838445" cy="563141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orma livre 10"/>
            <p:cNvSpPr/>
            <p:nvPr/>
          </p:nvSpPr>
          <p:spPr>
            <a:xfrm>
              <a:off x="5996759" y="923636"/>
              <a:ext cx="1065877" cy="718824"/>
            </a:xfrm>
            <a:custGeom>
              <a:avLst/>
              <a:gdLst>
                <a:gd name="connsiteX0" fmla="*/ 0 w 1065877"/>
                <a:gd name="connsiteY0" fmla="*/ 71882 h 718824"/>
                <a:gd name="connsiteX1" fmla="*/ 71882 w 1065877"/>
                <a:gd name="connsiteY1" fmla="*/ 0 h 718824"/>
                <a:gd name="connsiteX2" fmla="*/ 993995 w 1065877"/>
                <a:gd name="connsiteY2" fmla="*/ 0 h 718824"/>
                <a:gd name="connsiteX3" fmla="*/ 1065877 w 1065877"/>
                <a:gd name="connsiteY3" fmla="*/ 71882 h 718824"/>
                <a:gd name="connsiteX4" fmla="*/ 1065877 w 1065877"/>
                <a:gd name="connsiteY4" fmla="*/ 646942 h 718824"/>
                <a:gd name="connsiteX5" fmla="*/ 993995 w 1065877"/>
                <a:gd name="connsiteY5" fmla="*/ 718824 h 718824"/>
                <a:gd name="connsiteX6" fmla="*/ 71882 w 1065877"/>
                <a:gd name="connsiteY6" fmla="*/ 718824 h 718824"/>
                <a:gd name="connsiteX7" fmla="*/ 0 w 1065877"/>
                <a:gd name="connsiteY7" fmla="*/ 646942 h 718824"/>
                <a:gd name="connsiteX8" fmla="*/ 0 w 1065877"/>
                <a:gd name="connsiteY8" fmla="*/ 71882 h 7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5877" h="718824">
                  <a:moveTo>
                    <a:pt x="0" y="71882"/>
                  </a:moveTo>
                  <a:cubicBezTo>
                    <a:pt x="0" y="32183"/>
                    <a:pt x="32183" y="0"/>
                    <a:pt x="71882" y="0"/>
                  </a:cubicBezTo>
                  <a:lnTo>
                    <a:pt x="993995" y="0"/>
                  </a:lnTo>
                  <a:cubicBezTo>
                    <a:pt x="1033694" y="0"/>
                    <a:pt x="1065877" y="32183"/>
                    <a:pt x="1065877" y="71882"/>
                  </a:cubicBezTo>
                  <a:lnTo>
                    <a:pt x="1065877" y="646942"/>
                  </a:lnTo>
                  <a:cubicBezTo>
                    <a:pt x="1065877" y="686641"/>
                    <a:pt x="1033694" y="718824"/>
                    <a:pt x="993995" y="718824"/>
                  </a:cubicBezTo>
                  <a:lnTo>
                    <a:pt x="71882" y="718824"/>
                  </a:lnTo>
                  <a:cubicBezTo>
                    <a:pt x="32183" y="718824"/>
                    <a:pt x="0" y="686641"/>
                    <a:pt x="0" y="646942"/>
                  </a:cubicBezTo>
                  <a:lnTo>
                    <a:pt x="0" y="718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819" tIns="45819" rIns="45819" bIns="45819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300" kern="1200" dirty="0" smtClean="0">
                  <a:latin typeface="Century Gothic" panose="020B0502020202020204" pitchFamily="34" charset="0"/>
                </a:rPr>
                <a:t>RENDA</a:t>
              </a:r>
              <a:endParaRPr lang="pt-BR" sz="1300" kern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REGRA DE NEGÓCIO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B38B75E282B244A9D8EB717AE769B6" ma:contentTypeVersion="0" ma:contentTypeDescription="Crie um novo documento." ma:contentTypeScope="" ma:versionID="7da5beaaa1b594895b7f47cbfb8d8a9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200cb312bce822ca36e7434b11a17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8DCBF8-518A-4837-B15F-A51E50600908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B118A6-A7F4-47AA-B4A7-26F14ED982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CE5F19-B62B-4500-ADDD-AF455DE16D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262</Words>
  <Application>Microsoft Office PowerPoint</Application>
  <PresentationFormat>Apresentação na tela (16:9)</PresentationFormat>
  <Paragraphs>92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Trebuchet MS</vt:lpstr>
      <vt:lpstr>Office Theme</vt:lpstr>
      <vt:lpstr>Financial Health</vt:lpstr>
      <vt:lpstr>DESCRIÇÃO DO ESCOPO DO PROJETO</vt:lpstr>
      <vt:lpstr>Apresentação do PowerPoint</vt:lpstr>
      <vt:lpstr>DIAGRAMA DE CLASSES</vt:lpstr>
      <vt:lpstr>DIAGRAMA DE BANCO DE DADOS (DER)</vt:lpstr>
      <vt:lpstr>TECNOLOGIAS E PADRÕES DE PROJETOS</vt:lpstr>
      <vt:lpstr>WORKFLOW</vt:lpstr>
      <vt:lpstr>WORKFLOW</vt:lpstr>
      <vt:lpstr>REGRA DE NEGÓCIO</vt:lpstr>
      <vt:lpstr>REGRA DE NEGÓCIO</vt:lpstr>
      <vt:lpstr>Apresentação do PowerPoint</vt:lpstr>
      <vt:lpstr>GIT HUB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Padrão BRQ</dc:title>
  <dc:creator>Paula Narcisa Molina Pereira</dc:creator>
  <cp:lastModifiedBy>Barbara</cp:lastModifiedBy>
  <cp:revision>45</cp:revision>
  <dcterms:modified xsi:type="dcterms:W3CDTF">2016-06-15T02:16:28Z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0x010100B3B38B75E282B244A9D8EB717AE769B6</vt:lpwstr>
  </property>
</Properties>
</file>