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android.com/studio/index.html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android.com/studio/write/draw9patch.html" TargetMode="Externa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70000" y="3225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4000"/>
            </a:pPr>
            <a:r>
              <a:t>スマホアプリ用の画像を準備する</a:t>
            </a:r>
          </a:p>
          <a:p>
            <a:pPr>
              <a:defRPr sz="2000"/>
            </a:pPr>
            <a:r>
              <a:t>※2016年11月時点の情報です。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ubTitle" sz="half" idx="1"/>
          </p:nvPr>
        </p:nvSpPr>
        <p:spPr>
          <a:xfrm>
            <a:off x="673100" y="3725515"/>
            <a:ext cx="11966626" cy="2302570"/>
          </a:xfrm>
          <a:prstGeom prst="rect">
            <a:avLst/>
          </a:prstGeom>
        </p:spPr>
        <p:txBody>
          <a:bodyPr/>
          <a:lstStyle/>
          <a:p>
            <a:pPr algn="l">
              <a:defRPr sz="2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前提</a:t>
            </a:r>
          </a:p>
          <a:p>
            <a:pPr marL="246944" indent="-246944" algn="l">
              <a:buSzPct val="75000"/>
              <a:buChar char="•"/>
              <a:defRPr sz="2000"/>
            </a:pPr>
            <a:r>
              <a:t>PSDのドキュメント定義：iPhone 6 / 5.5 inch / Space gray </a:t>
            </a:r>
          </a:p>
          <a:p>
            <a:pPr marL="246944" indent="-246944" algn="l">
              <a:buSzPct val="75000"/>
              <a:buChar char="•"/>
              <a:defRPr sz="2000"/>
            </a:pPr>
            <a:r>
              <a:t>ツール：Adobe Photoshop CC</a:t>
            </a:r>
          </a:p>
          <a:p>
            <a:pPr marL="246944" indent="-246944" algn="l">
              <a:buSzPct val="75000"/>
              <a:buChar char="•"/>
              <a:defRPr sz="2000"/>
            </a:pPr>
            <a:r>
              <a:t>PSDのドキュメントサイズ：幅750px</a:t>
            </a:r>
          </a:p>
        </p:txBody>
      </p:sp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6363804" y="9251950"/>
            <a:ext cx="264492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270000" y="3225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・パーツ画像の書き出し方法について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ubTitle" idx="1"/>
          </p:nvPr>
        </p:nvSpPr>
        <p:spPr>
          <a:xfrm>
            <a:off x="342900" y="304800"/>
            <a:ext cx="7457480" cy="8725347"/>
          </a:xfrm>
          <a:prstGeom prst="rect">
            <a:avLst/>
          </a:prstGeom>
        </p:spPr>
        <p:txBody>
          <a:bodyPr/>
          <a:lstStyle/>
          <a:p>
            <a:pPr marL="352777" indent="-352777" algn="l">
              <a:buSzPct val="100000"/>
              <a:buAutoNum type="arabicPeriod" startAt="1"/>
              <a:defRPr sz="2000"/>
            </a:pPr>
            <a:r>
              <a:t>レイヤーパネルに表示されている書き出し対象のレイヤーを選択し右クリックメニューを表示します。</a:t>
            </a:r>
          </a:p>
          <a:p>
            <a:pPr marL="352777" indent="-352777" algn="l">
              <a:buSzPct val="100000"/>
              <a:buAutoNum type="arabicPeriod" startAt="1"/>
              <a:defRPr sz="2000"/>
            </a:pPr>
            <a:r>
              <a:t>「書き出し形式…」を選択します。</a:t>
            </a:r>
          </a:p>
        </p:txBody>
      </p:sp>
      <p:sp>
        <p:nvSpPr>
          <p:cNvPr id="127" name="Shape 127"/>
          <p:cNvSpPr/>
          <p:nvPr>
            <p:ph type="sldNum" sz="quarter" idx="4294967295"/>
          </p:nvPr>
        </p:nvSpPr>
        <p:spPr>
          <a:xfrm>
            <a:off x="6363347" y="9251950"/>
            <a:ext cx="265406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8" name="スクリーンショット_2016-12-01_12_09_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1632" y="380950"/>
            <a:ext cx="3031563" cy="397134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342900" y="3683000"/>
            <a:ext cx="7457480" cy="414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52777" indent="-352777" algn="l">
              <a:buSzPct val="100000"/>
              <a:buAutoNum type="arabicPeriod" startAt="1"/>
              <a:defRPr sz="2000"/>
            </a:pPr>
          </a:p>
          <a:p>
            <a:pPr marL="352777" indent="-352777" algn="l">
              <a:buSzPct val="100000"/>
              <a:buAutoNum type="arabicPeriod" startAt="2"/>
              <a:defRPr sz="2000"/>
            </a:pPr>
          </a:p>
          <a:p>
            <a:pPr marL="352777" indent="-352777" algn="l">
              <a:buSzPct val="100000"/>
              <a:buAutoNum type="arabicPeriod" startAt="3"/>
              <a:defRPr sz="2000"/>
            </a:pPr>
            <a:r>
              <a:t>表示されるパネル内の左上に「すべてのスケール」という表示があります。ここで書き出したいサイズのパターンを設定します。</a:t>
            </a:r>
          </a:p>
        </p:txBody>
      </p:sp>
      <p:pic>
        <p:nvPicPr>
          <p:cNvPr id="130" name="スクリーンショット_2016-12-01_12_15_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4632" y="4648299"/>
            <a:ext cx="3611474" cy="379867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606821" y="5632449"/>
            <a:ext cx="8012957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 u="sng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iOSの場合</a:t>
            </a:r>
          </a:p>
          <a:p>
            <a:pPr algn="l">
              <a:defRPr sz="1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ドキュメントサイズをRetina 1xサイズにします。（今回は5.5inchという指定、且つ幅が750pxなのでRetina 2xと同等サイズということになります。）</a:t>
            </a:r>
          </a:p>
          <a:p>
            <a:pPr marL="246944" indent="-246944" algn="l">
              <a:buSzPct val="100000"/>
              <a:buAutoNum type="arabicPeriod" startAt="1"/>
              <a:defRPr sz="1400"/>
            </a:pPr>
            <a:r>
              <a:t>表示されるパネル内の右側に「画像サイズ」という表示があります。ここで画像サイズを50%に設定し、ドキュメントサイズをRetina 1xのサイズに合わせます。</a:t>
            </a:r>
          </a:p>
          <a:p>
            <a:pPr marL="246944" indent="-246944" algn="l">
              <a:buSzPct val="100000"/>
              <a:buAutoNum type="arabicPeriod" startAt="1"/>
              <a:defRPr sz="1400"/>
            </a:pPr>
            <a:r>
              <a:t>スケール定義は、1x、2x、3x の３種類。（Retina 1x~3x）</a:t>
            </a:r>
          </a:p>
          <a:p>
            <a:pPr algn="l">
              <a:defRPr sz="1400"/>
            </a:pPr>
          </a:p>
          <a:p>
            <a:pPr algn="l">
              <a:defRPr sz="1400" u="sng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androidの場合</a:t>
            </a:r>
          </a:p>
          <a:p>
            <a:pPr algn="l">
              <a:defRPr sz="1400"/>
            </a:pPr>
            <a:r>
              <a:t>ドキュメントサイズをxxhdpiサイズにします。</a:t>
            </a:r>
          </a:p>
          <a:p>
            <a:pPr marL="246944" indent="-246944" algn="l">
              <a:buSzPct val="100000"/>
              <a:buAutoNum type="arabicPeriod" startAt="1"/>
              <a:defRPr sz="1400"/>
            </a:pPr>
            <a:r>
              <a:t>表示されるパネル内の右側に「画像サイズ」という表示があります。ここで画像の幅を1080pxに設定し、ドキュメントサイズをxxhdpiのサイズに合わせます。</a:t>
            </a:r>
          </a:p>
          <a:p>
            <a:pPr marL="246944" indent="-246944" algn="l">
              <a:buSzPct val="100000"/>
              <a:buAutoNum type="arabicPeriod" startAt="1"/>
              <a:defRPr sz="1400"/>
            </a:pPr>
            <a:r>
              <a:t>スケール定義は 1x、2x、0.75x、0.5x、0.25x の５種類（mdpi~xxxhdpi）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6363804" y="9251950"/>
            <a:ext cx="264492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330200" y="-838200"/>
            <a:ext cx="12344400" cy="414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52777" indent="-352777" algn="l">
              <a:buSzPct val="100000"/>
              <a:buAutoNum type="arabicPeriod" startAt="1"/>
              <a:defRPr sz="2000"/>
            </a:pPr>
          </a:p>
          <a:p>
            <a:pPr marL="352777" indent="-352777" algn="l">
              <a:buSzPct val="100000"/>
              <a:buAutoNum type="arabicPeriod" startAt="2"/>
              <a:defRPr sz="2000"/>
            </a:pPr>
          </a:p>
          <a:p>
            <a:pPr marL="352777" indent="-352777" algn="l">
              <a:buSzPct val="100000"/>
              <a:buAutoNum type="arabicPeriod" startAt="3"/>
              <a:defRPr sz="2000"/>
            </a:pPr>
          </a:p>
          <a:p>
            <a:pPr marL="352777" indent="-352777" algn="l">
              <a:buSzPct val="100000"/>
              <a:buAutoNum type="arabicPeriod" startAt="4"/>
              <a:defRPr sz="2000"/>
            </a:pPr>
            <a:r>
              <a:t>書き出されたpngファイルのファイル名は、「xxx@2x.png」という形式になっていますが、androidの場合、pngファイルのファイル名に「@」を含むことができないため、書き出されたpngファイルのファイル名を変更します。</a:t>
            </a:r>
          </a:p>
        </p:txBody>
      </p:sp>
      <p:sp>
        <p:nvSpPr>
          <p:cNvPr id="135" name="Shape 135"/>
          <p:cNvSpPr/>
          <p:nvPr/>
        </p:nvSpPr>
        <p:spPr>
          <a:xfrm>
            <a:off x="606822" y="1638299"/>
            <a:ext cx="11791156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 u="sng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androidの場合</a:t>
            </a:r>
          </a:p>
          <a:p>
            <a:pPr algn="l">
              <a:defRPr sz="1400"/>
            </a:pPr>
            <a:r>
              <a:t>androidは解像度ごとにリソースファイルを設置するディレクトリが異なります。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mdpi </a:t>
            </a:r>
            <a:r>
              <a:t>→ mipmap-mdpi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hdpi</a:t>
            </a:r>
            <a:r>
              <a:t> → mipmap-hdpi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xhdpi</a:t>
            </a:r>
            <a:r>
              <a:t> → mipmap-xhdpi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xxhdpi</a:t>
            </a:r>
            <a:r>
              <a:t> → mipmap-xxhdpi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xxxhdpi</a:t>
            </a:r>
            <a:r>
              <a:t> → mipmap-xxxhdpi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270000" y="3225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・9-Patchの設定方法について</a:t>
            </a:r>
          </a:p>
        </p:txBody>
      </p:sp>
      <p:pic>
        <p:nvPicPr>
          <p:cNvPr id="138" name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6575" y="5114875"/>
            <a:ext cx="971650" cy="97165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ubTitle" sz="half" idx="1"/>
          </p:nvPr>
        </p:nvSpPr>
        <p:spPr>
          <a:xfrm>
            <a:off x="673100" y="3725515"/>
            <a:ext cx="11966626" cy="2302570"/>
          </a:xfrm>
          <a:prstGeom prst="rect">
            <a:avLst/>
          </a:prstGeom>
        </p:spPr>
        <p:txBody>
          <a:bodyPr/>
          <a:lstStyle/>
          <a:p>
            <a:pPr algn="l">
              <a:defRPr sz="2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9-Patchとは</a:t>
            </a:r>
          </a:p>
          <a:p>
            <a:pPr marL="246944" indent="-246944" algn="l">
              <a:buSzPct val="75000"/>
              <a:buChar char="•"/>
              <a:defRPr sz="2000"/>
            </a:pPr>
            <a:r>
              <a:t>9-Patch画像は通常の画像の外周に1ピクセルの指定領域に画像の拡大処理に関する設定を描き加え、拡張子を9.pngに変更したもの。画像サイズより大きく表示する場合に、どの部分を拡大するかを指定することができます。Android Sdkに付属しているDraw 9patchツールを使って9-Patch画像を作成します。</a:t>
            </a:r>
          </a:p>
        </p:txBody>
      </p:sp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6363804" y="9251950"/>
            <a:ext cx="264492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ubTitle" idx="1"/>
          </p:nvPr>
        </p:nvSpPr>
        <p:spPr>
          <a:xfrm>
            <a:off x="342900" y="304800"/>
            <a:ext cx="12319001" cy="4648397"/>
          </a:xfrm>
          <a:prstGeom prst="rect">
            <a:avLst/>
          </a:prstGeom>
        </p:spPr>
        <p:txBody>
          <a:bodyPr/>
          <a:lstStyle/>
          <a:p>
            <a:pPr marL="352777" indent="-352777" algn="l">
              <a:buSzPct val="100000"/>
              <a:buAutoNum type="arabicPeriod" startAt="1"/>
              <a:defRPr sz="2000"/>
            </a:pPr>
            <a:r>
              <a:t>Android Studio</a:t>
            </a:r>
            <a:r>
              <a:rPr sz="1400"/>
              <a:t>(</a:t>
            </a:r>
            <a:r>
              <a:rPr u="sng">
                <a:hlinkClick r:id="rId2" invalidUrl="" action="" tgtFrame="" tooltip="" history="1" highlightClick="0" endSnd="0"/>
              </a:rPr>
              <a:t>https://developer.android.com/studio/index.html</a:t>
            </a:r>
            <a:r>
              <a:rPr sz="1400"/>
              <a:t>)</a:t>
            </a:r>
            <a:r>
              <a:t>を起動し、対象の画像ファイルを選択し、右クリックメニューを表示します。</a:t>
            </a:r>
          </a:p>
          <a:p>
            <a:pPr marL="352777" indent="-352777" algn="l">
              <a:buSzPct val="100000"/>
              <a:buAutoNum type="arabicPeriod" startAt="1"/>
              <a:defRPr sz="2000"/>
            </a:pPr>
            <a:r>
              <a:t>「Create 9-Patch file…」を選択します。</a:t>
            </a:r>
          </a:p>
          <a:p>
            <a:pPr marL="352777" indent="-352777" algn="l">
              <a:buSzPct val="100000"/>
              <a:buAutoNum type="arabicPeriod" startAt="1"/>
              <a:defRPr sz="2000"/>
            </a:pPr>
            <a:r>
              <a:t>「xxx.9.png」という形式でファイル名を入力します。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6363804" y="9251950"/>
            <a:ext cx="264492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スクリーンショット_2016-12-01_12_52_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0159" y="2831040"/>
            <a:ext cx="2668382" cy="4091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スクリーンショット_2016-12-01_12_59_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6259" y="2976820"/>
            <a:ext cx="2668382" cy="3799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ubTitle" idx="1"/>
          </p:nvPr>
        </p:nvSpPr>
        <p:spPr>
          <a:xfrm>
            <a:off x="342900" y="-850900"/>
            <a:ext cx="12319001" cy="4648397"/>
          </a:xfrm>
          <a:prstGeom prst="rect">
            <a:avLst/>
          </a:prstGeom>
        </p:spPr>
        <p:txBody>
          <a:bodyPr/>
          <a:lstStyle/>
          <a:p>
            <a:pPr marL="352777" indent="-352777" algn="l">
              <a:buSzPct val="100000"/>
              <a:buAutoNum type="arabicPeriod" startAt="1"/>
              <a:defRPr sz="2000"/>
            </a:pPr>
          </a:p>
          <a:p>
            <a:pPr marL="352777" indent="-352777" algn="l">
              <a:buSzPct val="100000"/>
              <a:buAutoNum type="arabicPeriod" startAt="2"/>
              <a:defRPr sz="2000"/>
            </a:pPr>
          </a:p>
          <a:p>
            <a:pPr marL="352777" indent="-352777" algn="l">
              <a:buSzPct val="100000"/>
              <a:buAutoNum type="arabicPeriod" startAt="3"/>
              <a:defRPr sz="2000"/>
            </a:pPr>
          </a:p>
          <a:p>
            <a:pPr marL="352777" indent="-352777" algn="l">
              <a:buSzPct val="100000"/>
              <a:buAutoNum type="arabicPeriod" startAt="4"/>
              <a:defRPr sz="2000"/>
            </a:pPr>
            <a:r>
              <a:t>作成されたxxx.9.pngファイルをダブルクリックするとエディターが開きます。</a:t>
            </a:r>
          </a:p>
          <a:p>
            <a:pPr lvl="1" marL="666750" indent="-222250" algn="l">
              <a:buSzPct val="75000"/>
              <a:buChar char="•"/>
              <a:defRPr sz="2000"/>
            </a:pPr>
            <a:r>
              <a:rPr sz="1800"/>
              <a:t>9-Patchの作り方についてはこちら(</a:t>
            </a:r>
            <a:r>
              <a:rPr sz="1800" u="sng">
                <a:hlinkClick r:id="rId2" invalidUrl="" action="" tgtFrame="" tooltip="" history="1" highlightClick="0" endSnd="0"/>
              </a:rPr>
              <a:t>https://developer.android.com/studio/write/draw9patch.html</a:t>
            </a:r>
            <a:r>
              <a:rPr sz="1800"/>
              <a:t>)を参照。</a:t>
            </a:r>
          </a:p>
        </p:txBody>
      </p:sp>
      <p:sp>
        <p:nvSpPr>
          <p:cNvPr id="149" name="Shape 149"/>
          <p:cNvSpPr/>
          <p:nvPr>
            <p:ph type="sldNum" sz="quarter" idx="4294967295"/>
          </p:nvPr>
        </p:nvSpPr>
        <p:spPr>
          <a:xfrm>
            <a:off x="6363804" y="9251950"/>
            <a:ext cx="264492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スクリーンショット_2016-12-01_14_45_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328" y="2077759"/>
            <a:ext cx="9952144" cy="5598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