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簡単な自己紹介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プログラマーとしてのこれまで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1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を学ぶ学生を</a:t>
            </a:r>
            <a:r>
              <a:rPr kumimoji="1" lang="ja-JP" altLang="en-US" dirty="0" smtClean="0"/>
              <a:t>増やしたい</a:t>
            </a:r>
            <a:endParaRPr lang="en-US" altLang="ja-JP" dirty="0"/>
          </a:p>
          <a:p>
            <a:r>
              <a:rPr lang="ja-JP" altLang="en-US" dirty="0" smtClean="0"/>
              <a:t>産業界に女性も増やしたい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783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を学ぶ学生を</a:t>
            </a:r>
            <a:r>
              <a:rPr kumimoji="1" lang="ja-JP" altLang="en-US" dirty="0" smtClean="0"/>
              <a:t>増やしたい</a:t>
            </a:r>
            <a:endParaRPr lang="en-US" altLang="ja-JP" dirty="0"/>
          </a:p>
          <a:p>
            <a:r>
              <a:rPr lang="ja-JP" altLang="en-US" dirty="0"/>
              <a:t>女性</a:t>
            </a:r>
            <a:r>
              <a:rPr lang="ja-JP" altLang="en-US" dirty="0" smtClean="0"/>
              <a:t>も増やしたい</a:t>
            </a:r>
            <a:endParaRPr lang="en-US" altLang="ja-JP" dirty="0" smtClean="0"/>
          </a:p>
          <a:p>
            <a:r>
              <a:rPr kumimoji="1" lang="ja-JP" altLang="en-US" dirty="0" smtClean="0"/>
              <a:t>高校の先生とプログラミングに</a:t>
            </a:r>
            <a:r>
              <a:rPr lang="ja-JP" altLang="en-US" dirty="0" smtClean="0"/>
              <a:t>情報</a:t>
            </a:r>
            <a:r>
              <a:rPr lang="ja-JP" altLang="en-US" dirty="0"/>
              <a:t>共有</a:t>
            </a:r>
            <a:r>
              <a:rPr lang="ja-JP" altLang="en-US" dirty="0" smtClean="0"/>
              <a:t>する時間を増やしたい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69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１９９０年４月　入社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当時の流行り物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バック・トゥ・ザ・フューチャー </a:t>
            </a:r>
            <a:r>
              <a:rPr lang="en-US" altLang="ja-JP" dirty="0"/>
              <a:t>PART3</a:t>
            </a:r>
          </a:p>
          <a:p>
            <a:pPr lvl="1"/>
            <a:r>
              <a:rPr lang="ja-JP" altLang="en-US" dirty="0"/>
              <a:t>ダイ・ハード</a:t>
            </a:r>
            <a:r>
              <a:rPr lang="en-US" altLang="ja-JP" dirty="0" smtClean="0"/>
              <a:t>2</a:t>
            </a:r>
          </a:p>
          <a:p>
            <a:pPr lvl="1"/>
            <a:r>
              <a:rPr lang="ja-JP" altLang="en-US" dirty="0" smtClean="0"/>
              <a:t>スーパーファミコン</a:t>
            </a:r>
            <a:endParaRPr lang="en-US" altLang="ja-JP" dirty="0" smtClean="0"/>
          </a:p>
          <a:p>
            <a:pPr lvl="1"/>
            <a:r>
              <a:rPr lang="ja-JP" altLang="en-US" dirty="0"/>
              <a:t>浪漫飛行 	</a:t>
            </a:r>
            <a:r>
              <a:rPr lang="ja-JP" altLang="en-US" dirty="0" err="1"/>
              <a:t>米米</a:t>
            </a:r>
            <a:r>
              <a:rPr lang="en-US" altLang="ja-JP" dirty="0"/>
              <a:t>CLUB</a:t>
            </a:r>
          </a:p>
          <a:p>
            <a:pPr lvl="1"/>
            <a:r>
              <a:rPr lang="ja-JP" altLang="en-US" dirty="0"/>
              <a:t>今すぐ</a:t>
            </a:r>
            <a:r>
              <a:rPr lang="en-US" altLang="ja-JP" dirty="0"/>
              <a:t>Kiss Me 	LINDBERG</a:t>
            </a:r>
          </a:p>
          <a:p>
            <a:pPr lvl="1"/>
            <a:r>
              <a:rPr lang="ja-JP" altLang="en-US" dirty="0"/>
              <a:t>さよなら人類 	たま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2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当時の様子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パソコンの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80486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32</a:t>
            </a:r>
            <a:r>
              <a:rPr kumimoji="1" lang="ja-JP" altLang="en-US" dirty="0" smtClean="0"/>
              <a:t>ビット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メモリーが</a:t>
            </a:r>
            <a:r>
              <a:rPr kumimoji="1" lang="en-US" altLang="ja-JP" dirty="0" smtClean="0"/>
              <a:t>1MB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lang="ja-JP" altLang="en-US" dirty="0" smtClean="0"/>
              <a:t>フロッピーディスクが一般的</a:t>
            </a:r>
            <a:endParaRPr lang="en-US" altLang="ja-JP" dirty="0" smtClean="0"/>
          </a:p>
          <a:p>
            <a:r>
              <a:rPr kumimoji="1" lang="en-US" altLang="ja-JP" dirty="0" smtClean="0"/>
              <a:t>HDD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20MB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40MB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最初の仕事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黎明期の開発なので・・・・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UNIX</a:t>
            </a:r>
            <a:r>
              <a:rPr kumimoji="1" lang="ja-JP" altLang="en-US" dirty="0" err="1" smtClean="0"/>
              <a:t>で開</a:t>
            </a:r>
            <a:r>
              <a:rPr kumimoji="1" lang="ja-JP" altLang="en-US" dirty="0" smtClean="0"/>
              <a:t>発言語は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言語、</a:t>
            </a:r>
            <a:r>
              <a:rPr kumimoji="1" lang="en-US" altLang="ja-JP" dirty="0" smtClean="0"/>
              <a:t>C++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英語</a:t>
            </a:r>
            <a:r>
              <a:rPr lang="ja-JP" altLang="en-US" dirty="0" smtClean="0"/>
              <a:t>と</a:t>
            </a:r>
            <a:r>
              <a:rPr lang="ja-JP" altLang="en-US" dirty="0"/>
              <a:t>格闘</a:t>
            </a:r>
            <a:r>
              <a:rPr lang="ja-JP" altLang="en-US" dirty="0" smtClean="0"/>
              <a:t>する日々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日本人エンジニアと英語でメールのやり取り</a:t>
            </a:r>
            <a:endParaRPr lang="en-US" altLang="ja-JP" dirty="0" smtClean="0"/>
          </a:p>
          <a:p>
            <a:pPr lvl="2"/>
            <a:r>
              <a:rPr lang="ja-JP" altLang="en-US" dirty="0"/>
              <a:t>約</a:t>
            </a:r>
            <a:r>
              <a:rPr lang="en-US" altLang="ja-JP" dirty="0" smtClean="0"/>
              <a:t>2,000</a:t>
            </a:r>
            <a:r>
              <a:rPr lang="ja-JP" altLang="en-US" dirty="0" smtClean="0"/>
              <a:t>ページのマニュアルの和訳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それでも隣</a:t>
            </a:r>
            <a:r>
              <a:rPr lang="ja-JP" altLang="en-US" dirty="0"/>
              <a:t>の人</a:t>
            </a:r>
            <a:r>
              <a:rPr lang="ja-JP" altLang="en-US" dirty="0" smtClean="0"/>
              <a:t>とチャットやメール</a:t>
            </a:r>
            <a:endParaRPr lang="en-US" altLang="ja-JP" dirty="0" smtClean="0"/>
          </a:p>
          <a:p>
            <a:r>
              <a:rPr lang="ja-JP" altLang="en-US" dirty="0"/>
              <a:t>一つのシステムのコンパイルに２～３時間かかる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16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当時を振り返って面白かったこと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1991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 smtClean="0"/>
              <a:t>月、</a:t>
            </a:r>
            <a:r>
              <a:rPr lang="ja-JP" altLang="en-US" dirty="0"/>
              <a:t>スイスのアルプスにある欧州原子核研究機構（</a:t>
            </a:r>
            <a:r>
              <a:rPr lang="en-US" altLang="ja-JP" dirty="0"/>
              <a:t>CERN</a:t>
            </a:r>
            <a:r>
              <a:rPr lang="ja-JP" altLang="en-US" dirty="0"/>
              <a:t>）の施設</a:t>
            </a:r>
            <a:r>
              <a:rPr lang="ja-JP" altLang="en-US" dirty="0" smtClean="0"/>
              <a:t>で、</a:t>
            </a:r>
            <a:r>
              <a:rPr lang="ja-JP" altLang="en-US" dirty="0"/>
              <a:t>世界初のウェブサイトを発表</a:t>
            </a:r>
            <a:r>
              <a:rPr lang="ja-JP" altLang="en-US" dirty="0" smtClean="0"/>
              <a:t>したというのを直後に知った。</a:t>
            </a:r>
            <a:endParaRPr lang="en-US" altLang="ja-JP" dirty="0" smtClean="0"/>
          </a:p>
          <a:p>
            <a:r>
              <a:rPr lang="en-US" altLang="ja-JP" dirty="0" smtClean="0"/>
              <a:t>1991</a:t>
            </a:r>
            <a:r>
              <a:rPr lang="ja-JP" altLang="en-US" dirty="0" smtClean="0"/>
              <a:t>年に開発が始まった</a:t>
            </a:r>
            <a:r>
              <a:rPr lang="en-US" altLang="ja-JP" dirty="0" smtClean="0"/>
              <a:t>OS Linux</a:t>
            </a:r>
            <a:r>
              <a:rPr lang="ja-JP" altLang="en-US" dirty="0" smtClean="0"/>
              <a:t>について早い段階で知っていた。</a:t>
            </a:r>
            <a:endParaRPr lang="en-US" altLang="ja-JP" dirty="0" smtClean="0"/>
          </a:p>
          <a:p>
            <a:r>
              <a:rPr lang="ja-JP" altLang="en-US" dirty="0" smtClean="0"/>
              <a:t>オブジェクト指向プログラミングに触れることができた。</a:t>
            </a:r>
            <a:endParaRPr lang="en-US" altLang="ja-JP" dirty="0" smtClean="0"/>
          </a:p>
          <a:p>
            <a:r>
              <a:rPr lang="en-US" altLang="ja-JP" dirty="0" smtClean="0"/>
              <a:t>1991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Python</a:t>
            </a:r>
            <a:r>
              <a:rPr lang="ja-JP" altLang="en-US" dirty="0" err="1" smtClean="0"/>
              <a:t>が誕</a:t>
            </a:r>
            <a:r>
              <a:rPr lang="ja-JP" altLang="en-US" dirty="0" smtClean="0"/>
              <a:t>生した。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70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いろいろあって転職・・・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Microsoft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Windows95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NT4.0</a:t>
            </a:r>
            <a:r>
              <a:rPr lang="ja-JP" altLang="en-US" dirty="0"/>
              <a:t>と</a:t>
            </a:r>
            <a:r>
              <a:rPr kumimoji="1" lang="en-US" altLang="ja-JP" dirty="0" smtClean="0"/>
              <a:t>Visual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Basic</a:t>
            </a:r>
            <a:r>
              <a:rPr kumimoji="1" lang="ja-JP" altLang="en-US" dirty="0" smtClean="0"/>
              <a:t>を触り</a:t>
            </a:r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嫌いになる</a:t>
            </a:r>
            <a:endParaRPr kumimoji="1" lang="en-US" altLang="ja-JP" dirty="0" smtClean="0"/>
          </a:p>
          <a:p>
            <a:r>
              <a:rPr lang="en-US" altLang="ja-JP" dirty="0" smtClean="0"/>
              <a:t>MS-Word</a:t>
            </a:r>
            <a:r>
              <a:rPr lang="ja-JP" altLang="en-US" dirty="0" smtClean="0"/>
              <a:t>でマニュアルを作りデータが何度も破壊された。</a:t>
            </a:r>
            <a:endParaRPr lang="en-US" altLang="ja-JP" dirty="0" smtClean="0"/>
          </a:p>
          <a:p>
            <a:r>
              <a:rPr kumimoji="1" lang="ja-JP" altLang="en-US" dirty="0"/>
              <a:t>時代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だったが、どうも好きになれないと思っていたときに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に触れた。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826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そして大原へ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はロバスト（堅牢）であり、言語仕様も分かりやすい（シンプル）だったので授業</a:t>
            </a:r>
            <a:r>
              <a:rPr kumimoji="1" lang="ja-JP" altLang="en-US" dirty="0" smtClean="0"/>
              <a:t>で中心</a:t>
            </a:r>
            <a:r>
              <a:rPr kumimoji="1" lang="ja-JP" altLang="en-US" dirty="0" smtClean="0"/>
              <a:t>に教えた。</a:t>
            </a:r>
            <a:endParaRPr kumimoji="1"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は</a:t>
            </a:r>
            <a:r>
              <a:rPr lang="en-US" altLang="ja-JP" dirty="0" smtClean="0"/>
              <a:t>Microsoft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＃の案件が増えているらしい・・・</a:t>
            </a:r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は世界的に人気らしい・・・</a:t>
            </a:r>
            <a:endParaRPr kumimoji="1" lang="en-US" altLang="ja-JP" dirty="0" smtClean="0"/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は最近まで詳しくなかったが、触ってみると使いやすいと思った。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14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そして思うこと・・・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プログラミングができるとカッコ良い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トレンドの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を支えるの</a:t>
            </a:r>
            <a:r>
              <a:rPr kumimoji="1" lang="ja-JP" altLang="en-US" dirty="0" smtClean="0"/>
              <a:t>も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単純作業は</a:t>
            </a:r>
            <a:r>
              <a:rPr kumimoji="1" lang="ja-JP" altLang="en-US" dirty="0" smtClean="0"/>
              <a:t>つまらない（非効率だ）から</a:t>
            </a:r>
            <a:r>
              <a:rPr kumimoji="1" lang="ja-JP" altLang="en-US" dirty="0" smtClean="0"/>
              <a:t>コンピューターにやってもらいたい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コンピューターに関連する仕事は多岐にわたり多くの人が必要</a:t>
            </a:r>
            <a:endParaRPr kumimoji="1" lang="en-US" altLang="ja-JP" dirty="0" smtClean="0"/>
          </a:p>
          <a:p>
            <a:r>
              <a:rPr lang="ja-JP" altLang="en-US" dirty="0"/>
              <a:t>産業</a:t>
            </a:r>
            <a:r>
              <a:rPr lang="ja-JP" altLang="en-US" dirty="0" smtClean="0"/>
              <a:t>としてはまだまだ発展する可能性があり、魅力的な業界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187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を学ぶ学生を増やしたい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69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80</TotalTime>
  <Words>394</Words>
  <Application>Microsoft Office PowerPoint</Application>
  <PresentationFormat>ワイド画面</PresentationFormat>
  <Paragraphs>52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Gill Sans MT</vt:lpstr>
      <vt:lpstr>Gallery</vt:lpstr>
      <vt:lpstr>簡単な自己紹介</vt:lpstr>
      <vt:lpstr>１９９０年４月　入社</vt:lpstr>
      <vt:lpstr>当時の様子</vt:lpstr>
      <vt:lpstr>最初の仕事</vt:lpstr>
      <vt:lpstr>当時を振り返って面白かったこと</vt:lpstr>
      <vt:lpstr>いろいろあって転職・・・</vt:lpstr>
      <vt:lpstr>そして大原へ</vt:lpstr>
      <vt:lpstr>そして思うこと・・・</vt:lpstr>
      <vt:lpstr>結論</vt:lpstr>
      <vt:lpstr>結論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簡単な自己紹介</dc:title>
  <dc:creator>sasaki</dc:creator>
  <cp:lastModifiedBy>佐々木 博幸</cp:lastModifiedBy>
  <cp:revision>15</cp:revision>
  <dcterms:created xsi:type="dcterms:W3CDTF">2019-01-07T12:34:41Z</dcterms:created>
  <dcterms:modified xsi:type="dcterms:W3CDTF">2019-01-07T21:04:26Z</dcterms:modified>
</cp:coreProperties>
</file>