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50" d="100"/>
          <a:sy n="150" d="100"/>
        </p:scale>
        <p:origin x="1162" y="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7"/>
            <a:ext cx="6172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60543"/>
            <a:ext cx="6172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97367"/>
            <a:ext cx="177450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97367"/>
            <a:ext cx="522065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55930"/>
            <a:ext cx="709803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223857"/>
            <a:ext cx="709803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367"/>
            <a:ext cx="709803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448310"/>
            <a:ext cx="348150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668020"/>
            <a:ext cx="34815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48310"/>
            <a:ext cx="349865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68020"/>
            <a:ext cx="349865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63314"/>
            <a:ext cx="416623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63314"/>
            <a:ext cx="416623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97367"/>
            <a:ext cx="709803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86833"/>
            <a:ext cx="709803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033A-B4E8-1749-B06F-5F2A22D4255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695027"/>
            <a:ext cx="27774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7DF40-08E5-8F4F-B855-FD990A857F7C}"/>
              </a:ext>
            </a:extLst>
          </p:cNvPr>
          <p:cNvSpPr txBox="1"/>
          <p:nvPr/>
        </p:nvSpPr>
        <p:spPr>
          <a:xfrm>
            <a:off x="1791181" y="121876"/>
            <a:ext cx="600154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/>
              <a:t>IEEE</a:t>
            </a:r>
          </a:p>
          <a:p>
            <a:pPr>
              <a:lnSpc>
                <a:spcPct val="75000"/>
              </a:lnSpc>
            </a:pPr>
            <a:r>
              <a:rPr lang="en-US" sz="6000" b="1" dirty="0"/>
              <a:t>CLUSTER</a:t>
            </a:r>
            <a:r>
              <a:rPr lang="en-US" sz="4400" dirty="0"/>
              <a:t> </a:t>
            </a:r>
            <a:r>
              <a:rPr lang="en-US" sz="6000" dirty="0"/>
              <a:t>2024</a:t>
            </a:r>
          </a:p>
          <a:p>
            <a:r>
              <a:rPr lang="en-US" sz="2800" dirty="0"/>
              <a:t>Kobe, Japan     September 24</a:t>
            </a:r>
            <a:r>
              <a:rPr lang="en-US" altLang="ja-JP" sz="2800" dirty="0"/>
              <a:t>–27, </a:t>
            </a:r>
            <a:r>
              <a:rPr lang="en-US" sz="2800" dirty="0"/>
              <a:t>2024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B77BCFC-7330-0835-9D17-0696EFB2D007}"/>
              </a:ext>
            </a:extLst>
          </p:cNvPr>
          <p:cNvSpPr/>
          <p:nvPr/>
        </p:nvSpPr>
        <p:spPr>
          <a:xfrm>
            <a:off x="56147" y="92242"/>
            <a:ext cx="1644316" cy="16443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Logo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249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Georgakoudis, Giorgis</dc:creator>
  <cp:lastModifiedBy>Yusuke HIROTA</cp:lastModifiedBy>
  <cp:revision>2</cp:revision>
  <dcterms:created xsi:type="dcterms:W3CDTF">2021-09-20T03:57:39Z</dcterms:created>
  <dcterms:modified xsi:type="dcterms:W3CDTF">2023-10-13T14:16:56Z</dcterms:modified>
</cp:coreProperties>
</file>