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5c4171b3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5c4171b3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5c4171b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5c4171b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5c4171b3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5c4171b3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c4171b3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5c4171b3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5c4171b3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5c4171b3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Definitions des notions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Charte graphique, element d’ergonomie, UI/UX, Responsive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Qu’est-ce qu’une charte graphique?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Une charte graphique est un document qui contient toutes les règles d’utilisation des éléments graphiques d’une entreprise (codes couleurs, typographies, logo…). Elle doit être prise en compte sur tous les supports de communication et permettre à l’identité visuelle de garder une certaine cohérence.</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Qu'est-ce que </a:t>
            </a:r>
            <a:r>
              <a:rPr lang="en"/>
              <a:t>UX?</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500"/>
              <a:t>L'UX design fait référence aux attentes et aux besoins des utilisateurs pour la création d'un site web et/ou d'une application mobile. Il s'agit de prendre en compte le ressenti de l'utilisateur lorsqu'il navigue sur votre appareil numérique. L'objectif principal de l'UX design est d'améliorer l'expérience utilisateur pour la rendre agréable et instinctive.</a:t>
            </a:r>
            <a:endParaRPr sz="25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Qu'est-ce que </a:t>
            </a:r>
            <a:r>
              <a:rPr lang="en"/>
              <a:t>UI?</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Le design UI est utilisé pour améliorer l'interaction de l'utilisateur avec un produit. L'interface utilisateur peut être présente à chaque étape du développement de votre site Web et/ou de votre application mobile, à l'exception de la recherche. Elle contribue à stimuler l'engagement de l'utilisateur, c'est pourquoi plusieurs outils doivent être utilisés pour atteindre cet objectif.</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Qu’est que le responsive design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t>Le Responsive Web Design (RWD) ou conception adaptative est une approche de la conception web qui vise à rendre les pages web performantes sur une variété d'appareils et de tailles de fenêtre ou d'écran, de la taille minimale à la taille maximale, afin de garantir la simplicité d'utilisation et la satisfaction.</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