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4f23bbf10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4f23bbf10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fab16ef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fab16ef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4f23bbf10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4f23bbf10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4f23bbf10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4f23bbf10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4f23bbf10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4f23bbf10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4f23bbf10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4f23bbf10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4f23bbf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4f23bbf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4f23bbf10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4f23bbf10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4f23bbf10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4f23bbf10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4f23bbf10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4f23bbf10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4f23bbf10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4f23bbf10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4f23bbf1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4f23bbf1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4f23bbf10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4f23bbf10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creation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body"/>
          </p:nvPr>
        </p:nvSpPr>
        <p:spPr>
          <a:xfrm>
            <a:off x="1297500" y="1205300"/>
            <a:ext cx="7453500" cy="33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Software development projects go through multiple processes, among these processes there are early process</a:t>
            </a:r>
            <a:r>
              <a:rPr lang="en" sz="1700"/>
              <a:t>es</a:t>
            </a:r>
            <a:r>
              <a:rPr lang="en" sz="1700"/>
              <a:t> that are important for a stable and easy development: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*Zoning.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* Wireframe.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* design (maquette).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* </a:t>
            </a:r>
            <a:r>
              <a:rPr lang="en" sz="1700"/>
              <a:t>prototype</a:t>
            </a:r>
            <a:r>
              <a:rPr lang="en" sz="1700"/>
              <a:t>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* mockup.</a:t>
            </a:r>
            <a:endParaRPr sz="1700"/>
          </a:p>
        </p:txBody>
      </p:sp>
      <p:sp>
        <p:nvSpPr>
          <p:cNvPr id="136" name="Google Shape;136;p13"/>
          <p:cNvSpPr/>
          <p:nvPr/>
        </p:nvSpPr>
        <p:spPr>
          <a:xfrm>
            <a:off x="2985200" y="2298475"/>
            <a:ext cx="770700" cy="2130300"/>
          </a:xfrm>
          <a:prstGeom prst="rightBrace">
            <a:avLst>
              <a:gd fmla="val 50000" name="adj1"/>
              <a:gd fmla="val 4634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3"/>
          <p:cNvSpPr txBox="1"/>
          <p:nvPr/>
        </p:nvSpPr>
        <p:spPr>
          <a:xfrm>
            <a:off x="4134425" y="3125125"/>
            <a:ext cx="3966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Design (maquettage)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Figma</a:t>
            </a:r>
            <a:endParaRPr b="1" sz="27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A multiplatform design application which </a:t>
            </a:r>
            <a:r>
              <a:rPr lang="en" sz="2800"/>
              <a:t>specializes</a:t>
            </a:r>
            <a:r>
              <a:rPr lang="en" sz="2800"/>
              <a:t> on all design processes.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Has a huge and ever growing community.</a:t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Sketch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famous design application that is </a:t>
            </a:r>
            <a:r>
              <a:rPr lang="en" sz="2000"/>
              <a:t>widely</a:t>
            </a:r>
            <a:r>
              <a:rPr lang="en" sz="2000"/>
              <a:t> used by experienced organizations.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Specializes on working design processes.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Only available on mac.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Favorite tool “Figma”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Multi Platform</a:t>
            </a:r>
            <a:r>
              <a:rPr lang="en" sz="2700"/>
              <a:t> can be used on all operating systems (linux, windows,  mac).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Available on the browser also.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Have a multitude of plugins.</a:t>
            </a:r>
            <a:endParaRPr sz="2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	</a:t>
            </a:r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These design </a:t>
            </a:r>
            <a:r>
              <a:rPr lang="en" sz="2400"/>
              <a:t>processes</a:t>
            </a:r>
            <a:r>
              <a:rPr lang="en" sz="2400"/>
              <a:t> </a:t>
            </a:r>
            <a:r>
              <a:rPr lang="en" sz="2400"/>
              <a:t> helps designers to </a:t>
            </a:r>
            <a:r>
              <a:rPr lang="en" sz="2400"/>
              <a:t>reveal their imagination and how they understood </a:t>
            </a:r>
            <a:r>
              <a:rPr lang="en" sz="2400"/>
              <a:t>the client requests, and also solve UI and UX problems before developers start coding, and avoid wasting time and resources during projects’ development.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zoning?</a:t>
            </a:r>
            <a:endParaRPr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297500" y="16136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200"/>
              <a:t>Zoning is the defining and positioning of </a:t>
            </a:r>
            <a:r>
              <a:rPr lang="en" sz="3200"/>
              <a:t>different</a:t>
            </a:r>
            <a:r>
              <a:rPr lang="en" sz="3200"/>
              <a:t> functional areas on the layout which defines the structure of the user interface.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wireframing?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Is an early process by designers to outline and draw the early project design ideas to establish the structure and flow of design solutions.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mockup(maquatte)?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128600" y="1536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100"/>
              <a:t>Choosing a unified color </a:t>
            </a:r>
            <a:r>
              <a:rPr lang="en" sz="3100"/>
              <a:t>palette and an adaptive font which changes the layout from a common static wireframe look to a beautified user interface .</a:t>
            </a:r>
            <a:endParaRPr sz="3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25" y="0"/>
            <a:ext cx="70355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/>
              <a:t>prototyping</a:t>
            </a:r>
            <a:r>
              <a:rPr lang="en"/>
              <a:t>?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700"/>
              <a:t>This step involves transforming each of the pages produced in the previous step into interactive pages. This step is generally following a mock-up, the aim of which is to present the final result of the site.</a:t>
            </a:r>
            <a:endParaRPr sz="2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435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to help with design processes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686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Many tools on the web but if we want to mention popular ones: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Sketch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Adobe XD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Figma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Adobe XD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190025" y="14460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855"/>
              <a:t>Adobe XD </a:t>
            </a:r>
            <a:r>
              <a:rPr lang="en" sz="7855">
                <a:highlight>
                  <a:schemeClr val="dk1"/>
                </a:highlight>
              </a:rPr>
              <a:t>:</a:t>
            </a:r>
            <a:r>
              <a:rPr lang="en" sz="8005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8005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91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8005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XD is Created by a famous company “Adobe” specialized in creating design software.</a:t>
            </a:r>
            <a:endParaRPr sz="8005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91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8005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Can be used on all the design processes (zoning, wireframing, design, prototyping and mockup).</a:t>
            </a:r>
            <a:endParaRPr sz="8005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91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8005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Has a big community which provides a variety of plugins.</a:t>
            </a:r>
            <a:endParaRPr sz="8005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91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8005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Only available on Windows and mac.</a:t>
            </a:r>
            <a:endParaRPr sz="8005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5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5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5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