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2" r:id="rId6"/>
    <p:sldId id="263" r:id="rId7"/>
    <p:sldId id="260" r:id="rId8"/>
    <p:sldId id="264" r:id="rId9"/>
    <p:sldId id="265" r:id="rId10"/>
    <p:sldId id="261" r:id="rId11"/>
    <p:sldId id="266" r:id="rId12"/>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443C849-056B-3E4F-BB5A-7220DE7CFE4C}">
          <p14:sldIdLst>
            <p14:sldId id="256"/>
            <p14:sldId id="258"/>
            <p14:sldId id="257"/>
            <p14:sldId id="259"/>
            <p14:sldId id="262"/>
            <p14:sldId id="263"/>
            <p14:sldId id="260"/>
            <p14:sldId id="264"/>
            <p14:sldId id="265"/>
            <p14:sldId id="261"/>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464" y="4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4E20BC1-C59C-A84C-B722-31121A9FD808}" type="datetimeFigureOut">
              <a:rPr kumimoji="1" lang="ja-JP" altLang="en-US" smtClean="0"/>
              <a:t>13/08/30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55F307-6941-3D40-9C01-E39519483D75}" type="slidenum">
              <a:rPr kumimoji="1" lang="ja-JP" altLang="en-US" smtClean="0"/>
              <a:t>‹#›</a:t>
            </a:fld>
            <a:endParaRPr kumimoji="1" lang="ja-JP" altLang="en-US"/>
          </a:p>
        </p:txBody>
      </p:sp>
    </p:spTree>
    <p:extLst>
      <p:ext uri="{BB962C8B-B14F-4D97-AF65-F5344CB8AC3E}">
        <p14:creationId xmlns:p14="http://schemas.microsoft.com/office/powerpoint/2010/main" val="124037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4E20BC1-C59C-A84C-B722-31121A9FD808}" type="datetimeFigureOut">
              <a:rPr kumimoji="1" lang="ja-JP" altLang="en-US" smtClean="0"/>
              <a:t>13/08/30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55F307-6941-3D40-9C01-E39519483D75}" type="slidenum">
              <a:rPr kumimoji="1" lang="ja-JP" altLang="en-US" smtClean="0"/>
              <a:t>‹#›</a:t>
            </a:fld>
            <a:endParaRPr kumimoji="1" lang="ja-JP" altLang="en-US"/>
          </a:p>
        </p:txBody>
      </p:sp>
    </p:spTree>
    <p:extLst>
      <p:ext uri="{BB962C8B-B14F-4D97-AF65-F5344CB8AC3E}">
        <p14:creationId xmlns:p14="http://schemas.microsoft.com/office/powerpoint/2010/main" val="665280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4E20BC1-C59C-A84C-B722-31121A9FD808}" type="datetimeFigureOut">
              <a:rPr kumimoji="1" lang="ja-JP" altLang="en-US" smtClean="0"/>
              <a:t>13/08/30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55F307-6941-3D40-9C01-E39519483D75}" type="slidenum">
              <a:rPr kumimoji="1" lang="ja-JP" altLang="en-US" smtClean="0"/>
              <a:t>‹#›</a:t>
            </a:fld>
            <a:endParaRPr kumimoji="1" lang="ja-JP" altLang="en-US"/>
          </a:p>
        </p:txBody>
      </p:sp>
    </p:spTree>
    <p:extLst>
      <p:ext uri="{BB962C8B-B14F-4D97-AF65-F5344CB8AC3E}">
        <p14:creationId xmlns:p14="http://schemas.microsoft.com/office/powerpoint/2010/main" val="302798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4E20BC1-C59C-A84C-B722-31121A9FD808}" type="datetimeFigureOut">
              <a:rPr kumimoji="1" lang="ja-JP" altLang="en-US" smtClean="0"/>
              <a:t>13/08/30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55F307-6941-3D40-9C01-E39519483D75}" type="slidenum">
              <a:rPr kumimoji="1" lang="ja-JP" altLang="en-US" smtClean="0"/>
              <a:t>‹#›</a:t>
            </a:fld>
            <a:endParaRPr kumimoji="1" lang="ja-JP" altLang="en-US"/>
          </a:p>
        </p:txBody>
      </p:sp>
    </p:spTree>
    <p:extLst>
      <p:ext uri="{BB962C8B-B14F-4D97-AF65-F5344CB8AC3E}">
        <p14:creationId xmlns:p14="http://schemas.microsoft.com/office/powerpoint/2010/main" val="39461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4E20BC1-C59C-A84C-B722-31121A9FD808}" type="datetimeFigureOut">
              <a:rPr kumimoji="1" lang="ja-JP" altLang="en-US" smtClean="0"/>
              <a:t>13/08/30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55F307-6941-3D40-9C01-E39519483D75}" type="slidenum">
              <a:rPr kumimoji="1" lang="ja-JP" altLang="en-US" smtClean="0"/>
              <a:t>‹#›</a:t>
            </a:fld>
            <a:endParaRPr kumimoji="1" lang="ja-JP" altLang="en-US"/>
          </a:p>
        </p:txBody>
      </p:sp>
    </p:spTree>
    <p:extLst>
      <p:ext uri="{BB962C8B-B14F-4D97-AF65-F5344CB8AC3E}">
        <p14:creationId xmlns:p14="http://schemas.microsoft.com/office/powerpoint/2010/main" val="390193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4E20BC1-C59C-A84C-B722-31121A9FD808}" type="datetimeFigureOut">
              <a:rPr kumimoji="1" lang="ja-JP" altLang="en-US" smtClean="0"/>
              <a:t>13/08/30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55F307-6941-3D40-9C01-E39519483D75}" type="slidenum">
              <a:rPr kumimoji="1" lang="ja-JP" altLang="en-US" smtClean="0"/>
              <a:t>‹#›</a:t>
            </a:fld>
            <a:endParaRPr kumimoji="1" lang="ja-JP" altLang="en-US"/>
          </a:p>
        </p:txBody>
      </p:sp>
    </p:spTree>
    <p:extLst>
      <p:ext uri="{BB962C8B-B14F-4D97-AF65-F5344CB8AC3E}">
        <p14:creationId xmlns:p14="http://schemas.microsoft.com/office/powerpoint/2010/main" val="152708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4E20BC1-C59C-A84C-B722-31121A9FD808}" type="datetimeFigureOut">
              <a:rPr kumimoji="1" lang="ja-JP" altLang="en-US" smtClean="0"/>
              <a:t>13/08/30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055F307-6941-3D40-9C01-E39519483D75}" type="slidenum">
              <a:rPr kumimoji="1" lang="ja-JP" altLang="en-US" smtClean="0"/>
              <a:t>‹#›</a:t>
            </a:fld>
            <a:endParaRPr kumimoji="1" lang="ja-JP" altLang="en-US"/>
          </a:p>
        </p:txBody>
      </p:sp>
    </p:spTree>
    <p:extLst>
      <p:ext uri="{BB962C8B-B14F-4D97-AF65-F5344CB8AC3E}">
        <p14:creationId xmlns:p14="http://schemas.microsoft.com/office/powerpoint/2010/main" val="284878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4E20BC1-C59C-A84C-B722-31121A9FD808}" type="datetimeFigureOut">
              <a:rPr kumimoji="1" lang="ja-JP" altLang="en-US" smtClean="0"/>
              <a:t>13/08/30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055F307-6941-3D40-9C01-E39519483D75}" type="slidenum">
              <a:rPr kumimoji="1" lang="ja-JP" altLang="en-US" smtClean="0"/>
              <a:t>‹#›</a:t>
            </a:fld>
            <a:endParaRPr kumimoji="1" lang="ja-JP" altLang="en-US"/>
          </a:p>
        </p:txBody>
      </p:sp>
    </p:spTree>
    <p:extLst>
      <p:ext uri="{BB962C8B-B14F-4D97-AF65-F5344CB8AC3E}">
        <p14:creationId xmlns:p14="http://schemas.microsoft.com/office/powerpoint/2010/main" val="508306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4E20BC1-C59C-A84C-B722-31121A9FD808}" type="datetimeFigureOut">
              <a:rPr kumimoji="1" lang="ja-JP" altLang="en-US" smtClean="0"/>
              <a:t>13/08/30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055F307-6941-3D40-9C01-E39519483D75}" type="slidenum">
              <a:rPr kumimoji="1" lang="ja-JP" altLang="en-US" smtClean="0"/>
              <a:t>‹#›</a:t>
            </a:fld>
            <a:endParaRPr kumimoji="1" lang="ja-JP" altLang="en-US"/>
          </a:p>
        </p:txBody>
      </p:sp>
    </p:spTree>
    <p:extLst>
      <p:ext uri="{BB962C8B-B14F-4D97-AF65-F5344CB8AC3E}">
        <p14:creationId xmlns:p14="http://schemas.microsoft.com/office/powerpoint/2010/main" val="1275671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4E20BC1-C59C-A84C-B722-31121A9FD808}" type="datetimeFigureOut">
              <a:rPr kumimoji="1" lang="ja-JP" altLang="en-US" smtClean="0"/>
              <a:t>13/08/30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55F307-6941-3D40-9C01-E39519483D75}" type="slidenum">
              <a:rPr kumimoji="1" lang="ja-JP" altLang="en-US" smtClean="0"/>
              <a:t>‹#›</a:t>
            </a:fld>
            <a:endParaRPr kumimoji="1" lang="ja-JP" altLang="en-US"/>
          </a:p>
        </p:txBody>
      </p:sp>
    </p:spTree>
    <p:extLst>
      <p:ext uri="{BB962C8B-B14F-4D97-AF65-F5344CB8AC3E}">
        <p14:creationId xmlns:p14="http://schemas.microsoft.com/office/powerpoint/2010/main" val="190784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4E20BC1-C59C-A84C-B722-31121A9FD808}" type="datetimeFigureOut">
              <a:rPr kumimoji="1" lang="ja-JP" altLang="en-US" smtClean="0"/>
              <a:t>13/08/30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55F307-6941-3D40-9C01-E39519483D75}" type="slidenum">
              <a:rPr kumimoji="1" lang="ja-JP" altLang="en-US" smtClean="0"/>
              <a:t>‹#›</a:t>
            </a:fld>
            <a:endParaRPr kumimoji="1" lang="ja-JP" altLang="en-US"/>
          </a:p>
        </p:txBody>
      </p:sp>
    </p:spTree>
    <p:extLst>
      <p:ext uri="{BB962C8B-B14F-4D97-AF65-F5344CB8AC3E}">
        <p14:creationId xmlns:p14="http://schemas.microsoft.com/office/powerpoint/2010/main" val="10473410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20BC1-C59C-A84C-B722-31121A9FD808}" type="datetimeFigureOut">
              <a:rPr kumimoji="1" lang="ja-JP" altLang="en-US" smtClean="0"/>
              <a:t>13/08/30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5F307-6941-3D40-9C01-E39519483D75}" type="slidenum">
              <a:rPr kumimoji="1" lang="ja-JP" altLang="en-US" smtClean="0"/>
              <a:t>‹#›</a:t>
            </a:fld>
            <a:endParaRPr kumimoji="1" lang="ja-JP" altLang="en-US"/>
          </a:p>
        </p:txBody>
      </p:sp>
    </p:spTree>
    <p:extLst>
      <p:ext uri="{BB962C8B-B14F-4D97-AF65-F5344CB8AC3E}">
        <p14:creationId xmlns:p14="http://schemas.microsoft.com/office/powerpoint/2010/main" val="113038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端末管理アプリ</a:t>
            </a:r>
            <a:r>
              <a:rPr lang="en-US" altLang="ja-JP" dirty="0" smtClean="0"/>
              <a:t>		</a:t>
            </a:r>
            <a:endParaRPr kumimoji="1" lang="ja-JP" altLang="en-US" dirty="0"/>
          </a:p>
        </p:txBody>
      </p:sp>
      <p:sp>
        <p:nvSpPr>
          <p:cNvPr id="3" name="サブタイトル 2"/>
          <p:cNvSpPr>
            <a:spLocks noGrp="1"/>
          </p:cNvSpPr>
          <p:nvPr>
            <p:ph type="subTitle" idx="1"/>
          </p:nvPr>
        </p:nvSpPr>
        <p:spPr>
          <a:xfrm>
            <a:off x="2912274" y="4922316"/>
            <a:ext cx="5545926" cy="542359"/>
          </a:xfrm>
        </p:spPr>
        <p:txBody>
          <a:bodyPr>
            <a:normAutofit lnSpcReduction="10000"/>
          </a:bodyPr>
          <a:lstStyle/>
          <a:p>
            <a:r>
              <a:rPr lang="en-US" altLang="ja-JP" dirty="0" smtClean="0"/>
              <a:t>2013/8/16  </a:t>
            </a:r>
            <a:r>
              <a:rPr lang="ja-JP" altLang="en-US" dirty="0" smtClean="0"/>
              <a:t>弘田　諒</a:t>
            </a:r>
            <a:endParaRPr kumimoji="1" lang="ja-JP" altLang="en-US" dirty="0"/>
          </a:p>
        </p:txBody>
      </p:sp>
    </p:spTree>
    <p:extLst>
      <p:ext uri="{BB962C8B-B14F-4D97-AF65-F5344CB8AC3E}">
        <p14:creationId xmlns:p14="http://schemas.microsoft.com/office/powerpoint/2010/main" val="298137475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端末管理画面</a:t>
            </a:r>
            <a:endParaRPr kumimoji="1" lang="ja-JP" altLang="en-US" dirty="0"/>
          </a:p>
        </p:txBody>
      </p:sp>
      <p:sp>
        <p:nvSpPr>
          <p:cNvPr id="11" name="テキスト ボックス 10"/>
          <p:cNvSpPr txBox="1"/>
          <p:nvPr/>
        </p:nvSpPr>
        <p:spPr>
          <a:xfrm>
            <a:off x="3479800" y="1430338"/>
            <a:ext cx="5575300" cy="5078314"/>
          </a:xfrm>
          <a:prstGeom prst="rect">
            <a:avLst/>
          </a:prstGeom>
          <a:noFill/>
        </p:spPr>
        <p:txBody>
          <a:bodyPr wrap="square" rtlCol="0">
            <a:spAutoFit/>
          </a:bodyPr>
          <a:lstStyle/>
          <a:p>
            <a:r>
              <a:rPr kumimoji="1" lang="ja-JP" altLang="en-US" dirty="0" smtClean="0"/>
              <a:t>この画面で貸出端末の管理をします。</a:t>
            </a:r>
            <a:endParaRPr kumimoji="1" lang="en-US" altLang="ja-JP" dirty="0" smtClean="0"/>
          </a:p>
          <a:p>
            <a:endParaRPr lang="en-US" altLang="ja-JP" dirty="0"/>
          </a:p>
          <a:p>
            <a:r>
              <a:rPr kumimoji="1" lang="ja-JP" altLang="en-US" dirty="0" smtClean="0"/>
              <a:t>この画面では</a:t>
            </a:r>
            <a:endParaRPr kumimoji="1" lang="en-US" altLang="ja-JP" dirty="0" smtClean="0"/>
          </a:p>
          <a:p>
            <a:r>
              <a:rPr kumimoji="1" lang="ja-JP" altLang="en-US" dirty="0" smtClean="0"/>
              <a:t>貸出可能の場合黒字で「貸出可」と表示され、</a:t>
            </a:r>
            <a:endParaRPr kumimoji="1" lang="en-US" altLang="ja-JP" dirty="0" smtClean="0"/>
          </a:p>
          <a:p>
            <a:r>
              <a:rPr kumimoji="1" lang="ja-JP" altLang="en-US" dirty="0" smtClean="0"/>
              <a:t>貸出中の場合は赤字で「貸出中」と表示されます。</a:t>
            </a:r>
            <a:endParaRPr kumimoji="1" lang="en-US" altLang="ja-JP" dirty="0" smtClean="0"/>
          </a:p>
          <a:p>
            <a:endParaRPr lang="en-US" altLang="ja-JP" dirty="0" smtClean="0"/>
          </a:p>
          <a:p>
            <a:r>
              <a:rPr lang="ja-JP" altLang="en-US" dirty="0" smtClean="0"/>
              <a:t>借りるボタンは、</a:t>
            </a:r>
            <a:endParaRPr lang="en-US" altLang="ja-JP" dirty="0" smtClean="0"/>
          </a:p>
          <a:p>
            <a:r>
              <a:rPr lang="ja-JP" altLang="en-US" dirty="0"/>
              <a:t>貸出可能の場合黒字で</a:t>
            </a:r>
            <a:r>
              <a:rPr lang="ja-JP" altLang="en-US" dirty="0" smtClean="0"/>
              <a:t>「借りる」</a:t>
            </a:r>
            <a:r>
              <a:rPr lang="ja-JP" altLang="en-US" dirty="0"/>
              <a:t>と表示され</a:t>
            </a:r>
            <a:r>
              <a:rPr lang="ja-JP" altLang="en-US" dirty="0" smtClean="0"/>
              <a:t>、</a:t>
            </a:r>
            <a:endParaRPr lang="en-US" altLang="ja-JP" dirty="0" smtClean="0"/>
          </a:p>
          <a:p>
            <a:r>
              <a:rPr lang="ja-JP" altLang="en-US" dirty="0" smtClean="0"/>
              <a:t>貸出中の場合は赤字で「返す」と表示されます。</a:t>
            </a:r>
            <a:endParaRPr lang="en-US" altLang="ja-JP" dirty="0" smtClean="0"/>
          </a:p>
          <a:p>
            <a:endParaRPr lang="en-US" altLang="ja-JP" dirty="0"/>
          </a:p>
          <a:p>
            <a:r>
              <a:rPr lang="ja-JP" altLang="en-US" dirty="0" smtClean="0"/>
              <a:t>画面下には誰がいつ借りて、いつ返したのかがわかる</a:t>
            </a:r>
            <a:r>
              <a:rPr lang="en-US" altLang="ja-JP" dirty="0" err="1" smtClean="0"/>
              <a:t>TableView</a:t>
            </a:r>
            <a:r>
              <a:rPr lang="ja-JP" altLang="en-US" dirty="0" smtClean="0"/>
              <a:t>があります。</a:t>
            </a:r>
            <a:endParaRPr lang="en-US" altLang="ja-JP" dirty="0" smtClean="0"/>
          </a:p>
          <a:p>
            <a:r>
              <a:rPr lang="ja-JP" altLang="en-US" dirty="0" smtClean="0"/>
              <a:t>普段は最新</a:t>
            </a:r>
            <a:r>
              <a:rPr lang="en-US" altLang="ja-JP" dirty="0" smtClean="0"/>
              <a:t>5</a:t>
            </a:r>
            <a:r>
              <a:rPr lang="ja-JP" altLang="en-US" dirty="0" smtClean="0"/>
              <a:t>件表示ですが画面中央の「最新の</a:t>
            </a:r>
            <a:r>
              <a:rPr lang="en-US" altLang="ja-JP" dirty="0" smtClean="0"/>
              <a:t>20</a:t>
            </a:r>
            <a:r>
              <a:rPr lang="ja-JP" altLang="en-US" dirty="0" smtClean="0"/>
              <a:t>件」を押すことで</a:t>
            </a:r>
            <a:r>
              <a:rPr lang="en-US" altLang="ja-JP" dirty="0" smtClean="0"/>
              <a:t>20</a:t>
            </a:r>
            <a:r>
              <a:rPr lang="ja-JP" altLang="en-US" dirty="0" smtClean="0"/>
              <a:t>件まで見ることができます。</a:t>
            </a:r>
            <a:endParaRPr lang="en-US" altLang="ja-JP" dirty="0" smtClean="0"/>
          </a:p>
          <a:p>
            <a:r>
              <a:rPr lang="ja-JP" altLang="en-US" dirty="0" smtClean="0"/>
              <a:t>「最新の</a:t>
            </a:r>
            <a:r>
              <a:rPr lang="en-US" altLang="ja-JP" dirty="0" smtClean="0"/>
              <a:t>20</a:t>
            </a:r>
            <a:r>
              <a:rPr lang="ja-JP" altLang="en-US" dirty="0" smtClean="0"/>
              <a:t>件」を押したらこのボタンは「最新の</a:t>
            </a:r>
            <a:r>
              <a:rPr lang="en-US" altLang="ja-JP" dirty="0" smtClean="0"/>
              <a:t>5</a:t>
            </a:r>
            <a:r>
              <a:rPr lang="ja-JP" altLang="en-US" dirty="0" smtClean="0"/>
              <a:t>件」に変わります</a:t>
            </a:r>
            <a:r>
              <a:rPr lang="ja-JP" altLang="en-US" dirty="0" smtClean="0"/>
              <a:t>。</a:t>
            </a:r>
            <a:endParaRPr lang="en-US" altLang="ja-JP" dirty="0" smtClean="0"/>
          </a:p>
          <a:p>
            <a:endParaRPr lang="en-US" altLang="ja-JP" dirty="0"/>
          </a:p>
          <a:p>
            <a:r>
              <a:rPr lang="ja-JP" altLang="en-US" dirty="0" smtClean="0"/>
              <a:t>名前、日付の編集は不可です。</a:t>
            </a:r>
            <a:endParaRPr lang="en-US" altLang="ja-JP" dirty="0"/>
          </a:p>
        </p:txBody>
      </p:sp>
      <p:pic>
        <p:nvPicPr>
          <p:cNvPr id="3" name="図 2" descr="スクリーンショット 2013-08-30 16.20.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417638"/>
            <a:ext cx="3147071" cy="5440362"/>
          </a:xfrm>
          <a:prstGeom prst="rect">
            <a:avLst/>
          </a:prstGeom>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241583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a:t>
            </a:r>
            <a:r>
              <a:rPr kumimoji="1" lang="ja-JP" altLang="en-US" dirty="0" smtClean="0"/>
              <a:t>カテゴリーの削除・端末の削除はスワイプで　　　　</a:t>
            </a:r>
            <a:endParaRPr kumimoji="1" lang="en-US" altLang="ja-JP" dirty="0" smtClean="0"/>
          </a:p>
          <a:p>
            <a:pPr marL="0" indent="0">
              <a:buNone/>
            </a:pPr>
            <a:r>
              <a:rPr lang="ja-JP" altLang="ja-JP" dirty="0"/>
              <a:t>　</a:t>
            </a:r>
            <a:r>
              <a:rPr kumimoji="1" lang="ja-JP" altLang="en-US" dirty="0" smtClean="0"/>
              <a:t>削除ボタンが出るので</a:t>
            </a:r>
            <a:endParaRPr kumimoji="1" lang="en-US" altLang="ja-JP" dirty="0" smtClean="0"/>
          </a:p>
          <a:p>
            <a:pPr marL="0" indent="0">
              <a:buNone/>
            </a:pPr>
            <a:r>
              <a:rPr lang="ja-JP" altLang="ja-JP" dirty="0"/>
              <a:t>　</a:t>
            </a:r>
            <a:r>
              <a:rPr kumimoji="1" lang="ja-JP" altLang="en-US" dirty="0" smtClean="0"/>
              <a:t>それをタップしたら削除完了です。</a:t>
            </a:r>
            <a:endParaRPr kumimoji="1" lang="en-US" altLang="ja-JP" dirty="0" smtClean="0"/>
          </a:p>
          <a:p>
            <a:pPr marL="0" indent="0">
              <a:buNone/>
            </a:pPr>
            <a:r>
              <a:rPr lang="en-US" altLang="ja-JP" dirty="0" smtClean="0"/>
              <a:t>●</a:t>
            </a:r>
            <a:r>
              <a:rPr lang="ja-JP" altLang="en-US" dirty="0" smtClean="0"/>
              <a:t>削除をすると削除した物のすべてを削除して　　　</a:t>
            </a:r>
            <a:endParaRPr lang="en-US" altLang="ja-JP" dirty="0" smtClean="0"/>
          </a:p>
          <a:p>
            <a:pPr marL="0" indent="0">
              <a:buNone/>
            </a:pPr>
            <a:r>
              <a:rPr lang="ja-JP" altLang="ja-JP"/>
              <a:t>　</a:t>
            </a:r>
            <a:r>
              <a:rPr lang="ja-JP" altLang="en-US" smtClean="0"/>
              <a:t>しまう</a:t>
            </a:r>
            <a:r>
              <a:rPr lang="ja-JP" altLang="en-US" dirty="0" smtClean="0"/>
              <a:t>ので</a:t>
            </a:r>
            <a:r>
              <a:rPr lang="ja-JP" altLang="en-US" smtClean="0"/>
              <a:t>注意が必要です。</a:t>
            </a:r>
            <a:endParaRPr kumimoji="1" lang="ja-JP" altLang="en-US" dirty="0"/>
          </a:p>
        </p:txBody>
      </p:sp>
    </p:spTree>
    <p:extLst>
      <p:ext uri="{BB962C8B-B14F-4D97-AF65-F5344CB8AC3E}">
        <p14:creationId xmlns:p14="http://schemas.microsoft.com/office/powerpoint/2010/main" val="2212063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アプリ概要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会社の貸出端末をアプリで管理できます。</a:t>
            </a:r>
            <a:endParaRPr kumimoji="1" lang="en-US" altLang="ja-JP" dirty="0" smtClean="0"/>
          </a:p>
          <a:p>
            <a:r>
              <a:rPr kumimoji="1" lang="ja-JP" altLang="en-US" dirty="0" smtClean="0"/>
              <a:t>貸出端末すべてにインストールすることで</a:t>
            </a:r>
            <a:r>
              <a:rPr lang="ja-JP" altLang="en-US" dirty="0" smtClean="0"/>
              <a:t>管理が簡単になります。</a:t>
            </a:r>
            <a:endParaRPr lang="en-US" altLang="ja-JP" dirty="0" smtClean="0"/>
          </a:p>
          <a:p>
            <a:r>
              <a:rPr kumimoji="1" lang="ja-JP" altLang="en-US" dirty="0" smtClean="0"/>
              <a:t>借りた人の名前といつ借りたかがわかるので誰が返却していないなどがわかります。</a:t>
            </a:r>
            <a:endParaRPr kumimoji="1" lang="en-US" altLang="ja-JP" dirty="0" smtClean="0"/>
          </a:p>
        </p:txBody>
      </p:sp>
    </p:spTree>
    <p:extLst>
      <p:ext uri="{BB962C8B-B14F-4D97-AF65-F5344CB8AC3E}">
        <p14:creationId xmlns:p14="http://schemas.microsoft.com/office/powerpoint/2010/main" val="20798065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618465" y="596808"/>
            <a:ext cx="3827228" cy="646331"/>
          </a:xfrm>
          <a:prstGeom prst="rect">
            <a:avLst/>
          </a:prstGeom>
          <a:noFill/>
        </p:spPr>
        <p:txBody>
          <a:bodyPr wrap="square" rtlCol="0">
            <a:spAutoFit/>
          </a:bodyPr>
          <a:lstStyle/>
          <a:p>
            <a:r>
              <a:rPr kumimoji="1" lang="ja-JP" altLang="en-US" sz="3600" dirty="0" smtClean="0"/>
              <a:t>画面構成</a:t>
            </a:r>
            <a:endParaRPr kumimoji="1" lang="en-US" altLang="ja-JP" sz="3600" dirty="0" smtClean="0"/>
          </a:p>
        </p:txBody>
      </p:sp>
      <p:pic>
        <p:nvPicPr>
          <p:cNvPr id="2" name="図 1" descr="スクリーンショット 2013-08-30 16.18.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666" y="1243139"/>
            <a:ext cx="1178852" cy="2038894"/>
          </a:xfrm>
          <a:prstGeom prst="rect">
            <a:avLst/>
          </a:prstGeom>
          <a:effectLst>
            <a:outerShdw blurRad="50800" dist="38100" dir="2700000" algn="tl" rotWithShape="0">
              <a:srgbClr val="000000">
                <a:alpha val="43000"/>
              </a:srgbClr>
            </a:outerShdw>
          </a:effectLst>
        </p:spPr>
      </p:pic>
      <p:pic>
        <p:nvPicPr>
          <p:cNvPr id="10" name="図 9" descr="スクリーンショット 2013-08-30 16.19.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338" y="4301480"/>
            <a:ext cx="1174134" cy="2038894"/>
          </a:xfrm>
          <a:prstGeom prst="rect">
            <a:avLst/>
          </a:prstGeom>
          <a:effectLst>
            <a:outerShdw blurRad="50800" dist="38100" dir="2700000" algn="tl" rotWithShape="0">
              <a:srgbClr val="000000">
                <a:alpha val="43000"/>
              </a:srgbClr>
            </a:outerShdw>
          </a:effectLst>
        </p:spPr>
      </p:pic>
      <p:pic>
        <p:nvPicPr>
          <p:cNvPr id="12" name="図 11" descr="スクリーンショット 2013-08-30 16.19.0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8338" y="230961"/>
            <a:ext cx="1188579" cy="2046162"/>
          </a:xfrm>
          <a:prstGeom prst="rect">
            <a:avLst/>
          </a:prstGeom>
          <a:effectLst>
            <a:outerShdw blurRad="50800" dist="38100" dir="2700000" algn="tl" rotWithShape="0">
              <a:srgbClr val="000000">
                <a:alpha val="43000"/>
              </a:srgbClr>
            </a:outerShdw>
          </a:effectLst>
        </p:spPr>
      </p:pic>
      <p:pic>
        <p:nvPicPr>
          <p:cNvPr id="13" name="図 12" descr="スクリーンショット 2013-08-30 16.19.4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328" y="2262586"/>
            <a:ext cx="1181589" cy="2038894"/>
          </a:xfrm>
          <a:prstGeom prst="rect">
            <a:avLst/>
          </a:prstGeom>
          <a:effectLst>
            <a:outerShdw blurRad="50800" dist="38100" dir="2700000" algn="tl" rotWithShape="0">
              <a:srgbClr val="000000">
                <a:alpha val="43000"/>
              </a:srgbClr>
            </a:outerShdw>
          </a:effectLst>
        </p:spPr>
      </p:pic>
      <p:cxnSp>
        <p:nvCxnSpPr>
          <p:cNvPr id="19" name="直線矢印コネクタ 18"/>
          <p:cNvCxnSpPr/>
          <p:nvPr/>
        </p:nvCxnSpPr>
        <p:spPr>
          <a:xfrm flipV="1">
            <a:off x="2762518" y="867833"/>
            <a:ext cx="665820" cy="635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p:nvPr/>
        </p:nvCxnSpPr>
        <p:spPr>
          <a:xfrm>
            <a:off x="2762518" y="1502833"/>
            <a:ext cx="665820" cy="982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2" idx="2"/>
          </p:cNvCxnSpPr>
          <p:nvPr/>
        </p:nvCxnSpPr>
        <p:spPr>
          <a:xfrm>
            <a:off x="2173092" y="3282033"/>
            <a:ext cx="1255246" cy="12645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2" name="図 31" descr="スクリーンショット 2013-08-30 16.19.5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2344" y="36641"/>
            <a:ext cx="1310862" cy="2257826"/>
          </a:xfrm>
          <a:prstGeom prst="rect">
            <a:avLst/>
          </a:prstGeom>
          <a:effectLst>
            <a:outerShdw blurRad="50800" dist="38100" dir="2700000" algn="tl" rotWithShape="0">
              <a:srgbClr val="000000">
                <a:alpha val="43000"/>
              </a:srgbClr>
            </a:outerShdw>
          </a:effectLst>
        </p:spPr>
      </p:pic>
      <p:pic>
        <p:nvPicPr>
          <p:cNvPr id="33" name="図 32" descr="スクリーンショット 2013-08-30 16.20.06.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2345" y="2256367"/>
            <a:ext cx="1308386" cy="2239433"/>
          </a:xfrm>
          <a:prstGeom prst="rect">
            <a:avLst/>
          </a:prstGeom>
          <a:effectLst>
            <a:outerShdw blurRad="50800" dist="38100" dir="2700000" algn="tl" rotWithShape="0">
              <a:srgbClr val="000000">
                <a:alpha val="43000"/>
              </a:srgbClr>
            </a:outerShdw>
          </a:effectLst>
        </p:spPr>
      </p:pic>
      <p:pic>
        <p:nvPicPr>
          <p:cNvPr id="34" name="図 33" descr="スクリーンショット 2013-08-30 16.20.16.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13662" y="4483100"/>
            <a:ext cx="1337069" cy="2311400"/>
          </a:xfrm>
          <a:prstGeom prst="rect">
            <a:avLst/>
          </a:prstGeom>
          <a:effectLst>
            <a:outerShdw blurRad="50800" dist="38100" dir="2700000" algn="tl" rotWithShape="0">
              <a:srgbClr val="000000">
                <a:alpha val="43000"/>
              </a:srgbClr>
            </a:outerShdw>
          </a:effectLst>
        </p:spPr>
      </p:pic>
      <p:cxnSp>
        <p:nvCxnSpPr>
          <p:cNvPr id="36" name="直線矢印コネクタ 35"/>
          <p:cNvCxnSpPr/>
          <p:nvPr/>
        </p:nvCxnSpPr>
        <p:spPr>
          <a:xfrm flipV="1">
            <a:off x="4616917" y="342900"/>
            <a:ext cx="1596745" cy="19515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線矢印コネクタ 37"/>
          <p:cNvCxnSpPr/>
          <p:nvPr/>
        </p:nvCxnSpPr>
        <p:spPr>
          <a:xfrm>
            <a:off x="4616917" y="2660650"/>
            <a:ext cx="16254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p:nvPr/>
        </p:nvCxnSpPr>
        <p:spPr>
          <a:xfrm>
            <a:off x="4616917" y="2660650"/>
            <a:ext cx="1596745" cy="21145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2679700" y="867833"/>
            <a:ext cx="895350" cy="646331"/>
          </a:xfrm>
          <a:prstGeom prst="rect">
            <a:avLst/>
          </a:prstGeom>
          <a:noFill/>
        </p:spPr>
        <p:txBody>
          <a:bodyPr wrap="square" rtlCol="0">
            <a:spAutoFit/>
          </a:bodyPr>
          <a:lstStyle/>
          <a:p>
            <a:r>
              <a:rPr kumimoji="1" lang="ja-JP" altLang="en-US" dirty="0" smtClean="0"/>
              <a:t>長押し</a:t>
            </a:r>
            <a:endParaRPr kumimoji="1" lang="en-US" altLang="ja-JP" dirty="0" smtClean="0"/>
          </a:p>
          <a:p>
            <a:endParaRPr kumimoji="1" lang="ja-JP" altLang="en-US" dirty="0"/>
          </a:p>
        </p:txBody>
      </p:sp>
      <p:sp>
        <p:nvSpPr>
          <p:cNvPr id="42" name="テキスト ボックス 41"/>
          <p:cNvSpPr txBox="1"/>
          <p:nvPr/>
        </p:nvSpPr>
        <p:spPr>
          <a:xfrm>
            <a:off x="2762518" y="2380565"/>
            <a:ext cx="812532" cy="646331"/>
          </a:xfrm>
          <a:prstGeom prst="rect">
            <a:avLst/>
          </a:prstGeom>
          <a:noFill/>
        </p:spPr>
        <p:txBody>
          <a:bodyPr wrap="square" rtlCol="0">
            <a:spAutoFit/>
          </a:bodyPr>
          <a:lstStyle/>
          <a:p>
            <a:r>
              <a:rPr kumimoji="1" lang="ja-JP" altLang="en-US" dirty="0" smtClean="0"/>
              <a:t>タップ</a:t>
            </a:r>
            <a:endParaRPr kumimoji="1" lang="en-US" altLang="ja-JP" dirty="0" smtClean="0"/>
          </a:p>
          <a:p>
            <a:endParaRPr kumimoji="1" lang="ja-JP" altLang="en-US" dirty="0"/>
          </a:p>
        </p:txBody>
      </p:sp>
      <p:sp>
        <p:nvSpPr>
          <p:cNvPr id="43" name="テキスト ボックス 42"/>
          <p:cNvSpPr txBox="1"/>
          <p:nvPr/>
        </p:nvSpPr>
        <p:spPr>
          <a:xfrm>
            <a:off x="2679700" y="4673600"/>
            <a:ext cx="1155038" cy="369332"/>
          </a:xfrm>
          <a:prstGeom prst="rect">
            <a:avLst/>
          </a:prstGeom>
          <a:noFill/>
        </p:spPr>
        <p:txBody>
          <a:bodyPr wrap="square" rtlCol="0">
            <a:spAutoFit/>
          </a:bodyPr>
          <a:lstStyle/>
          <a:p>
            <a:r>
              <a:rPr kumimoji="1" lang="ja-JP" altLang="en-US" dirty="0" smtClean="0"/>
              <a:t>タップ</a:t>
            </a:r>
            <a:endParaRPr kumimoji="1" lang="ja-JP" altLang="en-US" dirty="0"/>
          </a:p>
        </p:txBody>
      </p:sp>
      <p:sp>
        <p:nvSpPr>
          <p:cNvPr id="44" name="テキスト ボックス 43"/>
          <p:cNvSpPr txBox="1"/>
          <p:nvPr/>
        </p:nvSpPr>
        <p:spPr>
          <a:xfrm>
            <a:off x="5041900" y="596808"/>
            <a:ext cx="939800" cy="381092"/>
          </a:xfrm>
          <a:prstGeom prst="rect">
            <a:avLst/>
          </a:prstGeom>
          <a:noFill/>
        </p:spPr>
        <p:txBody>
          <a:bodyPr wrap="square" rtlCol="0">
            <a:spAutoFit/>
          </a:bodyPr>
          <a:lstStyle/>
          <a:p>
            <a:r>
              <a:rPr kumimoji="1" lang="ja-JP" altLang="en-US" dirty="0" smtClean="0"/>
              <a:t>タップ</a:t>
            </a:r>
            <a:endParaRPr kumimoji="1" lang="ja-JP" altLang="en-US" dirty="0"/>
          </a:p>
        </p:txBody>
      </p:sp>
      <p:sp>
        <p:nvSpPr>
          <p:cNvPr id="45" name="テキスト ボックス 44"/>
          <p:cNvSpPr txBox="1"/>
          <p:nvPr/>
        </p:nvSpPr>
        <p:spPr>
          <a:xfrm>
            <a:off x="5041900" y="2256367"/>
            <a:ext cx="1171762" cy="369332"/>
          </a:xfrm>
          <a:prstGeom prst="rect">
            <a:avLst/>
          </a:prstGeom>
          <a:noFill/>
        </p:spPr>
        <p:txBody>
          <a:bodyPr wrap="square" rtlCol="0">
            <a:spAutoFit/>
          </a:bodyPr>
          <a:lstStyle/>
          <a:p>
            <a:r>
              <a:rPr kumimoji="1" lang="ja-JP" altLang="en-US" dirty="0" smtClean="0"/>
              <a:t>長押し</a:t>
            </a:r>
            <a:endParaRPr kumimoji="1" lang="ja-JP" altLang="en-US" dirty="0"/>
          </a:p>
        </p:txBody>
      </p:sp>
      <p:sp>
        <p:nvSpPr>
          <p:cNvPr id="46" name="テキスト ボックス 45"/>
          <p:cNvSpPr txBox="1"/>
          <p:nvPr/>
        </p:nvSpPr>
        <p:spPr>
          <a:xfrm>
            <a:off x="5395819" y="4546600"/>
            <a:ext cx="1171762" cy="369332"/>
          </a:xfrm>
          <a:prstGeom prst="rect">
            <a:avLst/>
          </a:prstGeom>
          <a:noFill/>
        </p:spPr>
        <p:txBody>
          <a:bodyPr wrap="square" rtlCol="0">
            <a:spAutoFit/>
          </a:bodyPr>
          <a:lstStyle/>
          <a:p>
            <a:r>
              <a:rPr kumimoji="1" lang="ja-JP" altLang="en-US" dirty="0" smtClean="0"/>
              <a:t>タップ</a:t>
            </a:r>
            <a:endParaRPr kumimoji="1" lang="ja-JP" altLang="en-US" dirty="0"/>
          </a:p>
        </p:txBody>
      </p:sp>
    </p:spTree>
    <p:extLst>
      <p:ext uri="{BB962C8B-B14F-4D97-AF65-F5344CB8AC3E}">
        <p14:creationId xmlns:p14="http://schemas.microsoft.com/office/powerpoint/2010/main" val="39908454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a:t>
            </a:r>
            <a:endParaRPr kumimoji="1" lang="ja-JP" altLang="en-US" dirty="0"/>
          </a:p>
        </p:txBody>
      </p:sp>
      <p:sp>
        <p:nvSpPr>
          <p:cNvPr id="8" name="テキスト ボックス 7"/>
          <p:cNvSpPr txBox="1"/>
          <p:nvPr/>
        </p:nvSpPr>
        <p:spPr>
          <a:xfrm>
            <a:off x="4305300" y="1727200"/>
            <a:ext cx="3429000" cy="3416320"/>
          </a:xfrm>
          <a:prstGeom prst="rect">
            <a:avLst/>
          </a:prstGeom>
          <a:noFill/>
        </p:spPr>
        <p:txBody>
          <a:bodyPr wrap="square" rtlCol="0">
            <a:spAutoFit/>
          </a:bodyPr>
          <a:lstStyle/>
          <a:p>
            <a:r>
              <a:rPr kumimoji="1" lang="ja-JP" altLang="en-US" dirty="0" smtClean="0"/>
              <a:t>この画面は</a:t>
            </a:r>
            <a:r>
              <a:rPr kumimoji="1" lang="ja-JP" altLang="en-US" dirty="0" smtClean="0"/>
              <a:t>、</a:t>
            </a:r>
            <a:r>
              <a:rPr lang="ja-JP" altLang="en-US" dirty="0" smtClean="0"/>
              <a:t>カテゴリー</a:t>
            </a:r>
            <a:r>
              <a:rPr kumimoji="1" lang="ja-JP" altLang="en-US" dirty="0" smtClean="0"/>
              <a:t>ごと</a:t>
            </a:r>
            <a:r>
              <a:rPr kumimoji="1" lang="ja-JP" altLang="en-US" dirty="0" smtClean="0"/>
              <a:t>分けられて表示されます。</a:t>
            </a:r>
            <a:endParaRPr kumimoji="1" lang="en-US" altLang="ja-JP" dirty="0" smtClean="0"/>
          </a:p>
          <a:p>
            <a:endParaRPr lang="en-US" altLang="ja-JP" dirty="0"/>
          </a:p>
          <a:p>
            <a:r>
              <a:rPr kumimoji="1" lang="ja-JP" altLang="en-US" dirty="0" smtClean="0"/>
              <a:t>ここで</a:t>
            </a:r>
            <a:r>
              <a:rPr kumimoji="1" lang="en-US" altLang="ja-JP" dirty="0" smtClean="0"/>
              <a:t>iPhone</a:t>
            </a:r>
            <a:r>
              <a:rPr lang="ja-JP" altLang="en-US" dirty="0" smtClean="0"/>
              <a:t>をタップしたら</a:t>
            </a:r>
            <a:endParaRPr lang="en-US" altLang="ja-JP" dirty="0" smtClean="0"/>
          </a:p>
          <a:p>
            <a:r>
              <a:rPr lang="en-US" altLang="ja-JP" dirty="0" smtClean="0"/>
              <a:t>iPhone</a:t>
            </a:r>
            <a:r>
              <a:rPr lang="ja-JP" altLang="en-US" dirty="0" smtClean="0"/>
              <a:t>の</a:t>
            </a:r>
            <a:r>
              <a:rPr kumimoji="1" lang="ja-JP" altLang="en-US" dirty="0" smtClean="0"/>
              <a:t>機種名画面へ</a:t>
            </a:r>
            <a:endParaRPr kumimoji="1" lang="en-US" altLang="ja-JP" dirty="0" smtClean="0"/>
          </a:p>
          <a:p>
            <a:r>
              <a:rPr kumimoji="1" lang="ja-JP" altLang="en-US" dirty="0" smtClean="0"/>
              <a:t>画面遷移します</a:t>
            </a:r>
            <a:r>
              <a:rPr kumimoji="1" lang="ja-JP" altLang="en-US" dirty="0" smtClean="0"/>
              <a:t>。</a:t>
            </a:r>
            <a:endParaRPr kumimoji="1" lang="en-US" altLang="ja-JP" dirty="0" smtClean="0"/>
          </a:p>
          <a:p>
            <a:endParaRPr lang="en-US" altLang="ja-JP" dirty="0"/>
          </a:p>
          <a:p>
            <a:r>
              <a:rPr kumimoji="1" lang="ja-JP" altLang="en-US" dirty="0" smtClean="0"/>
              <a:t>ロングタップをすることで既にあるものを編集する画面へ遷移します。</a:t>
            </a:r>
            <a:endParaRPr kumimoji="1" lang="en-US" altLang="ja-JP" dirty="0" smtClean="0"/>
          </a:p>
          <a:p>
            <a:endParaRPr lang="en-US" altLang="ja-JP" dirty="0"/>
          </a:p>
          <a:p>
            <a:r>
              <a:rPr kumimoji="1" lang="ja-JP" altLang="en-US" dirty="0" smtClean="0"/>
              <a:t>下の</a:t>
            </a:r>
            <a:r>
              <a:rPr kumimoji="1" lang="en-US" altLang="ja-JP" dirty="0" smtClean="0"/>
              <a:t>『</a:t>
            </a:r>
            <a:r>
              <a:rPr kumimoji="1" lang="ja-JP" altLang="en-US" dirty="0" smtClean="0"/>
              <a:t>＋</a:t>
            </a:r>
            <a:r>
              <a:rPr kumimoji="1" lang="en-US" altLang="ja-JP" dirty="0" smtClean="0"/>
              <a:t>』</a:t>
            </a:r>
            <a:r>
              <a:rPr kumimoji="1" lang="ja-JP" altLang="en-US" dirty="0" smtClean="0"/>
              <a:t>ボタンをタップすると</a:t>
            </a:r>
            <a:endParaRPr kumimoji="1" lang="en-US" altLang="ja-JP" dirty="0" smtClean="0"/>
          </a:p>
          <a:p>
            <a:r>
              <a:rPr kumimoji="1" lang="ja-JP" altLang="en-US" dirty="0" smtClean="0"/>
              <a:t>追加画面へ遷移します。</a:t>
            </a:r>
            <a:endParaRPr kumimoji="1" lang="ja-JP" altLang="en-US" dirty="0"/>
          </a:p>
        </p:txBody>
      </p:sp>
      <p:pic>
        <p:nvPicPr>
          <p:cNvPr id="3" name="図 2" descr="スクリーンショット 2013-08-30 16.18.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616" y="1320800"/>
            <a:ext cx="3032622" cy="5245100"/>
          </a:xfrm>
          <a:prstGeom prst="rect">
            <a:avLst/>
          </a:prstGeom>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821894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編集画面</a:t>
            </a:r>
            <a:endParaRPr kumimoji="1" lang="ja-JP" altLang="en-US" dirty="0"/>
          </a:p>
        </p:txBody>
      </p:sp>
      <p:pic>
        <p:nvPicPr>
          <p:cNvPr id="4" name="図 3" descr="スクリーンショット 2013-08-30 16.19.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55" y="1308100"/>
            <a:ext cx="3091049" cy="5321300"/>
          </a:xfrm>
          <a:prstGeom prst="rect">
            <a:avLst/>
          </a:prstGeom>
          <a:effectLst>
            <a:outerShdw blurRad="50800" dist="38100" dir="2700000" algn="tl" rotWithShape="0">
              <a:srgbClr val="000000">
                <a:alpha val="43000"/>
              </a:srgbClr>
            </a:outerShdw>
          </a:effectLst>
        </p:spPr>
      </p:pic>
      <p:sp>
        <p:nvSpPr>
          <p:cNvPr id="5" name="テキスト ボックス 4"/>
          <p:cNvSpPr txBox="1"/>
          <p:nvPr/>
        </p:nvSpPr>
        <p:spPr>
          <a:xfrm>
            <a:off x="4559300" y="1739900"/>
            <a:ext cx="3086100" cy="2031325"/>
          </a:xfrm>
          <a:prstGeom prst="rect">
            <a:avLst/>
          </a:prstGeom>
          <a:noFill/>
        </p:spPr>
        <p:txBody>
          <a:bodyPr wrap="square" rtlCol="0">
            <a:spAutoFit/>
          </a:bodyPr>
          <a:lstStyle/>
          <a:p>
            <a:r>
              <a:rPr lang="ja-JP" altLang="en-US" dirty="0" smtClean="0"/>
              <a:t>ここは長押ししたものを編集する画面です。</a:t>
            </a:r>
            <a:endParaRPr lang="en-US" altLang="ja-JP" dirty="0" smtClean="0"/>
          </a:p>
          <a:p>
            <a:endParaRPr kumimoji="1" lang="en-US" altLang="ja-JP" dirty="0"/>
          </a:p>
          <a:p>
            <a:r>
              <a:rPr lang="ja-JP" altLang="en-US" dirty="0" smtClean="0"/>
              <a:t>完了を押すことで編集終了。</a:t>
            </a:r>
            <a:endParaRPr lang="en-US" altLang="ja-JP" dirty="0" smtClean="0"/>
          </a:p>
          <a:p>
            <a:endParaRPr lang="en-US" altLang="ja-JP" dirty="0" smtClean="0"/>
          </a:p>
          <a:p>
            <a:r>
              <a:rPr lang="en-US" altLang="ja-JP" dirty="0" smtClean="0"/>
              <a:t>※</a:t>
            </a:r>
            <a:r>
              <a:rPr lang="ja-JP" altLang="en-US" dirty="0" smtClean="0"/>
              <a:t>文字をすべて消しても削除はできません。</a:t>
            </a:r>
            <a:endParaRPr kumimoji="1" lang="ja-JP" altLang="en-US" dirty="0"/>
          </a:p>
        </p:txBody>
      </p:sp>
    </p:spTree>
    <p:extLst>
      <p:ext uri="{BB962C8B-B14F-4D97-AF65-F5344CB8AC3E}">
        <p14:creationId xmlns:p14="http://schemas.microsoft.com/office/powerpoint/2010/main" val="2262400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追加画面</a:t>
            </a:r>
            <a:endParaRPr kumimoji="1" lang="ja-JP" altLang="en-US" dirty="0"/>
          </a:p>
        </p:txBody>
      </p:sp>
      <p:pic>
        <p:nvPicPr>
          <p:cNvPr id="4" name="図 3" descr="スクリーンショット 2013-08-30 16.19.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17638"/>
            <a:ext cx="2932725" cy="5092700"/>
          </a:xfrm>
          <a:prstGeom prst="rect">
            <a:avLst/>
          </a:prstGeom>
          <a:effectLst>
            <a:outerShdw blurRad="50800" dist="38100" dir="2700000" algn="tl" rotWithShape="0">
              <a:srgbClr val="000000">
                <a:alpha val="43000"/>
              </a:srgbClr>
            </a:outerShdw>
          </a:effectLst>
        </p:spPr>
      </p:pic>
      <p:sp>
        <p:nvSpPr>
          <p:cNvPr id="5" name="テキスト ボックス 4"/>
          <p:cNvSpPr txBox="1"/>
          <p:nvPr/>
        </p:nvSpPr>
        <p:spPr>
          <a:xfrm>
            <a:off x="4178300" y="1701800"/>
            <a:ext cx="4127500" cy="2308324"/>
          </a:xfrm>
          <a:prstGeom prst="rect">
            <a:avLst/>
          </a:prstGeom>
          <a:noFill/>
        </p:spPr>
        <p:txBody>
          <a:bodyPr wrap="square" rtlCol="0">
            <a:spAutoFit/>
          </a:bodyPr>
          <a:lstStyle/>
          <a:p>
            <a:r>
              <a:rPr kumimoji="1" lang="ja-JP" altLang="en-US" dirty="0" smtClean="0"/>
              <a:t>この画面では新しくカテゴリーを追加することができます。</a:t>
            </a:r>
            <a:endParaRPr kumimoji="1" lang="en-US" altLang="ja-JP" dirty="0" smtClean="0"/>
          </a:p>
          <a:p>
            <a:endParaRPr lang="en-US" altLang="ja-JP" dirty="0" smtClean="0"/>
          </a:p>
          <a:p>
            <a:r>
              <a:rPr lang="ja-JP" altLang="en-US" dirty="0" smtClean="0"/>
              <a:t>文字を入力して、完了を押すと追加完了です。</a:t>
            </a:r>
            <a:endParaRPr lang="en-US" altLang="ja-JP" dirty="0" smtClean="0"/>
          </a:p>
          <a:p>
            <a:endParaRPr lang="en-US" altLang="ja-JP" dirty="0"/>
          </a:p>
          <a:p>
            <a:r>
              <a:rPr lang="en-US" altLang="ja-JP" dirty="0" smtClean="0"/>
              <a:t>※</a:t>
            </a:r>
            <a:r>
              <a:rPr lang="ja-JP" altLang="en-US" dirty="0" smtClean="0"/>
              <a:t>なにも入力しないで完了を押しても何もおきません。</a:t>
            </a:r>
            <a:endParaRPr lang="en-US" altLang="ja-JP" dirty="0"/>
          </a:p>
        </p:txBody>
      </p:sp>
    </p:spTree>
    <p:extLst>
      <p:ext uri="{BB962C8B-B14F-4D97-AF65-F5344CB8AC3E}">
        <p14:creationId xmlns:p14="http://schemas.microsoft.com/office/powerpoint/2010/main" val="1566047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機種名画面</a:t>
            </a:r>
            <a:endParaRPr kumimoji="1" lang="ja-JP" altLang="en-US" dirty="0"/>
          </a:p>
        </p:txBody>
      </p:sp>
      <p:sp>
        <p:nvSpPr>
          <p:cNvPr id="9" name="テキスト ボックス 8"/>
          <p:cNvSpPr txBox="1"/>
          <p:nvPr/>
        </p:nvSpPr>
        <p:spPr>
          <a:xfrm>
            <a:off x="4559300" y="1424386"/>
            <a:ext cx="3009900" cy="4247317"/>
          </a:xfrm>
          <a:prstGeom prst="rect">
            <a:avLst/>
          </a:prstGeom>
          <a:noFill/>
        </p:spPr>
        <p:txBody>
          <a:bodyPr wrap="square" rtlCol="0">
            <a:spAutoFit/>
          </a:bodyPr>
          <a:lstStyle/>
          <a:p>
            <a:r>
              <a:rPr kumimoji="1" lang="ja-JP" altLang="en-US" dirty="0" smtClean="0"/>
              <a:t>機種名画面では貸出端末の一覧を表示します。</a:t>
            </a:r>
            <a:endParaRPr kumimoji="1" lang="en-US" altLang="ja-JP" dirty="0" smtClean="0"/>
          </a:p>
          <a:p>
            <a:endParaRPr lang="en-US" altLang="ja-JP" dirty="0"/>
          </a:p>
          <a:p>
            <a:r>
              <a:rPr lang="ja-JP" altLang="en-US" dirty="0" smtClean="0"/>
              <a:t>名前</a:t>
            </a:r>
            <a:r>
              <a:rPr kumimoji="1" lang="ja-JP" altLang="en-US" dirty="0" smtClean="0"/>
              <a:t>が黒の場合は貸出可能。</a:t>
            </a:r>
            <a:endParaRPr kumimoji="1" lang="en-US" altLang="ja-JP" dirty="0" smtClean="0"/>
          </a:p>
          <a:p>
            <a:r>
              <a:rPr lang="ja-JP" altLang="en-US" dirty="0" smtClean="0"/>
              <a:t>文字が赤の場合は貸出中。</a:t>
            </a:r>
            <a:endParaRPr lang="en-US" altLang="ja-JP" dirty="0" smtClean="0"/>
          </a:p>
          <a:p>
            <a:endParaRPr kumimoji="1" lang="en-US" altLang="ja-JP" dirty="0"/>
          </a:p>
          <a:p>
            <a:r>
              <a:rPr lang="ja-JP" altLang="en-US" dirty="0" smtClean="0"/>
              <a:t>この画面で借りたい機種をタップすることで</a:t>
            </a:r>
            <a:endParaRPr lang="en-US" altLang="ja-JP" dirty="0" smtClean="0"/>
          </a:p>
          <a:p>
            <a:r>
              <a:rPr kumimoji="1" lang="ja-JP" altLang="en-US" dirty="0" smtClean="0"/>
              <a:t>端末管理画面へ遷移します</a:t>
            </a:r>
            <a:r>
              <a:rPr kumimoji="1" lang="ja-JP" altLang="en-US" dirty="0" smtClean="0"/>
              <a:t>。</a:t>
            </a:r>
            <a:endParaRPr kumimoji="1" lang="en-US" altLang="ja-JP" dirty="0" smtClean="0"/>
          </a:p>
          <a:p>
            <a:endParaRPr lang="en-US" altLang="ja-JP" dirty="0"/>
          </a:p>
          <a:p>
            <a:r>
              <a:rPr kumimoji="1" lang="ja-JP" altLang="en-US" dirty="0" smtClean="0"/>
              <a:t>ロングタップで編集画面へ</a:t>
            </a:r>
            <a:endParaRPr kumimoji="1" lang="en-US" altLang="ja-JP" dirty="0" smtClean="0"/>
          </a:p>
          <a:p>
            <a:r>
              <a:rPr kumimoji="1" lang="ja-JP" altLang="en-US" dirty="0" smtClean="0"/>
              <a:t>遷移します。</a:t>
            </a:r>
            <a:endParaRPr kumimoji="1" lang="en-US" altLang="ja-JP" dirty="0" smtClean="0"/>
          </a:p>
          <a:p>
            <a:endParaRPr lang="en-US" altLang="ja-JP" dirty="0"/>
          </a:p>
          <a:p>
            <a:r>
              <a:rPr kumimoji="1" lang="ja-JP" altLang="en-US" dirty="0" smtClean="0"/>
              <a:t>右上の「＋」ボタンで追加</a:t>
            </a:r>
            <a:endParaRPr kumimoji="1" lang="en-US" altLang="ja-JP" dirty="0" smtClean="0"/>
          </a:p>
          <a:p>
            <a:r>
              <a:rPr kumimoji="1" lang="ja-JP" altLang="en-US" dirty="0" smtClean="0"/>
              <a:t>画面へ遷移します。</a:t>
            </a:r>
            <a:endParaRPr kumimoji="1" lang="ja-JP" altLang="en-US" dirty="0"/>
          </a:p>
        </p:txBody>
      </p:sp>
      <p:pic>
        <p:nvPicPr>
          <p:cNvPr id="10" name="図 9" descr="スクリーンショット 2013-08-30 16.55.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524" y="1417638"/>
            <a:ext cx="3019068" cy="5186362"/>
          </a:xfrm>
          <a:prstGeom prst="rect">
            <a:avLst/>
          </a:prstGeom>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5386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端末編集画面</a:t>
            </a:r>
            <a:endParaRPr kumimoji="1" lang="ja-JP" altLang="en-US" dirty="0"/>
          </a:p>
        </p:txBody>
      </p:sp>
      <p:pic>
        <p:nvPicPr>
          <p:cNvPr id="4" name="図 3" descr="スクリーンショット 2013-08-30 16.20.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21" y="1417638"/>
            <a:ext cx="3094124" cy="5295900"/>
          </a:xfrm>
          <a:prstGeom prst="rect">
            <a:avLst/>
          </a:prstGeom>
          <a:effectLst>
            <a:outerShdw blurRad="50800" dist="38100" dir="2700000" algn="tl" rotWithShape="0">
              <a:srgbClr val="000000">
                <a:alpha val="43000"/>
              </a:srgbClr>
            </a:outerShdw>
          </a:effectLst>
        </p:spPr>
      </p:pic>
      <p:sp>
        <p:nvSpPr>
          <p:cNvPr id="5" name="テキスト ボックス 4"/>
          <p:cNvSpPr txBox="1"/>
          <p:nvPr/>
        </p:nvSpPr>
        <p:spPr>
          <a:xfrm>
            <a:off x="4597400" y="1765300"/>
            <a:ext cx="3517900" cy="2308324"/>
          </a:xfrm>
          <a:prstGeom prst="rect">
            <a:avLst/>
          </a:prstGeom>
          <a:noFill/>
        </p:spPr>
        <p:txBody>
          <a:bodyPr wrap="square" rtlCol="0">
            <a:spAutoFit/>
          </a:bodyPr>
          <a:lstStyle/>
          <a:p>
            <a:r>
              <a:rPr kumimoji="1" lang="ja-JP" altLang="en-US" dirty="0" smtClean="0"/>
              <a:t>この画面では端末情報の編集ができます。</a:t>
            </a:r>
            <a:endParaRPr kumimoji="1" lang="en-US" altLang="ja-JP" dirty="0" smtClean="0"/>
          </a:p>
          <a:p>
            <a:endParaRPr lang="en-US" altLang="ja-JP" dirty="0"/>
          </a:p>
          <a:p>
            <a:r>
              <a:rPr kumimoji="1" lang="ja-JP" altLang="en-US" dirty="0" smtClean="0"/>
              <a:t>完了を押すことで編集完了です。</a:t>
            </a:r>
            <a:endParaRPr kumimoji="1" lang="en-US" altLang="ja-JP" dirty="0" smtClean="0"/>
          </a:p>
          <a:p>
            <a:endParaRPr lang="en-US" altLang="ja-JP" dirty="0"/>
          </a:p>
          <a:p>
            <a:r>
              <a:rPr lang="en-US" altLang="ja-JP" dirty="0" smtClean="0"/>
              <a:t>※</a:t>
            </a:r>
            <a:r>
              <a:rPr lang="ja-JP" altLang="en-US" dirty="0" smtClean="0"/>
              <a:t>端末名が入力されていないと</a:t>
            </a:r>
            <a:endParaRPr lang="en-US" altLang="ja-JP" dirty="0" smtClean="0"/>
          </a:p>
          <a:p>
            <a:r>
              <a:rPr kumimoji="1" lang="ja-JP" altLang="en-US" dirty="0" smtClean="0"/>
              <a:t>解像度又はバージョンが変更されていても変更が適用されません。</a:t>
            </a:r>
            <a:endParaRPr kumimoji="1" lang="ja-JP" altLang="en-US" dirty="0"/>
          </a:p>
        </p:txBody>
      </p:sp>
    </p:spTree>
    <p:extLst>
      <p:ext uri="{BB962C8B-B14F-4D97-AF65-F5344CB8AC3E}">
        <p14:creationId xmlns:p14="http://schemas.microsoft.com/office/powerpoint/2010/main" val="427784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端末追加画面</a:t>
            </a:r>
            <a:endParaRPr kumimoji="1" lang="ja-JP" altLang="en-US" dirty="0"/>
          </a:p>
        </p:txBody>
      </p:sp>
      <p:pic>
        <p:nvPicPr>
          <p:cNvPr id="4" name="図 3" descr="スクリーンショット 2013-08-30 16.19.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72" y="1417638"/>
            <a:ext cx="3158598" cy="5440362"/>
          </a:xfrm>
          <a:prstGeom prst="rect">
            <a:avLst/>
          </a:prstGeom>
          <a:effectLst>
            <a:outerShdw blurRad="50800" dist="38100" dir="2700000" algn="tl" rotWithShape="0">
              <a:srgbClr val="000000">
                <a:alpha val="43000"/>
              </a:srgbClr>
            </a:outerShdw>
          </a:effectLst>
        </p:spPr>
      </p:pic>
      <p:sp>
        <p:nvSpPr>
          <p:cNvPr id="5" name="テキスト ボックス 4"/>
          <p:cNvSpPr txBox="1"/>
          <p:nvPr/>
        </p:nvSpPr>
        <p:spPr>
          <a:xfrm>
            <a:off x="4724400" y="1803400"/>
            <a:ext cx="3568700" cy="2031325"/>
          </a:xfrm>
          <a:prstGeom prst="rect">
            <a:avLst/>
          </a:prstGeom>
          <a:noFill/>
        </p:spPr>
        <p:txBody>
          <a:bodyPr wrap="square" rtlCol="0">
            <a:spAutoFit/>
          </a:bodyPr>
          <a:lstStyle/>
          <a:p>
            <a:r>
              <a:rPr kumimoji="1" lang="ja-JP" altLang="en-US" dirty="0" smtClean="0"/>
              <a:t>この画面では端末の追加が可能です。</a:t>
            </a:r>
            <a:endParaRPr kumimoji="1" lang="en-US" altLang="ja-JP" dirty="0" smtClean="0"/>
          </a:p>
          <a:p>
            <a:endParaRPr lang="en-US" altLang="ja-JP" dirty="0" smtClean="0"/>
          </a:p>
          <a:p>
            <a:r>
              <a:rPr lang="ja-JP" altLang="en-US" dirty="0" smtClean="0"/>
              <a:t>一度にすべての情報追加だけじゃなく、</a:t>
            </a:r>
            <a:r>
              <a:rPr kumimoji="1" lang="ja-JP" altLang="en-US" dirty="0" smtClean="0"/>
              <a:t>端末名だけの追加して後で編集画面にてバージョン、解像度の追加などもできます。</a:t>
            </a:r>
            <a:endParaRPr kumimoji="1" lang="ja-JP" altLang="en-US" dirty="0"/>
          </a:p>
        </p:txBody>
      </p:sp>
    </p:spTree>
    <p:extLst>
      <p:ext uri="{BB962C8B-B14F-4D97-AF65-F5344CB8AC3E}">
        <p14:creationId xmlns:p14="http://schemas.microsoft.com/office/powerpoint/2010/main" val="960161754"/>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292</TotalTime>
  <Words>519</Words>
  <Application>Microsoft Macintosh PowerPoint</Application>
  <PresentationFormat>画面に合わせる (4:3)</PresentationFormat>
  <Paragraphs>83</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ホワイト</vt:lpstr>
      <vt:lpstr>端末管理アプリ  </vt:lpstr>
      <vt:lpstr>アプリ概要</vt:lpstr>
      <vt:lpstr>PowerPoint プレゼンテーション</vt:lpstr>
      <vt:lpstr>メイン画面</vt:lpstr>
      <vt:lpstr>編集画面</vt:lpstr>
      <vt:lpstr>追加画面</vt:lpstr>
      <vt:lpstr>機種名画面</vt:lpstr>
      <vt:lpstr>端末編集画面</vt:lpstr>
      <vt:lpstr>端末追加画面</vt:lpstr>
      <vt:lpstr>端末管理画面</vt:lpstr>
      <vt:lpstr>その他   </vt:lpstr>
    </vt:vector>
  </TitlesOfParts>
  <Company>ブレイブソフト</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端末管理アプリ  </dc:title>
  <dc:creator>ブレイブ ソフト</dc:creator>
  <cp:lastModifiedBy>ブレイブ ソフト</cp:lastModifiedBy>
  <cp:revision>13</cp:revision>
  <dcterms:created xsi:type="dcterms:W3CDTF">2013-08-16T02:01:55Z</dcterms:created>
  <dcterms:modified xsi:type="dcterms:W3CDTF">2013-08-30T08:15:58Z</dcterms:modified>
</cp:coreProperties>
</file>