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FA"/>
    <a:srgbClr val="AAC4FF"/>
    <a:srgbClr val="9DCFD6"/>
    <a:srgbClr val="B5D9DB"/>
    <a:srgbClr val="66FFFF"/>
    <a:srgbClr val="66FFCC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2334E-BC9F-CAE3-C3B4-09F34DD2D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3C85FA-8DC5-C85B-44D8-84BD7143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954CF-B31E-882D-C1AF-532EDB5A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E2A1-7D38-CE0C-22B2-7EC334CC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24B8E-249A-2C53-8B33-CBABF8BA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0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9D693-3D57-5D4E-B708-EDF9050D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A32BD-C76D-3F01-BA94-449AD871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A5B33-71C0-29BA-1E44-591A371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2BE6D-8141-2CAF-355F-3E575117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ADB8C-445C-CB28-A423-F0AD747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8019CB-A695-82EB-FFAF-34AD0CB9E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C4F898-4DBA-F1F8-4378-2E4EEE57D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157E7-348A-DDD6-6F61-F98B2282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680D-D391-60CD-1562-8A98921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97B3F-0417-FD56-AC5E-5BF8A66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81FD7-3E9E-6232-2256-A4ECEF9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ACD527-402A-184E-76A4-378EDD6A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DF4ED-BD59-ACF1-9ED5-1B3434BA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F3B62-8D4B-A9CF-25FD-982185BA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1376-B4B2-9AC0-3530-7890618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5DF58-C2F0-2583-D886-64B90C2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C9C71-BE1F-842D-03DE-FF67C6551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A515C-624A-FE25-3580-32513E0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23DB79-B5EB-EEE4-1608-2158021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F1B4B-73DC-458E-DFEB-CBA575EC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A373E-6451-5AC2-4DC5-A73B7FD3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1EBCF-D154-BF1F-32FA-5BC89F4B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442CCB-0F7F-47A5-6E3D-56EA5515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36991B-3EAA-A0E0-5188-9AA5D3F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4D383-E3D3-3082-D4E2-808A2C7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E596E7-4B8C-C603-A930-3377BD8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79086-26AE-BC76-5E22-473F3FD9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385262-F506-30D9-4684-DA9AD9BC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E5E4E1-4145-E057-183E-AD94F15B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9B288-2DBD-565C-8450-453AD65EF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850E15-0BCB-C09A-6569-E899A7E7C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6F3352-1943-521F-153F-280A4A9F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1A3F1A-12C2-8E93-858F-A508F5E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199F96-2E94-62B4-F091-66FB8B6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3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2D488-C947-F322-9299-534F440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FC9A7E-DD3C-2375-B8C7-99225BA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C7CD9E-6E1D-157F-8F01-A26C329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B4DC52-BB3C-DE4A-0192-332568E0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45057E-8918-CB98-03F7-E9DA518D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E4AFF-91E8-B779-85F3-2756F0E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E7E53-34EA-2A35-D958-99287908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4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BFFDD-E855-DE7C-2CF2-1C183A8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F43E5-AD2B-123D-6B47-5DE2CED2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A2C98F-88EE-42B5-3BDB-EC4AF4EE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967571-E06D-0774-A72B-FA3547B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FA0E3D-A286-762A-7B27-206F7A6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2377C2-D84C-55B1-FD60-E4840DA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F930E-469A-411C-EA81-9CC0478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17E3E2-4099-7806-79F1-CFE28467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1B47CD-799A-8956-088B-0CA3762E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3D920-3DE3-9B15-904D-20A264C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93DF1F-E795-6ABB-F538-280D9755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98CE4-BD23-ECB2-9368-843694BD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4C176-0AA9-4056-5594-7A6D992C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6A058C-16FB-49AF-EBED-A6B8D75A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43299-984F-2D3D-F3A8-33D2623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6F7C-0A9D-4A0C-B7E1-5938049BB82A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EADC8-B03E-3427-94B2-0116AE4CA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E2F31-83FA-368F-D0A4-177E23F7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0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CD85BF-3966-6ABF-8151-461A1CAF1A36}"/>
              </a:ext>
            </a:extLst>
          </p:cNvPr>
          <p:cNvSpPr/>
          <p:nvPr/>
        </p:nvSpPr>
        <p:spPr>
          <a:xfrm>
            <a:off x="3448050" y="219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5F2FC8-0C83-44A0-DB18-60BD5193A7F7}"/>
              </a:ext>
            </a:extLst>
          </p:cNvPr>
          <p:cNvSpPr/>
          <p:nvPr/>
        </p:nvSpPr>
        <p:spPr>
          <a:xfrm>
            <a:off x="4168050" y="291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484C21-B49C-E3C5-B5C2-22694273CA8A}"/>
              </a:ext>
            </a:extLst>
          </p:cNvPr>
          <p:cNvSpPr/>
          <p:nvPr/>
        </p:nvSpPr>
        <p:spPr>
          <a:xfrm>
            <a:off x="4168050" y="219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4EE32-C55C-A3A6-FF64-1DBA001268E3}"/>
              </a:ext>
            </a:extLst>
          </p:cNvPr>
          <p:cNvSpPr/>
          <p:nvPr/>
        </p:nvSpPr>
        <p:spPr>
          <a:xfrm>
            <a:off x="3448050" y="291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2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12656F-FCB2-31AB-D1A3-85F12674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9" y="2671657"/>
            <a:ext cx="2200582" cy="1514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FEBB2F-AF95-8C1D-D33D-CEA08FC4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6407">
            <a:off x="7483273" y="2582936"/>
            <a:ext cx="1123150" cy="16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C9F90B-BA1F-FB8C-10F1-D32F7950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75" y="1081715"/>
            <a:ext cx="4267796" cy="34199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43D08B-A1E7-F67B-5834-C22DCA36C419}"/>
              </a:ext>
            </a:extLst>
          </p:cNvPr>
          <p:cNvSpPr txBox="1"/>
          <p:nvPr/>
        </p:nvSpPr>
        <p:spPr>
          <a:xfrm>
            <a:off x="4679950" y="1081715"/>
            <a:ext cx="1942821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見学・体験　随時受付中</a:t>
            </a:r>
          </a:p>
        </p:txBody>
      </p:sp>
    </p:spTree>
    <p:extLst>
      <p:ext uri="{BB962C8B-B14F-4D97-AF65-F5344CB8AC3E}">
        <p14:creationId xmlns:p14="http://schemas.microsoft.com/office/powerpoint/2010/main" val="5842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9800BA-3A26-5D6D-0804-DBBBC50EB572}"/>
              </a:ext>
            </a:extLst>
          </p:cNvPr>
          <p:cNvGrpSpPr/>
          <p:nvPr/>
        </p:nvGrpSpPr>
        <p:grpSpPr>
          <a:xfrm>
            <a:off x="2872508" y="3428999"/>
            <a:ext cx="3780000" cy="2520000"/>
            <a:chOff x="2872508" y="3428999"/>
            <a:chExt cx="3780000" cy="252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B78D364-ADA6-1DEF-37F7-F1E1AAB2B550}"/>
                </a:ext>
              </a:extLst>
            </p:cNvPr>
            <p:cNvSpPr/>
            <p:nvPr/>
          </p:nvSpPr>
          <p:spPr>
            <a:xfrm>
              <a:off x="2872508" y="3428999"/>
              <a:ext cx="3780000" cy="25200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82B43B1-C6CC-31B0-A33C-53FE3C8C5155}"/>
                </a:ext>
              </a:extLst>
            </p:cNvPr>
            <p:cNvSpPr txBox="1"/>
            <p:nvPr/>
          </p:nvSpPr>
          <p:spPr>
            <a:xfrm>
              <a:off x="3110924" y="5268225"/>
              <a:ext cx="3303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青木島剣道少年団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418815E-C8D9-27EA-7BA0-1026265E4D4A}"/>
                </a:ext>
              </a:extLst>
            </p:cNvPr>
            <p:cNvSpPr txBox="1"/>
            <p:nvPr/>
          </p:nvSpPr>
          <p:spPr>
            <a:xfrm>
              <a:off x="3287579" y="3541011"/>
              <a:ext cx="29498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0" b="1" dirty="0">
                  <a:solidFill>
                    <a:schemeClr val="bg1"/>
                  </a:solidFill>
                  <a:latin typeface="HGP明朝E" panose="02020900000000000000" pitchFamily="18" charset="-128"/>
                  <a:ea typeface="HGP明朝E" panose="02020900000000000000" pitchFamily="18" charset="-128"/>
                </a:rPr>
                <a:t>尚武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8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A17BD-E6D7-D43E-DD8E-361621B76D07}"/>
              </a:ext>
            </a:extLst>
          </p:cNvPr>
          <p:cNvSpPr txBox="1"/>
          <p:nvPr/>
        </p:nvSpPr>
        <p:spPr>
          <a:xfrm>
            <a:off x="1187706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105887-C125-A8C0-8264-E43C5C860B13}"/>
              </a:ext>
            </a:extLst>
          </p:cNvPr>
          <p:cNvSpPr/>
          <p:nvPr/>
        </p:nvSpPr>
        <p:spPr>
          <a:xfrm>
            <a:off x="1187706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ご連絡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お問い合わせ先から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見学・体験のご希望日を連絡ください。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9F373-8A16-60C5-4927-46EF2919EA86}"/>
              </a:ext>
            </a:extLst>
          </p:cNvPr>
          <p:cNvSpPr txBox="1"/>
          <p:nvPr/>
        </p:nvSpPr>
        <p:spPr>
          <a:xfrm>
            <a:off x="3421240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2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5EF7A7-59E5-4DA6-D29D-0C8EF4038C60}"/>
              </a:ext>
            </a:extLst>
          </p:cNvPr>
          <p:cNvSpPr/>
          <p:nvPr/>
        </p:nvSpPr>
        <p:spPr>
          <a:xfrm>
            <a:off x="3421240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・体験</a:t>
            </a:r>
            <a:endParaRPr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ぜひ剣道を体験してみてください。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一緒に素振りをしてみましょう！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0A4C7A-F01B-CAEF-0E86-9134BF9596BB}"/>
              </a:ext>
            </a:extLst>
          </p:cNvPr>
          <p:cNvSpPr txBox="1"/>
          <p:nvPr/>
        </p:nvSpPr>
        <p:spPr>
          <a:xfrm>
            <a:off x="5654773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3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4E0CF0-D0CA-C730-D7ED-5F2BFBB59FAB}"/>
              </a:ext>
            </a:extLst>
          </p:cNvPr>
          <p:cNvSpPr/>
          <p:nvPr/>
        </p:nvSpPr>
        <p:spPr>
          <a:xfrm>
            <a:off x="5654773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入団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お子さんが剣道を気に入ってくれたら、ぜひ入団してください</a:t>
            </a:r>
            <a:r>
              <a:rPr lang="ja-JP" altLang="en-US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  <a:endParaRPr kumimoji="1" lang="ja-JP" altLang="en-US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EFE2C4-07C1-83BE-0301-B7789DF73C7B}"/>
              </a:ext>
            </a:extLst>
          </p:cNvPr>
          <p:cNvSpPr txBox="1"/>
          <p:nvPr/>
        </p:nvSpPr>
        <p:spPr>
          <a:xfrm>
            <a:off x="1187706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4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396E73-6482-09F5-0916-B8C92D17584C}"/>
              </a:ext>
            </a:extLst>
          </p:cNvPr>
          <p:cNvSpPr/>
          <p:nvPr/>
        </p:nvSpPr>
        <p:spPr>
          <a:xfrm>
            <a:off x="1187706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運動着で素振り・足さばきをします。</a:t>
            </a:r>
            <a:endParaRPr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遊び稽古もします。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D59D25-00F1-B735-390F-FBEB6673FCC3}"/>
              </a:ext>
            </a:extLst>
          </p:cNvPr>
          <p:cNvSpPr txBox="1"/>
          <p:nvPr/>
        </p:nvSpPr>
        <p:spPr>
          <a:xfrm>
            <a:off x="3421240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5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5393B9-E6EE-14FE-3228-B1DDDF364B54}"/>
              </a:ext>
            </a:extLst>
          </p:cNvPr>
          <p:cNvSpPr/>
          <p:nvPr/>
        </p:nvSpPr>
        <p:spPr>
          <a:xfrm>
            <a:off x="3421240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剣道着・袴で稽古します。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DFD6F0-EE3D-67A0-F002-876A0B72E308}"/>
              </a:ext>
            </a:extLst>
          </p:cNvPr>
          <p:cNvSpPr txBox="1"/>
          <p:nvPr/>
        </p:nvSpPr>
        <p:spPr>
          <a:xfrm>
            <a:off x="5654773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6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8A68D0-79AB-9291-8E66-7105284AA951}"/>
              </a:ext>
            </a:extLst>
          </p:cNvPr>
          <p:cNvSpPr/>
          <p:nvPr/>
        </p:nvSpPr>
        <p:spPr>
          <a:xfrm>
            <a:off x="5654773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剣道具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面、胴、垂、小手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を着装します。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D653E9B-44AF-3FEA-0A3A-5EE19E7D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81" y="4343699"/>
            <a:ext cx="2128994" cy="10348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4DB7DA1-EFED-96F4-273B-8A7775AA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38" y="4233409"/>
            <a:ext cx="1981645" cy="125546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59DEA-7CD3-CCC5-B1B6-E0312717297A}"/>
              </a:ext>
            </a:extLst>
          </p:cNvPr>
          <p:cNvSpPr/>
          <p:nvPr/>
        </p:nvSpPr>
        <p:spPr>
          <a:xfrm>
            <a:off x="923636" y="618835"/>
            <a:ext cx="7121237" cy="504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A17BD-E6D7-D43E-DD8E-361621B76D07}"/>
              </a:ext>
            </a:extLst>
          </p:cNvPr>
          <p:cNvSpPr txBox="1"/>
          <p:nvPr/>
        </p:nvSpPr>
        <p:spPr>
          <a:xfrm>
            <a:off x="1187706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105887-C125-A8C0-8264-E43C5C860B13}"/>
              </a:ext>
            </a:extLst>
          </p:cNvPr>
          <p:cNvSpPr/>
          <p:nvPr/>
        </p:nvSpPr>
        <p:spPr>
          <a:xfrm>
            <a:off x="1187706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ご連絡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お問い合わせ先から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見学・体験のご希望日を連絡ください。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9F373-8A16-60C5-4927-46EF2919EA86}"/>
              </a:ext>
            </a:extLst>
          </p:cNvPr>
          <p:cNvSpPr txBox="1"/>
          <p:nvPr/>
        </p:nvSpPr>
        <p:spPr>
          <a:xfrm>
            <a:off x="3421240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2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5EF7A7-59E5-4DA6-D29D-0C8EF4038C60}"/>
              </a:ext>
            </a:extLst>
          </p:cNvPr>
          <p:cNvSpPr/>
          <p:nvPr/>
        </p:nvSpPr>
        <p:spPr>
          <a:xfrm>
            <a:off x="3421240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・体験</a:t>
            </a:r>
            <a:endParaRPr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ぜひ剣道を体験してみてください。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一緒に素振りをしてみましょう！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0A4C7A-F01B-CAEF-0E86-9134BF9596BB}"/>
              </a:ext>
            </a:extLst>
          </p:cNvPr>
          <p:cNvSpPr txBox="1"/>
          <p:nvPr/>
        </p:nvSpPr>
        <p:spPr>
          <a:xfrm>
            <a:off x="5654773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3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4E0CF0-D0CA-C730-D7ED-5F2BFBB59FAB}"/>
              </a:ext>
            </a:extLst>
          </p:cNvPr>
          <p:cNvSpPr/>
          <p:nvPr/>
        </p:nvSpPr>
        <p:spPr>
          <a:xfrm>
            <a:off x="5654773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入団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お子さんが剣道を気に入ってくれたら、ぜひ入団してください</a:t>
            </a:r>
            <a:r>
              <a:rPr lang="ja-JP" altLang="en-US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  <a:endParaRPr kumimoji="1" lang="ja-JP" altLang="en-US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D653E9B-44AF-3FEA-0A3A-5EE19E7D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81" y="4343699"/>
            <a:ext cx="2128994" cy="10348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4DB7DA1-EFED-96F4-273B-8A7775AA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97" y="2442709"/>
            <a:ext cx="1981645" cy="125546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59DEA-7CD3-CCC5-B1B6-E0312717297A}"/>
              </a:ext>
            </a:extLst>
          </p:cNvPr>
          <p:cNvSpPr/>
          <p:nvPr/>
        </p:nvSpPr>
        <p:spPr>
          <a:xfrm>
            <a:off x="923636" y="618835"/>
            <a:ext cx="7121237" cy="504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40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22A7CBF-4274-78C8-D6C1-9EC41BE2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481130"/>
            <a:ext cx="257210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3ACD4C8-AAAE-6C9C-D11A-31A8287488A5}"/>
              </a:ext>
            </a:extLst>
          </p:cNvPr>
          <p:cNvSpPr/>
          <p:nvPr/>
        </p:nvSpPr>
        <p:spPr>
          <a:xfrm>
            <a:off x="146483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704807-4379-115A-B882-18414DB4CAF5}"/>
              </a:ext>
            </a:extLst>
          </p:cNvPr>
          <p:cNvGrpSpPr/>
          <p:nvPr/>
        </p:nvGrpSpPr>
        <p:grpSpPr>
          <a:xfrm>
            <a:off x="1699197" y="529649"/>
            <a:ext cx="2727448" cy="1384684"/>
            <a:chOff x="1736142" y="1255916"/>
            <a:chExt cx="2727448" cy="138468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9992FF-368E-2679-29DD-858C43325191}"/>
                </a:ext>
              </a:extLst>
            </p:cNvPr>
            <p:cNvSpPr txBox="1"/>
            <p:nvPr/>
          </p:nvSpPr>
          <p:spPr>
            <a:xfrm>
              <a:off x="2089361" y="1255916"/>
              <a:ext cx="201723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60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60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FA4964F-B826-379A-AF8D-EEE7BE7B9549}"/>
                </a:ext>
              </a:extLst>
            </p:cNvPr>
            <p:cNvSpPr txBox="1"/>
            <p:nvPr/>
          </p:nvSpPr>
          <p:spPr>
            <a:xfrm>
              <a:off x="1736142" y="2271268"/>
              <a:ext cx="27274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969630-23DE-90B6-79DC-2EA95B2CFA57}"/>
              </a:ext>
            </a:extLst>
          </p:cNvPr>
          <p:cNvSpPr/>
          <p:nvPr/>
        </p:nvSpPr>
        <p:spPr>
          <a:xfrm>
            <a:off x="1929384" y="2315724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23FB63-609E-48F6-74E3-3E5A049EAC2E}"/>
              </a:ext>
            </a:extLst>
          </p:cNvPr>
          <p:cNvSpPr txBox="1"/>
          <p:nvPr/>
        </p:nvSpPr>
        <p:spPr>
          <a:xfrm>
            <a:off x="2028603" y="2387161"/>
            <a:ext cx="20679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の紹介・活動方針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343D09B-3140-C8B9-AF31-B6356DD42247}"/>
              </a:ext>
            </a:extLst>
          </p:cNvPr>
          <p:cNvSpPr/>
          <p:nvPr/>
        </p:nvSpPr>
        <p:spPr>
          <a:xfrm>
            <a:off x="1929384" y="28932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B3B516-D6F2-5D6F-5844-2A87688638F3}"/>
              </a:ext>
            </a:extLst>
          </p:cNvPr>
          <p:cNvSpPr txBox="1"/>
          <p:nvPr/>
        </p:nvSpPr>
        <p:spPr>
          <a:xfrm>
            <a:off x="2465166" y="2964729"/>
            <a:ext cx="118856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89F7F0E-7703-C0F7-AF06-8995AA24BAE7}"/>
              </a:ext>
            </a:extLst>
          </p:cNvPr>
          <p:cNvSpPr/>
          <p:nvPr/>
        </p:nvSpPr>
        <p:spPr>
          <a:xfrm>
            <a:off x="1929384" y="346465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E8C0FD-6220-4442-A800-B07C49884B7A}"/>
              </a:ext>
            </a:extLst>
          </p:cNvPr>
          <p:cNvSpPr txBox="1"/>
          <p:nvPr/>
        </p:nvSpPr>
        <p:spPr>
          <a:xfrm>
            <a:off x="2429447" y="3536089"/>
            <a:ext cx="125999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4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43A71D-8EBB-7F5E-C570-941AD2B013FD}"/>
              </a:ext>
            </a:extLst>
          </p:cNvPr>
          <p:cNvSpPr/>
          <p:nvPr/>
        </p:nvSpPr>
        <p:spPr>
          <a:xfrm>
            <a:off x="1929384" y="4021987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46CA4A-E34F-CF58-3EF6-E7EC66B4FA35}"/>
              </a:ext>
            </a:extLst>
          </p:cNvPr>
          <p:cNvSpPr txBox="1"/>
          <p:nvPr/>
        </p:nvSpPr>
        <p:spPr>
          <a:xfrm>
            <a:off x="1961134" y="4109300"/>
            <a:ext cx="219493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中学校部活動の地域移行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EAFC4E6-1F6D-CF66-065C-AE52A931C709}"/>
              </a:ext>
            </a:extLst>
          </p:cNvPr>
          <p:cNvSpPr/>
          <p:nvPr/>
        </p:nvSpPr>
        <p:spPr>
          <a:xfrm>
            <a:off x="1846550" y="46630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B59331-4446-0E70-6F9A-B0118AE9680F}"/>
              </a:ext>
            </a:extLst>
          </p:cNvPr>
          <p:cNvSpPr txBox="1"/>
          <p:nvPr/>
        </p:nvSpPr>
        <p:spPr>
          <a:xfrm>
            <a:off x="1881226" y="4733565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青年部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6E47230-AB10-7D7A-E2DE-2630AFFE523B}"/>
              </a:ext>
            </a:extLst>
          </p:cNvPr>
          <p:cNvSpPr/>
          <p:nvPr/>
        </p:nvSpPr>
        <p:spPr>
          <a:xfrm>
            <a:off x="1891783" y="5313640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40240A-C600-1E35-8989-4273EEDEF6E3}"/>
              </a:ext>
            </a:extLst>
          </p:cNvPr>
          <p:cNvSpPr txBox="1"/>
          <p:nvPr/>
        </p:nvSpPr>
        <p:spPr>
          <a:xfrm>
            <a:off x="1926459" y="5384114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BB8019-9B7A-128E-5E24-6893EDDEDC01}"/>
              </a:ext>
            </a:extLst>
          </p:cNvPr>
          <p:cNvSpPr/>
          <p:nvPr/>
        </p:nvSpPr>
        <p:spPr>
          <a:xfrm>
            <a:off x="6096000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43F3DA0-1316-4260-2936-1119F56C0982}"/>
              </a:ext>
            </a:extLst>
          </p:cNvPr>
          <p:cNvGrpSpPr/>
          <p:nvPr/>
        </p:nvGrpSpPr>
        <p:grpSpPr>
          <a:xfrm>
            <a:off x="7750972" y="839157"/>
            <a:ext cx="1607434" cy="1081075"/>
            <a:chOff x="7750972" y="839157"/>
            <a:chExt cx="1607434" cy="108107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AA90922-F734-AC40-8F52-3F5886BAC775}"/>
                </a:ext>
              </a:extLst>
            </p:cNvPr>
            <p:cNvSpPr txBox="1"/>
            <p:nvPr/>
          </p:nvSpPr>
          <p:spPr>
            <a:xfrm>
              <a:off x="7788434" y="839157"/>
              <a:ext cx="1532511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48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48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2FB910-7CFA-21B2-EBD2-AE67D5BFB1F0}"/>
                </a:ext>
              </a:extLst>
            </p:cNvPr>
            <p:cNvSpPr txBox="1"/>
            <p:nvPr/>
          </p:nvSpPr>
          <p:spPr>
            <a:xfrm>
              <a:off x="7750972" y="1612455"/>
              <a:ext cx="1607434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9D113BB-3793-7021-7180-0CA89E43F45B}"/>
              </a:ext>
            </a:extLst>
          </p:cNvPr>
          <p:cNvSpPr/>
          <p:nvPr/>
        </p:nvSpPr>
        <p:spPr>
          <a:xfrm>
            <a:off x="7930771" y="2315725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171B4A0-A2EB-48E0-3C63-980845AE7D15}"/>
              </a:ext>
            </a:extLst>
          </p:cNvPr>
          <p:cNvSpPr txBox="1"/>
          <p:nvPr/>
        </p:nvSpPr>
        <p:spPr>
          <a:xfrm>
            <a:off x="7930771" y="2369820"/>
            <a:ext cx="1516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143FAE-AA6F-8A78-A1F8-D997E1735608}"/>
              </a:ext>
            </a:extLst>
          </p:cNvPr>
          <p:cNvSpPr/>
          <p:nvPr/>
        </p:nvSpPr>
        <p:spPr>
          <a:xfrm>
            <a:off x="7934188" y="2893291"/>
            <a:ext cx="1510029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A2BB1E-94F8-591C-781B-CAED2DE43E42}"/>
              </a:ext>
            </a:extLst>
          </p:cNvPr>
          <p:cNvSpPr txBox="1"/>
          <p:nvPr/>
        </p:nvSpPr>
        <p:spPr>
          <a:xfrm>
            <a:off x="8094922" y="2944282"/>
            <a:ext cx="11885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88B4E74-C6BF-3D43-E997-153CE0F8AE38}"/>
              </a:ext>
            </a:extLst>
          </p:cNvPr>
          <p:cNvSpPr/>
          <p:nvPr/>
        </p:nvSpPr>
        <p:spPr>
          <a:xfrm>
            <a:off x="7943117" y="3464651"/>
            <a:ext cx="1492170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41A25D-FAA0-343F-79D3-A6CF3E3C8229}"/>
              </a:ext>
            </a:extLst>
          </p:cNvPr>
          <p:cNvSpPr txBox="1"/>
          <p:nvPr/>
        </p:nvSpPr>
        <p:spPr>
          <a:xfrm>
            <a:off x="8059203" y="3515642"/>
            <a:ext cx="125999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A668727-9225-058E-A7FD-6E018E18BE12}"/>
              </a:ext>
            </a:extLst>
          </p:cNvPr>
          <p:cNvSpPr/>
          <p:nvPr/>
        </p:nvSpPr>
        <p:spPr>
          <a:xfrm>
            <a:off x="7942126" y="4021988"/>
            <a:ext cx="1494152" cy="378982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90A9D6-4447-BDBE-807B-EE911363EE48}"/>
              </a:ext>
            </a:extLst>
          </p:cNvPr>
          <p:cNvSpPr txBox="1"/>
          <p:nvPr/>
        </p:nvSpPr>
        <p:spPr>
          <a:xfrm>
            <a:off x="7942126" y="4072980"/>
            <a:ext cx="1494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B141A36-AF8B-3B34-54DF-9432A8F885E1}"/>
              </a:ext>
            </a:extLst>
          </p:cNvPr>
          <p:cNvSpPr/>
          <p:nvPr/>
        </p:nvSpPr>
        <p:spPr>
          <a:xfrm>
            <a:off x="7930771" y="4663092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E2E5B1-3CA4-425B-8792-236E7C14E2F9}"/>
              </a:ext>
            </a:extLst>
          </p:cNvPr>
          <p:cNvSpPr txBox="1"/>
          <p:nvPr/>
        </p:nvSpPr>
        <p:spPr>
          <a:xfrm>
            <a:off x="8027956" y="4717187"/>
            <a:ext cx="132249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青年部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791CFA0C-901C-7B10-CED4-4F4C02D3150B}"/>
              </a:ext>
            </a:extLst>
          </p:cNvPr>
          <p:cNvSpPr/>
          <p:nvPr/>
        </p:nvSpPr>
        <p:spPr>
          <a:xfrm>
            <a:off x="7943117" y="5313641"/>
            <a:ext cx="1492170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C20D09-9330-4A9A-2DED-E4677A7F0A91}"/>
              </a:ext>
            </a:extLst>
          </p:cNvPr>
          <p:cNvSpPr txBox="1"/>
          <p:nvPr/>
        </p:nvSpPr>
        <p:spPr>
          <a:xfrm>
            <a:off x="8029477" y="5367736"/>
            <a:ext cx="13194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</p:spTree>
    <p:extLst>
      <p:ext uri="{BB962C8B-B14F-4D97-AF65-F5344CB8AC3E}">
        <p14:creationId xmlns:p14="http://schemas.microsoft.com/office/powerpoint/2010/main" val="361157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F4160E-F70E-8F4D-4AC2-3EC3854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856891"/>
            <a:ext cx="1714739" cy="17147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7C0197-5AD8-A1AA-6685-B24EAF21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30" y="2571630"/>
            <a:ext cx="1714739" cy="17147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9A3546-194F-2D8B-4735-79479EA8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93" y="382612"/>
            <a:ext cx="1714739" cy="17147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4D7C119-A795-9870-92EA-39DD527FC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03" y="1582663"/>
            <a:ext cx="2494761" cy="49982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ACE7D2E-86C4-C555-16FE-E9EA30419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455" y="2756271"/>
            <a:ext cx="2671347" cy="3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17EA38-899C-5F05-4931-D3151314E28C}"/>
              </a:ext>
            </a:extLst>
          </p:cNvPr>
          <p:cNvSpPr/>
          <p:nvPr/>
        </p:nvSpPr>
        <p:spPr>
          <a:xfrm>
            <a:off x="3507943" y="460520"/>
            <a:ext cx="8239124" cy="6080124"/>
          </a:xfrm>
          <a:prstGeom prst="rect">
            <a:avLst/>
          </a:prstGeom>
          <a:solidFill>
            <a:srgbClr val="F4EADE"/>
          </a:solidFill>
          <a:ln>
            <a:solidFill>
              <a:srgbClr val="F4E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431AAB1-8D96-FC94-7B2E-D962B6FA7423}"/>
              </a:ext>
            </a:extLst>
          </p:cNvPr>
          <p:cNvSpPr/>
          <p:nvPr/>
        </p:nvSpPr>
        <p:spPr>
          <a:xfrm>
            <a:off x="4437848" y="2145052"/>
            <a:ext cx="5555897" cy="1355530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690625-E7D2-072C-F49F-95528378D2D3}"/>
              </a:ext>
            </a:extLst>
          </p:cNvPr>
          <p:cNvSpPr txBox="1"/>
          <p:nvPr/>
        </p:nvSpPr>
        <p:spPr>
          <a:xfrm>
            <a:off x="4721862" y="2453485"/>
            <a:ext cx="52217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FF476D-0D94-3E47-40C1-D130FA28D727}"/>
              </a:ext>
            </a:extLst>
          </p:cNvPr>
          <p:cNvSpPr/>
          <p:nvPr/>
        </p:nvSpPr>
        <p:spPr>
          <a:xfrm>
            <a:off x="4721861" y="4184073"/>
            <a:ext cx="5221729" cy="100676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853D12-F57E-1998-CF43-89A5ADF5C0B5}"/>
              </a:ext>
            </a:extLst>
          </p:cNvPr>
          <p:cNvSpPr txBox="1"/>
          <p:nvPr/>
        </p:nvSpPr>
        <p:spPr>
          <a:xfrm>
            <a:off x="4772016" y="4318122"/>
            <a:ext cx="50185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87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272</Words>
  <Application>Microsoft Office PowerPoint</Application>
  <PresentationFormat>ワイド画面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BIZ UDPゴシック</vt:lpstr>
      <vt:lpstr>HGP明朝E</vt:lpstr>
      <vt:lpstr>HGS行書体</vt:lpstr>
      <vt:lpstr>HG丸ｺﾞｼｯｸM-PRO</vt:lpstr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田子 博和</dc:creator>
  <cp:lastModifiedBy>田子 博和</cp:lastModifiedBy>
  <cp:revision>23</cp:revision>
  <dcterms:created xsi:type="dcterms:W3CDTF">2023-12-29T04:20:40Z</dcterms:created>
  <dcterms:modified xsi:type="dcterms:W3CDTF">2024-03-05T13:26:31Z</dcterms:modified>
</cp:coreProperties>
</file>