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B5520-B4E1-5DEA-80D6-6030AE24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AB8CB8-772E-E4B8-8769-D48943B5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F054B-56F2-233F-30A7-CBB94EC5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3962-2B00-47E8-BBAA-59B433AAC53C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60B0B-90C0-6963-D8C8-C319D0E1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11E8A-4899-1D25-D331-D092F1DC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F46-E130-4E7D-876D-03157ACAA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97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DD8D7-D20D-16A0-6048-202C1FD5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8FDAAF-9372-1D19-2F6E-4609651DF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7F75C-D821-8204-C723-02123605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3962-2B00-47E8-BBAA-59B433AAC53C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38975-6B61-313E-6F17-851DB67F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878DF-3E75-F17F-E718-FC9E1866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F46-E130-4E7D-876D-03157ACAA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21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11953D-AACA-F04E-88B7-37C7F1FFF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543676-A0A0-7F9D-A086-D45005969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36B2-AFB1-184C-8D3B-524E64ED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3962-2B00-47E8-BBAA-59B433AAC53C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6EA9A4-618D-95FC-975D-FF25C08E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A0676F-31C7-B1D7-5D21-901B6443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F46-E130-4E7D-876D-03157ACAA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15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749A2-3839-C0ED-2BDB-8992A398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3FA392-1B0E-4E3E-FCCC-47B2C068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518E0-AC37-1EEC-60DD-DCBA5DD1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3962-2B00-47E8-BBAA-59B433AAC53C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6D6106-AE73-9B92-4ABD-A94AF45C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D3F7A-D991-33B4-6B45-D16E47AA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F46-E130-4E7D-876D-03157ACAA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91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A30353-5F72-A82D-7D04-A284D056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D4D87E-F550-8AA4-7E4A-D52A307C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0A7CB-AB0F-EF89-E928-2E73FC50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3962-2B00-47E8-BBAA-59B433AAC53C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968079-2F69-6CCA-6D8D-9DABC31F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F5660B-0FFA-DF8F-95AB-ECD11037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F46-E130-4E7D-876D-03157ACAA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91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63911-6D09-B9C8-027D-137F52E7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8E2A40-F7E8-7E1C-693A-5A008B5F5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1DE4F8-E02E-F865-68F5-B80CC8083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AE2069-3C40-33B4-A663-88092E95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3962-2B00-47E8-BBAA-59B433AAC53C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CE63F-76D1-AC60-5155-4F248A38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A2037A-FD63-5EC8-4B1C-CCF789D6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F46-E130-4E7D-876D-03157ACAA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01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72562-AAB8-A44D-A4C3-A1D21F3F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B104A7-1AAB-3980-E9D3-59069F603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76B0AC-3916-85FD-9075-F6ABB3EB8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F38DFA-33CD-3465-F425-BF0D32F0F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E68CD1-3E1F-83C8-BFFD-E12E20363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A59A09-95F4-2718-F2A3-988DAA38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3962-2B00-47E8-BBAA-59B433AAC53C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06D536-573C-1E29-9DEC-8D20B936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5E4572-A175-E0A8-E302-BAF54B61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F46-E130-4E7D-876D-03157ACAA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2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87565-7EC6-EC0C-542D-55EF0BE4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6D0043-17E7-AB43-9403-6F1B25A2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3962-2B00-47E8-BBAA-59B433AAC53C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FAE2C3-EA37-FCFD-2C20-E19164C5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B7D6A8-EABA-222C-3593-73691332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F46-E130-4E7D-876D-03157ACAA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29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BE51F7-0793-3F30-2B4F-E060C11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3962-2B00-47E8-BBAA-59B433AAC53C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CD16A-9B75-B9A5-B973-8D8E9D81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39E4FB-264E-98CB-F865-0FD4CB14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F46-E130-4E7D-876D-03157ACAA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2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71C64-86C2-93FF-98AB-74AD5A88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A2E2D-3486-AD65-88C2-E7CCC1B5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049B37-ACE1-3AD4-1277-5CA76A206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1A4526-6E1D-CA43-97FA-7E9287D3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3962-2B00-47E8-BBAA-59B433AAC53C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B5158-385C-FC44-F647-68A1D8EF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C643F1-BB9D-804A-FD7A-D57ACF21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F46-E130-4E7D-876D-03157ACAA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6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FBF83-617F-295A-9B48-38083D41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C97487-B08C-E53D-D35A-0B15687DD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72C5C8-E6C4-4F99-020D-3F081501C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216995-775E-0AD9-1509-82EB7FED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83962-2B00-47E8-BBAA-59B433AAC53C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CB217B-2E81-68E6-BD99-2B12BCCA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106895-0BF3-A3B1-32FE-C48AC8BF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DF46-E130-4E7D-876D-03157ACAA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35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35F85F-FC0F-4EB9-4C0B-AC2D0014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02F41F-B826-135F-83A2-1D70E74A6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5B3516-5223-17E0-A5D7-569C975ED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3962-2B00-47E8-BBAA-59B433AAC53C}" type="datetimeFigureOut">
              <a:rPr kumimoji="1" lang="ja-JP" altLang="en-US" smtClean="0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068E6-58AA-A012-BCC8-FF55AEC33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995E7-2DCE-DB7D-36E1-56CFD3903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DF46-E130-4E7D-876D-03157ACAA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97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1B90B9-BA97-D33C-1F11-05507D78515F}"/>
              </a:ext>
            </a:extLst>
          </p:cNvPr>
          <p:cNvSpPr txBox="1"/>
          <p:nvPr/>
        </p:nvSpPr>
        <p:spPr>
          <a:xfrm>
            <a:off x="110836" y="129309"/>
            <a:ext cx="158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2024/1/13</a:t>
            </a:r>
            <a:endParaRPr kumimoji="1" lang="ja-JP" altLang="en-US" sz="1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27EB53-5347-EB94-074E-9AD8C75EC949}"/>
              </a:ext>
            </a:extLst>
          </p:cNvPr>
          <p:cNvSpPr txBox="1"/>
          <p:nvPr/>
        </p:nvSpPr>
        <p:spPr>
          <a:xfrm>
            <a:off x="521856" y="406308"/>
            <a:ext cx="235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検索　　青木島剣道少年団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0AF762B-CA41-E517-2678-E80C0788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3" y="913910"/>
            <a:ext cx="4297615" cy="5898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83F2B3F-8342-B0CA-6407-20EA58F4C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09" y="831089"/>
            <a:ext cx="5249202" cy="58142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F16FE81-03CF-86DD-77C5-244309A438FE}"/>
              </a:ext>
            </a:extLst>
          </p:cNvPr>
          <p:cNvCxnSpPr/>
          <p:nvPr/>
        </p:nvCxnSpPr>
        <p:spPr>
          <a:xfrm>
            <a:off x="1699491" y="6511636"/>
            <a:ext cx="243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FD0615-EDB6-5D97-5353-86E457FE694C}"/>
              </a:ext>
            </a:extLst>
          </p:cNvPr>
          <p:cNvCxnSpPr/>
          <p:nvPr/>
        </p:nvCxnSpPr>
        <p:spPr>
          <a:xfrm>
            <a:off x="6996545" y="5250872"/>
            <a:ext cx="243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1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EC3AA8-EB05-2B0B-9E16-F231C763BEE5}"/>
              </a:ext>
            </a:extLst>
          </p:cNvPr>
          <p:cNvSpPr txBox="1"/>
          <p:nvPr/>
        </p:nvSpPr>
        <p:spPr>
          <a:xfrm>
            <a:off x="157018" y="129309"/>
            <a:ext cx="158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2024/1/13</a:t>
            </a:r>
            <a:endParaRPr kumimoji="1" lang="ja-JP" altLang="en-US" sz="1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2DE46F-9DC5-786B-992B-0C9309A76FD1}"/>
              </a:ext>
            </a:extLst>
          </p:cNvPr>
          <p:cNvSpPr txBox="1"/>
          <p:nvPr/>
        </p:nvSpPr>
        <p:spPr>
          <a:xfrm>
            <a:off x="568038" y="406308"/>
            <a:ext cx="320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検索　　剣道　長野市　地域移行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5D7145E-CD4D-334A-2385-CAAD8623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90" y="682245"/>
            <a:ext cx="4714083" cy="61757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EBD0840-3EFA-EEFF-B0CE-739E2F2D4729}"/>
              </a:ext>
            </a:extLst>
          </p:cNvPr>
          <p:cNvCxnSpPr/>
          <p:nvPr/>
        </p:nvCxnSpPr>
        <p:spPr>
          <a:xfrm>
            <a:off x="1459345" y="2059709"/>
            <a:ext cx="243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51ED0B55-6226-820A-1CCA-3708C07B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26" y="682246"/>
            <a:ext cx="5495489" cy="60781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755135-4BAA-162F-245A-98853D89CE13}"/>
              </a:ext>
            </a:extLst>
          </p:cNvPr>
          <p:cNvCxnSpPr/>
          <p:nvPr/>
        </p:nvCxnSpPr>
        <p:spPr>
          <a:xfrm>
            <a:off x="6765636" y="2295236"/>
            <a:ext cx="2438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1EC2E3-ED8D-5EDD-93DD-EAEC8F233F2F}"/>
              </a:ext>
            </a:extLst>
          </p:cNvPr>
          <p:cNvSpPr txBox="1"/>
          <p:nvPr/>
        </p:nvSpPr>
        <p:spPr>
          <a:xfrm>
            <a:off x="157018" y="129309"/>
            <a:ext cx="1588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2024/1/13</a:t>
            </a:r>
            <a:endParaRPr kumimoji="1" lang="ja-JP" altLang="en-US" sz="1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C8D5D8-996D-C8EB-BBC6-0BF2800B906B}"/>
              </a:ext>
            </a:extLst>
          </p:cNvPr>
          <p:cNvSpPr txBox="1"/>
          <p:nvPr/>
        </p:nvSpPr>
        <p:spPr>
          <a:xfrm>
            <a:off x="568038" y="406308"/>
            <a:ext cx="248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検索　　剣道　長野市　教室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25B270-F642-D9E2-FC15-AE3BE8EFE1B4}"/>
              </a:ext>
            </a:extLst>
          </p:cNvPr>
          <p:cNvSpPr txBox="1"/>
          <p:nvPr/>
        </p:nvSpPr>
        <p:spPr>
          <a:xfrm>
            <a:off x="757384" y="683307"/>
            <a:ext cx="143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出てこない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4D9300-EE96-F14B-771E-B74C6C648837}"/>
              </a:ext>
            </a:extLst>
          </p:cNvPr>
          <p:cNvSpPr txBox="1"/>
          <p:nvPr/>
        </p:nvSpPr>
        <p:spPr>
          <a:xfrm>
            <a:off x="568038" y="1237305"/>
            <a:ext cx="248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検索　　剣道　長野市　習い事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79B69B-3619-4FC8-F0F7-2731AD7236C1}"/>
              </a:ext>
            </a:extLst>
          </p:cNvPr>
          <p:cNvSpPr txBox="1"/>
          <p:nvPr/>
        </p:nvSpPr>
        <p:spPr>
          <a:xfrm>
            <a:off x="757384" y="1514304"/>
            <a:ext cx="143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出てこない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93C721-6F0E-D150-4409-8A28D6135172}"/>
              </a:ext>
            </a:extLst>
          </p:cNvPr>
          <p:cNvSpPr txBox="1"/>
          <p:nvPr/>
        </p:nvSpPr>
        <p:spPr>
          <a:xfrm>
            <a:off x="568038" y="2068302"/>
            <a:ext cx="248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検索　　剣道　長野市　クラブ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4304ED-5FBE-FBCB-5E11-B35B56EB25F8}"/>
              </a:ext>
            </a:extLst>
          </p:cNvPr>
          <p:cNvSpPr txBox="1"/>
          <p:nvPr/>
        </p:nvSpPr>
        <p:spPr>
          <a:xfrm>
            <a:off x="757384" y="2345301"/>
            <a:ext cx="143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出てこない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36487C-C739-CB0D-F246-4DBE5B8DAEF8}"/>
              </a:ext>
            </a:extLst>
          </p:cNvPr>
          <p:cNvSpPr txBox="1"/>
          <p:nvPr/>
        </p:nvSpPr>
        <p:spPr>
          <a:xfrm>
            <a:off x="568038" y="2899299"/>
            <a:ext cx="248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検索　　剣道　長野市　大人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02886F-E842-ED40-D2AC-4E075A584FF9}"/>
              </a:ext>
            </a:extLst>
          </p:cNvPr>
          <p:cNvSpPr txBox="1"/>
          <p:nvPr/>
        </p:nvSpPr>
        <p:spPr>
          <a:xfrm>
            <a:off x="757384" y="3176298"/>
            <a:ext cx="143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出てこない</a:t>
            </a:r>
          </a:p>
        </p:txBody>
      </p:sp>
    </p:spTree>
    <p:extLst>
      <p:ext uri="{BB962C8B-B14F-4D97-AF65-F5344CB8AC3E}">
        <p14:creationId xmlns:p14="http://schemas.microsoft.com/office/powerpoint/2010/main" val="85860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田子 博和</dc:creator>
  <cp:lastModifiedBy>田子 博和</cp:lastModifiedBy>
  <cp:revision>3</cp:revision>
  <dcterms:created xsi:type="dcterms:W3CDTF">2024-01-13T08:56:50Z</dcterms:created>
  <dcterms:modified xsi:type="dcterms:W3CDTF">2024-01-13T09:16:06Z</dcterms:modified>
</cp:coreProperties>
</file>