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陸 加藤" initials="陸" lastIdx="1" clrIdx="0">
    <p:extLst>
      <p:ext uri="{19B8F6BF-5375-455C-9EA6-DF929625EA0E}">
        <p15:presenceInfo xmlns:p15="http://schemas.microsoft.com/office/powerpoint/2012/main" userId="a258ea25b67bbb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74" autoAdjust="0"/>
  </p:normalViewPr>
  <p:slideViewPr>
    <p:cSldViewPr snapToGrid="0">
      <p:cViewPr varScale="1">
        <p:scale>
          <a:sx n="60" d="100"/>
          <a:sy n="60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D3B02-A89A-425C-A1E7-42E6BF573ADD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E6C6D-2D2B-4F50-83BC-0930F8585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3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・トップページ</a:t>
            </a:r>
            <a:endParaRPr kumimoji="1" lang="en-US" altLang="ja-JP" dirty="0"/>
          </a:p>
          <a:p>
            <a:r>
              <a:rPr kumimoji="1" lang="ja-JP" altLang="en-US" dirty="0"/>
              <a:t>駅名を選択し、検索を押すと検索の下に洋食店が出てくる。</a:t>
            </a:r>
            <a:endParaRPr kumimoji="1" lang="en-US" altLang="ja-JP" dirty="0"/>
          </a:p>
          <a:p>
            <a:r>
              <a:rPr kumimoji="1" lang="ja-JP" altLang="en-US" dirty="0"/>
              <a:t>選択は複数選択可能。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08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トップページ</a:t>
            </a:r>
            <a:endParaRPr kumimoji="1" lang="en-US" altLang="ja-JP" dirty="0"/>
          </a:p>
          <a:p>
            <a:r>
              <a:rPr kumimoji="1" lang="ja-JP" altLang="en-US" dirty="0"/>
              <a:t>検索した店が出てくる。</a:t>
            </a:r>
            <a:endParaRPr kumimoji="1" lang="en-US" altLang="ja-JP" dirty="0"/>
          </a:p>
          <a:p>
            <a:r>
              <a:rPr kumimoji="1" lang="ja-JP" altLang="en-US" dirty="0"/>
              <a:t>店の表示は</a:t>
            </a:r>
            <a:r>
              <a:rPr kumimoji="1" lang="en-US" altLang="ja-JP" dirty="0"/>
              <a:t>4</a:t>
            </a:r>
            <a:r>
              <a:rPr kumimoji="1" lang="ja-JP" altLang="en-US" dirty="0"/>
              <a:t>件表示され、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8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ユーザー新規登録ページ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30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洋食店登録ページ</a:t>
            </a:r>
            <a:r>
              <a:rPr kumimoji="1" lang="en-US" altLang="ja-JP" dirty="0"/>
              <a:t>(1/2)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6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洋食店登録ページ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03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管理画面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E6C6D-2D2B-4F50-83BC-0930F858540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6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0F5D1-570E-4B8D-B12D-3A8D01EA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75D394-CB8B-4467-91C6-9CE94008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117AE-FFFF-4EC4-9222-385144D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6E6B27-8CE6-483B-B4D7-1CF5B7B2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076115-0197-4F1B-8943-49396CFA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681DE-4A05-452D-8E18-2180B7BF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E41DAE-F1CF-48DA-9AEC-1FB6A8563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4DF7EA-28FD-4CEC-9591-F0E87A54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B38C9-9BDB-42AB-B6B9-D4943E08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0F27E2-9213-41CD-A7E1-6874DAD1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5D4683-C580-49DD-90D1-B8ADB30B4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E552B2-72F7-47DE-81F5-DF3892F38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B4D83-8C0C-4608-A4E4-C6C32A71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FCDBE-918A-4133-AC0D-1C16A9B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13B978-02DD-48FE-B67C-FEA42F0E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B185F-B670-4E35-9AFF-83A19212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EEECB2-BF19-42B1-A991-C0CE3132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0F421-F2C4-4150-B4EF-3CC104CC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BC837-F5C4-430D-A86A-D5149A6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9DECB-5CD7-4697-8C17-B9A41232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43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31145-C31F-4DBA-955D-287DAFBC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6CCE2C-797D-41CB-909F-547EB5C2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B81A5B-1E63-4C18-91FD-880B4F61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339C3-754C-4975-8E9A-9062C9D9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23799F-709F-48A9-95C5-BD1FAFF8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3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2B4B3-6378-47B2-8B1A-1E362878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D678A-8798-4314-ACCC-6570B72F1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F18044-ECE6-40DA-8D88-03F48C31A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8AECB2-F94D-4DCC-B1F7-BD7E6A7A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CF5B5-AB70-4309-B776-1A57ABAE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CE8E1B-C9C7-4B85-BC56-6B7FFBE0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4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AA586-DA87-4D25-B467-6B4B3DA2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5344F-9D64-48D9-A22F-75D0CD7B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2E582C-E8C7-43B4-902D-91FB17519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97D995-7E23-4C89-8582-C8C3F12D4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9DAA99-9ADE-4B98-BC2C-542D96F26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0FEFE5-F732-4BE2-97D6-3612CDF9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50BB05-CFB4-4D38-B214-2DEDB03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2F59B7-B5BC-4089-9C63-700B0B08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7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83726-8A72-4724-A88D-DCF37AEB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07D8F4-3F07-4739-9CED-4813D252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DEA698-789B-419B-B54D-6CDAFCEA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671DAF-3E61-43D5-A3FB-C0536566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87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A3A6DD-E03D-4E97-B4DD-63F1DD86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BE2F8F-4192-437F-8852-D0BD556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A3B7E1-5472-4845-9757-700265D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8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B7AA7-08F4-40D6-9AA9-1EFD1714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749F8-125C-4767-83F3-EDAE9BD5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BB9D70-B11A-428F-B185-20126D2A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9F953-789A-43CA-958F-FE5DA5EE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5D71CC-D5F6-4A88-A853-6994201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C9F49C-6387-4165-8593-B243348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1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B97A5-BF48-4D65-8914-1854D213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AED64F-6353-4720-8600-F446B9CD4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B1CB38-6D70-45FF-BCFD-FDBFCB8C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DE72F8-FF39-4F16-BDD5-7CE5D4CD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0101B-D937-488D-ACA7-5B5B9F9A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B77AF1-E379-4A42-BCE1-E2839E5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67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3E0A0-25FE-4275-9561-215C62F9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CF28E6-F240-4471-8177-8C66D35E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079F9-3279-4CF8-8E69-D5BE5C16D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A3A9-6737-474E-B744-90A7ABBCA9AC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FC3FC-8F12-4111-9E00-E64DEDE6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63C257-C43E-4C9A-8AEC-AEEAB30A0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DA18-E27B-4B63-9F84-720E43E27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F92957E-6FD4-46CD-88A4-91AC18F302F3}"/>
              </a:ext>
            </a:extLst>
          </p:cNvPr>
          <p:cNvSpPr/>
          <p:nvPr/>
        </p:nvSpPr>
        <p:spPr>
          <a:xfrm>
            <a:off x="346917" y="3792771"/>
            <a:ext cx="11036808" cy="2020137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2A77C9-5D46-4F4F-9CA0-04F52705AA4B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B0B8F-985F-4122-9527-E59981FE1FA4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4DCF79-59ED-456A-BD29-A43F0DC404AC}"/>
              </a:ext>
            </a:extLst>
          </p:cNvPr>
          <p:cNvSpPr/>
          <p:nvPr/>
        </p:nvSpPr>
        <p:spPr>
          <a:xfrm>
            <a:off x="11040533" y="50842"/>
            <a:ext cx="829734" cy="270933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3BF10D-0EBA-4E75-909C-5FF6A465E7C3}"/>
              </a:ext>
            </a:extLst>
          </p:cNvPr>
          <p:cNvSpPr txBox="1"/>
          <p:nvPr/>
        </p:nvSpPr>
        <p:spPr>
          <a:xfrm>
            <a:off x="11080938" y="7707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新規登録</a:t>
            </a:r>
            <a:endParaRPr kumimoji="1" lang="ja-JP" altLang="en-US" sz="11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3E48280-578E-43B8-8A04-751AA8E1A535}"/>
              </a:ext>
            </a:extLst>
          </p:cNvPr>
          <p:cNvSpPr/>
          <p:nvPr/>
        </p:nvSpPr>
        <p:spPr>
          <a:xfrm>
            <a:off x="10004901" y="50841"/>
            <a:ext cx="829734" cy="2709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893A2D-F855-4815-B736-045FCC1D2F46}"/>
              </a:ext>
            </a:extLst>
          </p:cNvPr>
          <p:cNvSpPr txBox="1"/>
          <p:nvPr/>
        </p:nvSpPr>
        <p:spPr>
          <a:xfrm>
            <a:off x="10045306" y="6016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1BABE7-E2E2-465C-8C9F-FA040048A469}"/>
              </a:ext>
            </a:extLst>
          </p:cNvPr>
          <p:cNvSpPr txBox="1"/>
          <p:nvPr/>
        </p:nvSpPr>
        <p:spPr>
          <a:xfrm>
            <a:off x="1061992" y="4370954"/>
            <a:ext cx="1502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駅名を選択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6EA9CC-9D16-4ED2-A725-57230EE03BF7}"/>
              </a:ext>
            </a:extLst>
          </p:cNvPr>
          <p:cNvSpPr txBox="1"/>
          <p:nvPr/>
        </p:nvSpPr>
        <p:spPr>
          <a:xfrm>
            <a:off x="1061992" y="401503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洋食店を検索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021E7C-A33B-4E54-95C7-B31879FAB185}"/>
              </a:ext>
            </a:extLst>
          </p:cNvPr>
          <p:cNvSpPr txBox="1"/>
          <p:nvPr/>
        </p:nvSpPr>
        <p:spPr>
          <a:xfrm>
            <a:off x="1061992" y="471021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643397-FF7D-4960-987E-CAB6E8DE6156}"/>
              </a:ext>
            </a:extLst>
          </p:cNvPr>
          <p:cNvSpPr txBox="1"/>
          <p:nvPr/>
        </p:nvSpPr>
        <p:spPr>
          <a:xfrm>
            <a:off x="3767824" y="47079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六本木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BAA67B-CD4E-4809-8CAE-7579B5F111ED}"/>
              </a:ext>
            </a:extLst>
          </p:cNvPr>
          <p:cNvSpPr txBox="1"/>
          <p:nvPr/>
        </p:nvSpPr>
        <p:spPr>
          <a:xfrm>
            <a:off x="5125573" y="47192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恵比寿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F4B1B0-5331-4188-8A04-43DE5D3482C9}"/>
              </a:ext>
            </a:extLst>
          </p:cNvPr>
          <p:cNvSpPr txBox="1"/>
          <p:nvPr/>
        </p:nvSpPr>
        <p:spPr>
          <a:xfrm>
            <a:off x="5861734" y="47044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品川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C8C71-3C1A-439C-9948-37BE5CFE35A6}"/>
              </a:ext>
            </a:extLst>
          </p:cNvPr>
          <p:cNvSpPr txBox="1"/>
          <p:nvPr/>
        </p:nvSpPr>
        <p:spPr>
          <a:xfrm>
            <a:off x="2277595" y="47081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A4B527-F61D-4E40-9F2C-5113E6C3F1C1}"/>
              </a:ext>
            </a:extLst>
          </p:cNvPr>
          <p:cNvSpPr txBox="1"/>
          <p:nvPr/>
        </p:nvSpPr>
        <p:spPr>
          <a:xfrm>
            <a:off x="2802284" y="47192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武蔵小杉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1CFDC3-2E48-4D38-A1FE-3528E7D84181}"/>
              </a:ext>
            </a:extLst>
          </p:cNvPr>
          <p:cNvSpPr txBox="1"/>
          <p:nvPr/>
        </p:nvSpPr>
        <p:spPr>
          <a:xfrm>
            <a:off x="1700828" y="47079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池袋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6AFCA96-0AE2-4A0F-8F4A-7BF556A2EA30}"/>
              </a:ext>
            </a:extLst>
          </p:cNvPr>
          <p:cNvSpPr txBox="1"/>
          <p:nvPr/>
        </p:nvSpPr>
        <p:spPr>
          <a:xfrm>
            <a:off x="4526763" y="47079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渋谷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07E5B8-1E3C-4A2A-A2D8-F009C029ED63}"/>
              </a:ext>
            </a:extLst>
          </p:cNvPr>
          <p:cNvSpPr txBox="1"/>
          <p:nvPr/>
        </p:nvSpPr>
        <p:spPr>
          <a:xfrm>
            <a:off x="6446140" y="4719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その他</a:t>
            </a:r>
            <a:endParaRPr kumimoji="1" lang="ja-JP" altLang="en-US" sz="1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50CCD60-2FF1-45DA-872A-00A578858D4A}"/>
              </a:ext>
            </a:extLst>
          </p:cNvPr>
          <p:cNvSpPr/>
          <p:nvPr/>
        </p:nvSpPr>
        <p:spPr>
          <a:xfrm>
            <a:off x="1151654" y="5166505"/>
            <a:ext cx="877241" cy="3077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CD48A5-3B1F-4E84-BABE-D1E3ECA17FF0}"/>
              </a:ext>
            </a:extLst>
          </p:cNvPr>
          <p:cNvSpPr txBox="1"/>
          <p:nvPr/>
        </p:nvSpPr>
        <p:spPr>
          <a:xfrm>
            <a:off x="1300526" y="515286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検索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B09F41-843A-4A9F-A872-A71EB734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23" y="644056"/>
            <a:ext cx="12182903" cy="27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FD9C328-74E4-4726-B4F5-5EAD90E45C9F}"/>
              </a:ext>
            </a:extLst>
          </p:cNvPr>
          <p:cNvSpPr/>
          <p:nvPr/>
        </p:nvSpPr>
        <p:spPr>
          <a:xfrm>
            <a:off x="9498860" y="4572000"/>
            <a:ext cx="1935125" cy="60605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91E162-672B-459D-B0FF-2471786975B2}"/>
              </a:ext>
            </a:extLst>
          </p:cNvPr>
          <p:cNvSpPr txBox="1"/>
          <p:nvPr/>
        </p:nvSpPr>
        <p:spPr>
          <a:xfrm>
            <a:off x="9935021" y="46903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全て表示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DD5269-4A99-467D-8A2E-D0DD56B56F47}"/>
              </a:ext>
            </a:extLst>
          </p:cNvPr>
          <p:cNvSpPr txBox="1"/>
          <p:nvPr/>
        </p:nvSpPr>
        <p:spPr>
          <a:xfrm>
            <a:off x="3487480" y="457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A2B635-B5DE-4D29-A264-5AC20E5F8D09}"/>
              </a:ext>
            </a:extLst>
          </p:cNvPr>
          <p:cNvSpPr/>
          <p:nvPr/>
        </p:nvSpPr>
        <p:spPr>
          <a:xfrm>
            <a:off x="792127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A3DA68-55DA-4A5E-A346-0D0D7F738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18" y="1412462"/>
            <a:ext cx="2209613" cy="1531467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2AF3E496-1B5D-405B-8B5F-D6F019C2A610}"/>
              </a:ext>
            </a:extLst>
          </p:cNvPr>
          <p:cNvSpPr/>
          <p:nvPr/>
        </p:nvSpPr>
        <p:spPr>
          <a:xfrm>
            <a:off x="3371189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8768FA-CE60-4A4C-A1D4-DF6B04490D32}"/>
              </a:ext>
            </a:extLst>
          </p:cNvPr>
          <p:cNvSpPr/>
          <p:nvPr/>
        </p:nvSpPr>
        <p:spPr>
          <a:xfrm>
            <a:off x="5950251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21E4669-5392-47D7-A4F5-A97A9ED3D92D}"/>
              </a:ext>
            </a:extLst>
          </p:cNvPr>
          <p:cNvSpPr/>
          <p:nvPr/>
        </p:nvSpPr>
        <p:spPr>
          <a:xfrm>
            <a:off x="8669737" y="813390"/>
            <a:ext cx="2222205" cy="32815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8A515504-E4FA-4A8F-8B28-0438D32A3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961" y="1412461"/>
            <a:ext cx="2209613" cy="153146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87863BF-751F-4161-BC21-06B290BF7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40" y="1412461"/>
            <a:ext cx="2209613" cy="153146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B5A6125A-D5F8-47DF-954E-F0DC0215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92" y="1418172"/>
            <a:ext cx="2209613" cy="153146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B26A27-D691-4BD7-810E-CB4902976B78}"/>
              </a:ext>
            </a:extLst>
          </p:cNvPr>
          <p:cNvSpPr txBox="1"/>
          <p:nvPr/>
        </p:nvSpPr>
        <p:spPr>
          <a:xfrm>
            <a:off x="1300058" y="92476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608736A-BEF5-4A94-8250-3F3194AF2512}"/>
              </a:ext>
            </a:extLst>
          </p:cNvPr>
          <p:cNvSpPr txBox="1"/>
          <p:nvPr/>
        </p:nvSpPr>
        <p:spPr>
          <a:xfrm>
            <a:off x="3897897" y="9247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EFF82A-FA4C-4DC2-8660-0979582370F6}"/>
              </a:ext>
            </a:extLst>
          </p:cNvPr>
          <p:cNvSpPr txBox="1"/>
          <p:nvPr/>
        </p:nvSpPr>
        <p:spPr>
          <a:xfrm>
            <a:off x="6535517" y="9247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2590918-BBF5-4E48-97A3-D67FF0BD62D2}"/>
              </a:ext>
            </a:extLst>
          </p:cNvPr>
          <p:cNvSpPr txBox="1"/>
          <p:nvPr/>
        </p:nvSpPr>
        <p:spPr>
          <a:xfrm>
            <a:off x="9322904" y="92476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ja-JP" altLang="en-US" dirty="0"/>
              <a:t>洋食店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6D9E7A1-864D-4D87-8E97-AE00C2E3A6B9}"/>
              </a:ext>
            </a:extLst>
          </p:cNvPr>
          <p:cNvSpPr txBox="1"/>
          <p:nvPr/>
        </p:nvSpPr>
        <p:spPr>
          <a:xfrm>
            <a:off x="3687991" y="307109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池袋</a:t>
            </a:r>
            <a:r>
              <a:rPr kumimoji="1" lang="ja-JP" altLang="en-US" sz="1100" dirty="0"/>
              <a:t>駅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A52573-E153-4547-84D5-B19F58D7CA45}"/>
              </a:ext>
            </a:extLst>
          </p:cNvPr>
          <p:cNvSpPr txBox="1"/>
          <p:nvPr/>
        </p:nvSpPr>
        <p:spPr>
          <a:xfrm>
            <a:off x="8946294" y="307109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六本木駅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AB04E0D-684C-448A-B56E-507D4FB3907A}"/>
              </a:ext>
            </a:extLst>
          </p:cNvPr>
          <p:cNvSpPr txBox="1"/>
          <p:nvPr/>
        </p:nvSpPr>
        <p:spPr>
          <a:xfrm>
            <a:off x="6231587" y="307109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新宿駅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5B6B248-DDBC-4F27-A8C8-ED5FD041895D}"/>
              </a:ext>
            </a:extLst>
          </p:cNvPr>
          <p:cNvSpPr txBox="1"/>
          <p:nvPr/>
        </p:nvSpPr>
        <p:spPr>
          <a:xfrm>
            <a:off x="996128" y="307109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渋谷</a:t>
            </a:r>
            <a:r>
              <a:rPr kumimoji="1" lang="ja-JP" altLang="en-US" sz="1100" dirty="0"/>
              <a:t>駅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59D71C-30DB-4859-8922-01AA84C5B33A}"/>
              </a:ext>
            </a:extLst>
          </p:cNvPr>
          <p:cNvSpPr txBox="1"/>
          <p:nvPr/>
        </p:nvSpPr>
        <p:spPr>
          <a:xfrm>
            <a:off x="8946294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265120-921F-4296-A311-FF4FFB174866}"/>
              </a:ext>
            </a:extLst>
          </p:cNvPr>
          <p:cNvSpPr txBox="1"/>
          <p:nvPr/>
        </p:nvSpPr>
        <p:spPr>
          <a:xfrm>
            <a:off x="6231587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FA764B6-D7DA-4FEB-A638-8060FBAB9EC3}"/>
              </a:ext>
            </a:extLst>
          </p:cNvPr>
          <p:cNvSpPr txBox="1"/>
          <p:nvPr/>
        </p:nvSpPr>
        <p:spPr>
          <a:xfrm>
            <a:off x="3690148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78DD88-E572-4135-BB30-30E4F775C42B}"/>
              </a:ext>
            </a:extLst>
          </p:cNvPr>
          <p:cNvSpPr txBox="1"/>
          <p:nvPr/>
        </p:nvSpPr>
        <p:spPr>
          <a:xfrm>
            <a:off x="996128" y="33109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♡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EEDDF71-4D3E-45E8-A3C6-1E6D16BA08B9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6169580-CB04-4745-A110-8524F411FB46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1E0B78-74B7-43D0-AD2A-97056209559E}"/>
              </a:ext>
            </a:extLst>
          </p:cNvPr>
          <p:cNvSpPr txBox="1"/>
          <p:nvPr/>
        </p:nvSpPr>
        <p:spPr>
          <a:xfrm>
            <a:off x="3999301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52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2DA58F-3CA8-4A23-8118-4CB398819252}"/>
              </a:ext>
            </a:extLst>
          </p:cNvPr>
          <p:cNvSpPr txBox="1"/>
          <p:nvPr/>
        </p:nvSpPr>
        <p:spPr>
          <a:xfrm>
            <a:off x="1286155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23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3A5901-4AF0-4FBC-8DDC-345919CB4107}"/>
              </a:ext>
            </a:extLst>
          </p:cNvPr>
          <p:cNvSpPr txBox="1"/>
          <p:nvPr/>
        </p:nvSpPr>
        <p:spPr>
          <a:xfrm>
            <a:off x="6565013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30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ADA12B-24CC-4582-9261-17F2E429AEA9}"/>
              </a:ext>
            </a:extLst>
          </p:cNvPr>
          <p:cNvSpPr txBox="1"/>
          <p:nvPr/>
        </p:nvSpPr>
        <p:spPr>
          <a:xfrm>
            <a:off x="9254071" y="33109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806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425CDC-AAB0-4B1E-8E7B-3EB013755540}"/>
              </a:ext>
            </a:extLst>
          </p:cNvPr>
          <p:cNvSpPr txBox="1"/>
          <p:nvPr/>
        </p:nvSpPr>
        <p:spPr>
          <a:xfrm>
            <a:off x="1154988" y="439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新規登録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FB1095-573B-46B0-A29E-BAF61B78FD0C}"/>
              </a:ext>
            </a:extLst>
          </p:cNvPr>
          <p:cNvSpPr txBox="1"/>
          <p:nvPr/>
        </p:nvSpPr>
        <p:spPr>
          <a:xfrm>
            <a:off x="1154988" y="1040685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名前</a:t>
            </a:r>
            <a:r>
              <a:rPr lang="en-US" altLang="ja-JP" dirty="0"/>
              <a:t>(</a:t>
            </a:r>
            <a:r>
              <a:rPr lang="ja-JP" altLang="en-US" dirty="0"/>
              <a:t>名字と名前の間は</a:t>
            </a:r>
            <a:r>
              <a:rPr lang="en-US" altLang="ja-JP" dirty="0"/>
              <a:t>1</a:t>
            </a:r>
            <a:r>
              <a:rPr lang="ja-JP" altLang="en-US" dirty="0"/>
              <a:t>行空けてください。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43953D-A46E-46EB-933E-9157A91297CE}"/>
              </a:ext>
            </a:extLst>
          </p:cNvPr>
          <p:cNvSpPr txBox="1"/>
          <p:nvPr/>
        </p:nvSpPr>
        <p:spPr>
          <a:xfrm>
            <a:off x="1154988" y="22969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メールアドレス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DD9059-0694-4446-9EEF-A133E4C47DB7}"/>
              </a:ext>
            </a:extLst>
          </p:cNvPr>
          <p:cNvSpPr txBox="1"/>
          <p:nvPr/>
        </p:nvSpPr>
        <p:spPr>
          <a:xfrm>
            <a:off x="1154988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D58E1D-E6EA-4586-BDBF-F73B6EE62894}"/>
              </a:ext>
            </a:extLst>
          </p:cNvPr>
          <p:cNvSpPr txBox="1"/>
          <p:nvPr/>
        </p:nvSpPr>
        <p:spPr>
          <a:xfrm>
            <a:off x="1154988" y="46223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パスワード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33F6C06-3823-4757-A5BD-351C0CB3C797}"/>
              </a:ext>
            </a:extLst>
          </p:cNvPr>
          <p:cNvSpPr/>
          <p:nvPr/>
        </p:nvSpPr>
        <p:spPr>
          <a:xfrm>
            <a:off x="1242341" y="1641654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39C1C7-4312-4F00-9881-E8A8EBE68095}"/>
              </a:ext>
            </a:extLst>
          </p:cNvPr>
          <p:cNvSpPr/>
          <p:nvPr/>
        </p:nvSpPr>
        <p:spPr>
          <a:xfrm>
            <a:off x="1242341" y="2822107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C7F63A4-FABF-4C26-8211-D170452905AC}"/>
              </a:ext>
            </a:extLst>
          </p:cNvPr>
          <p:cNvSpPr/>
          <p:nvPr/>
        </p:nvSpPr>
        <p:spPr>
          <a:xfrm>
            <a:off x="1242341" y="3892274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851C3CC-0ACF-4F30-893E-F5CDAC1A510F}"/>
              </a:ext>
            </a:extLst>
          </p:cNvPr>
          <p:cNvSpPr/>
          <p:nvPr/>
        </p:nvSpPr>
        <p:spPr>
          <a:xfrm>
            <a:off x="1242341" y="5101272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6015380-BF8B-43C4-9034-B55B1F222094}"/>
              </a:ext>
            </a:extLst>
          </p:cNvPr>
          <p:cNvSpPr/>
          <p:nvPr/>
        </p:nvSpPr>
        <p:spPr>
          <a:xfrm>
            <a:off x="1248138" y="5896629"/>
            <a:ext cx="1014846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BDD098-1289-49D2-91F0-564D94EC8191}"/>
              </a:ext>
            </a:extLst>
          </p:cNvPr>
          <p:cNvSpPr txBox="1"/>
          <p:nvPr/>
        </p:nvSpPr>
        <p:spPr>
          <a:xfrm>
            <a:off x="1422506" y="5940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AF3370-7614-405C-8AEA-F7FF23B3A4C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538C2D-3B2F-4880-A3E3-51BF4761BB4D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180547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8F7848-DD3F-4163-9845-615CCBA89D1C}"/>
              </a:ext>
            </a:extLst>
          </p:cNvPr>
          <p:cNvSpPr txBox="1"/>
          <p:nvPr/>
        </p:nvSpPr>
        <p:spPr>
          <a:xfrm>
            <a:off x="5084064" y="3383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洋食店登録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553551D-0C26-4349-9135-F1C8993BE9B8}"/>
              </a:ext>
            </a:extLst>
          </p:cNvPr>
          <p:cNvSpPr/>
          <p:nvPr/>
        </p:nvSpPr>
        <p:spPr>
          <a:xfrm>
            <a:off x="1186234" y="1303326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23AF50-884A-4A45-B49A-80D8C6C2397B}"/>
              </a:ext>
            </a:extLst>
          </p:cNvPr>
          <p:cNvSpPr txBox="1"/>
          <p:nvPr/>
        </p:nvSpPr>
        <p:spPr>
          <a:xfrm>
            <a:off x="1186234" y="8053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店名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4EB951-306F-43F9-AB35-9009BFD06BE5}"/>
              </a:ext>
            </a:extLst>
          </p:cNvPr>
          <p:cNvSpPr txBox="1"/>
          <p:nvPr/>
        </p:nvSpPr>
        <p:spPr>
          <a:xfrm>
            <a:off x="1253367" y="2009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駅名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0D1D5-5AED-4E1B-85B3-861D9662F50B}"/>
              </a:ext>
            </a:extLst>
          </p:cNvPr>
          <p:cNvSpPr txBox="1"/>
          <p:nvPr/>
        </p:nvSpPr>
        <p:spPr>
          <a:xfrm>
            <a:off x="1186234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9041D2-6559-488D-9FC9-56EEA5C4643B}"/>
              </a:ext>
            </a:extLst>
          </p:cNvPr>
          <p:cNvSpPr txBox="1"/>
          <p:nvPr/>
        </p:nvSpPr>
        <p:spPr>
          <a:xfrm>
            <a:off x="3836832" y="2670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六本木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81F683-E156-40F3-A4AA-7FCC44800C4A}"/>
              </a:ext>
            </a:extLst>
          </p:cNvPr>
          <p:cNvSpPr txBox="1"/>
          <p:nvPr/>
        </p:nvSpPr>
        <p:spPr>
          <a:xfrm>
            <a:off x="5103846" y="2670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恵比寿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562C07-812D-49D1-8D11-A2FBDB826B18}"/>
              </a:ext>
            </a:extLst>
          </p:cNvPr>
          <p:cNvSpPr txBox="1"/>
          <p:nvPr/>
        </p:nvSpPr>
        <p:spPr>
          <a:xfrm>
            <a:off x="5772773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品川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7CA20B-A4BE-4130-A2A1-13228B0BDEE1}"/>
              </a:ext>
            </a:extLst>
          </p:cNvPr>
          <p:cNvSpPr txBox="1"/>
          <p:nvPr/>
        </p:nvSpPr>
        <p:spPr>
          <a:xfrm>
            <a:off x="2368134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新宿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4BB259-CD76-492F-945D-185381C4D7F9}"/>
              </a:ext>
            </a:extLst>
          </p:cNvPr>
          <p:cNvSpPr txBox="1"/>
          <p:nvPr/>
        </p:nvSpPr>
        <p:spPr>
          <a:xfrm>
            <a:off x="2945316" y="26709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武蔵小杉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91E4E7-F7B4-4CD5-A862-5C4CF35C395D}"/>
              </a:ext>
            </a:extLst>
          </p:cNvPr>
          <p:cNvSpPr txBox="1"/>
          <p:nvPr/>
        </p:nvSpPr>
        <p:spPr>
          <a:xfrm>
            <a:off x="1733598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池袋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B432B2-6B8C-4460-8239-AFF8B3EDF226}"/>
              </a:ext>
            </a:extLst>
          </p:cNvPr>
          <p:cNvSpPr txBox="1"/>
          <p:nvPr/>
        </p:nvSpPr>
        <p:spPr>
          <a:xfrm>
            <a:off x="4560107" y="2670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渋谷</a:t>
            </a:r>
            <a:endParaRPr kumimoji="1" lang="ja-JP" altLang="en-US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01AA0BE-238A-4039-BFF9-B58A6B667B27}"/>
              </a:ext>
            </a:extLst>
          </p:cNvPr>
          <p:cNvSpPr txBox="1"/>
          <p:nvPr/>
        </p:nvSpPr>
        <p:spPr>
          <a:xfrm>
            <a:off x="6370860" y="26709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その他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089734-8449-46B7-8FDD-D5B7561C1A90}"/>
              </a:ext>
            </a:extLst>
          </p:cNvPr>
          <p:cNvSpPr txBox="1"/>
          <p:nvPr/>
        </p:nvSpPr>
        <p:spPr>
          <a:xfrm>
            <a:off x="1266718" y="3370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写真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3E1EDF-451D-43F3-8002-795F97489875}"/>
              </a:ext>
            </a:extLst>
          </p:cNvPr>
          <p:cNvSpPr txBox="1"/>
          <p:nvPr/>
        </p:nvSpPr>
        <p:spPr>
          <a:xfrm>
            <a:off x="1266718" y="4750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住所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215BEBD-6C3B-4B67-BFF5-1F396D2F568F}"/>
              </a:ext>
            </a:extLst>
          </p:cNvPr>
          <p:cNvSpPr/>
          <p:nvPr/>
        </p:nvSpPr>
        <p:spPr>
          <a:xfrm>
            <a:off x="1186234" y="3989692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18C342-9C2F-4B6D-A9B0-BB3F0896A5A8}"/>
              </a:ext>
            </a:extLst>
          </p:cNvPr>
          <p:cNvSpPr/>
          <p:nvPr/>
        </p:nvSpPr>
        <p:spPr>
          <a:xfrm>
            <a:off x="1186234" y="5268754"/>
            <a:ext cx="4703552" cy="4136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51BA14-0CA8-4A68-A17F-41E3C061E3A5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DEB38E-A14C-4F1A-8D67-5B465B5D2B03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1901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E9582A-B95E-485A-AFB3-AE26DC42F24C}"/>
              </a:ext>
            </a:extLst>
          </p:cNvPr>
          <p:cNvSpPr txBox="1"/>
          <p:nvPr/>
        </p:nvSpPr>
        <p:spPr>
          <a:xfrm>
            <a:off x="1065550" y="6543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電話番号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8E6E2BC-37E8-4F52-9B5D-E7E900E56599}"/>
              </a:ext>
            </a:extLst>
          </p:cNvPr>
          <p:cNvSpPr/>
          <p:nvPr/>
        </p:nvSpPr>
        <p:spPr>
          <a:xfrm>
            <a:off x="1065550" y="1193598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47A0A84-D134-4501-A894-7F73B8223E28}"/>
              </a:ext>
            </a:extLst>
          </p:cNvPr>
          <p:cNvSpPr/>
          <p:nvPr/>
        </p:nvSpPr>
        <p:spPr>
          <a:xfrm>
            <a:off x="998494" y="2626158"/>
            <a:ext cx="4703552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F43466-DBF5-4E6E-87DC-487658ECB71C}"/>
              </a:ext>
            </a:extLst>
          </p:cNvPr>
          <p:cNvSpPr txBox="1"/>
          <p:nvPr/>
        </p:nvSpPr>
        <p:spPr>
          <a:xfrm>
            <a:off x="1065550" y="21509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電話番号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B4F856-D97D-43BE-8A0F-C39DD61C6E1D}"/>
              </a:ext>
            </a:extLst>
          </p:cNvPr>
          <p:cNvSpPr/>
          <p:nvPr/>
        </p:nvSpPr>
        <p:spPr>
          <a:xfrm>
            <a:off x="9097" y="0"/>
            <a:ext cx="12182903" cy="355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244BBE-6794-403C-8BC1-92D23E3B36F5}"/>
              </a:ext>
            </a:extLst>
          </p:cNvPr>
          <p:cNvSpPr txBox="1"/>
          <p:nvPr/>
        </p:nvSpPr>
        <p:spPr>
          <a:xfrm>
            <a:off x="1032133" y="50842"/>
            <a:ext cx="34339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洋食店レビューサイト「</a:t>
            </a:r>
            <a:r>
              <a:rPr kumimoji="1" lang="en-US" altLang="ja-JP" sz="1050" dirty="0"/>
              <a:t>Find a Western restaurant</a:t>
            </a:r>
            <a:r>
              <a:rPr kumimoji="1" lang="ja-JP" altLang="en-US" sz="1050" dirty="0"/>
              <a:t>」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010A2A5-92CC-4BC1-A036-90080CC876FF}"/>
              </a:ext>
            </a:extLst>
          </p:cNvPr>
          <p:cNvSpPr/>
          <p:nvPr/>
        </p:nvSpPr>
        <p:spPr>
          <a:xfrm>
            <a:off x="998494" y="3915905"/>
            <a:ext cx="1014846" cy="41364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83A516-B7E7-4FD3-BD96-1B33CF6B4A97}"/>
              </a:ext>
            </a:extLst>
          </p:cNvPr>
          <p:cNvSpPr txBox="1"/>
          <p:nvPr/>
        </p:nvSpPr>
        <p:spPr>
          <a:xfrm>
            <a:off x="1182751" y="3938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166992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013B1D1-BDF2-4785-A20B-CEFE201992EF}"/>
              </a:ext>
            </a:extLst>
          </p:cNvPr>
          <p:cNvSpPr/>
          <p:nvPr/>
        </p:nvSpPr>
        <p:spPr>
          <a:xfrm>
            <a:off x="341906" y="246491"/>
            <a:ext cx="11508188" cy="44050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いい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36C562A-CDBE-43E1-A4C6-AC0E90FB923F}"/>
              </a:ext>
            </a:extLst>
          </p:cNvPr>
          <p:cNvCxnSpPr/>
          <p:nvPr/>
        </p:nvCxnSpPr>
        <p:spPr>
          <a:xfrm>
            <a:off x="715617" y="985962"/>
            <a:ext cx="10781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3FE2765-ADC4-48EB-BB31-BE53A8A194DC}"/>
              </a:ext>
            </a:extLst>
          </p:cNvPr>
          <p:cNvCxnSpPr/>
          <p:nvPr/>
        </p:nvCxnSpPr>
        <p:spPr>
          <a:xfrm>
            <a:off x="732847" y="1559782"/>
            <a:ext cx="10781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F9A453-8039-44C0-B5E6-85C53CD3EC51}"/>
              </a:ext>
            </a:extLst>
          </p:cNvPr>
          <p:cNvSpPr txBox="1"/>
          <p:nvPr/>
        </p:nvSpPr>
        <p:spPr>
          <a:xfrm>
            <a:off x="1009816" y="1088206"/>
            <a:ext cx="82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   </a:t>
            </a:r>
            <a:r>
              <a:rPr kumimoji="1" lang="ja-JP" altLang="en-US" dirty="0"/>
              <a:t>　　氏名  　　　       </a:t>
            </a:r>
            <a:r>
              <a:rPr kumimoji="1" lang="en-US" altLang="ja-JP" dirty="0"/>
              <a:t>email  </a:t>
            </a:r>
            <a:r>
              <a:rPr kumimoji="1" lang="ja-JP" altLang="en-US" dirty="0"/>
              <a:t>　　　　　　　　</a:t>
            </a:r>
            <a:r>
              <a:rPr kumimoji="1" lang="en-US" altLang="ja-JP" dirty="0"/>
              <a:t>   </a:t>
            </a:r>
            <a:r>
              <a:rPr kumimoji="1" lang="ja-JP" altLang="en-US" dirty="0"/>
              <a:t>投稿日時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835CA5-4807-4EF1-8163-66EB2B199915}"/>
              </a:ext>
            </a:extLst>
          </p:cNvPr>
          <p:cNvSpPr txBox="1"/>
          <p:nvPr/>
        </p:nvSpPr>
        <p:spPr>
          <a:xfrm>
            <a:off x="1009816" y="19398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9D1F35-8175-48E6-A3FD-093A2114D5B8}"/>
              </a:ext>
            </a:extLst>
          </p:cNvPr>
          <p:cNvSpPr txBox="1"/>
          <p:nvPr/>
        </p:nvSpPr>
        <p:spPr>
          <a:xfrm>
            <a:off x="1677726" y="1939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田中太郎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5D4D42-EE23-497F-9BB0-20A609043267}"/>
              </a:ext>
            </a:extLst>
          </p:cNvPr>
          <p:cNvSpPr txBox="1"/>
          <p:nvPr/>
        </p:nvSpPr>
        <p:spPr>
          <a:xfrm>
            <a:off x="3339548" y="193985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tanaka@xxx.co.jp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06CEA2-969C-404E-9021-464BA502418B}"/>
              </a:ext>
            </a:extLst>
          </p:cNvPr>
          <p:cNvSpPr txBox="1"/>
          <p:nvPr/>
        </p:nvSpPr>
        <p:spPr>
          <a:xfrm>
            <a:off x="5905463" y="1948936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 </a:t>
            </a:r>
            <a:r>
              <a:rPr kumimoji="1" lang="en-US" altLang="ja-JP" dirty="0"/>
              <a:t>15:00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396B0-FFB8-41BA-BD65-A5BF2C09774F}"/>
              </a:ext>
            </a:extLst>
          </p:cNvPr>
          <p:cNvSpPr txBox="1"/>
          <p:nvPr/>
        </p:nvSpPr>
        <p:spPr>
          <a:xfrm>
            <a:off x="1001865" y="26062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E421D4-4C58-4A30-9A6B-46000E98CE5C}"/>
              </a:ext>
            </a:extLst>
          </p:cNvPr>
          <p:cNvSpPr txBox="1"/>
          <p:nvPr/>
        </p:nvSpPr>
        <p:spPr>
          <a:xfrm>
            <a:off x="1001865" y="3355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155B01-6EFB-4257-9D2B-C812A3EB34FB}"/>
              </a:ext>
            </a:extLst>
          </p:cNvPr>
          <p:cNvSpPr txBox="1"/>
          <p:nvPr/>
        </p:nvSpPr>
        <p:spPr>
          <a:xfrm>
            <a:off x="1677726" y="25920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鈴木一郎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134160-F974-45DF-BAE4-E1261FA994DE}"/>
              </a:ext>
            </a:extLst>
          </p:cNvPr>
          <p:cNvSpPr txBox="1"/>
          <p:nvPr/>
        </p:nvSpPr>
        <p:spPr>
          <a:xfrm>
            <a:off x="1677726" y="33556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佐藤次郎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1E68BDB-3C42-4AC6-B880-F97D72D3AECE}"/>
              </a:ext>
            </a:extLst>
          </p:cNvPr>
          <p:cNvSpPr txBox="1"/>
          <p:nvPr/>
        </p:nvSpPr>
        <p:spPr>
          <a:xfrm>
            <a:off x="3339548" y="257602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suzuki</a:t>
            </a:r>
            <a:r>
              <a:rPr kumimoji="1" lang="en-US" altLang="ja-JP" dirty="0"/>
              <a:t>@xxx.co.jp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395EB9-394D-4974-867D-2A81A56F6B57}"/>
              </a:ext>
            </a:extLst>
          </p:cNvPr>
          <p:cNvSpPr txBox="1"/>
          <p:nvPr/>
        </p:nvSpPr>
        <p:spPr>
          <a:xfrm>
            <a:off x="3339548" y="324433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sato</a:t>
            </a:r>
            <a:r>
              <a:rPr kumimoji="1" lang="en-US" altLang="ja-JP" dirty="0"/>
              <a:t>@xxx.co.jp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709CEB-E407-4E8F-95B2-2999592F0672}"/>
              </a:ext>
            </a:extLst>
          </p:cNvPr>
          <p:cNvSpPr txBox="1"/>
          <p:nvPr/>
        </p:nvSpPr>
        <p:spPr>
          <a:xfrm>
            <a:off x="5905463" y="2571846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lang="en-US" altLang="ja-JP" dirty="0"/>
              <a:t>2</a:t>
            </a:r>
            <a:r>
              <a:rPr kumimoji="1" lang="ja-JP" altLang="en-US" dirty="0"/>
              <a:t>日 </a:t>
            </a:r>
            <a:r>
              <a:rPr kumimoji="1" lang="en-US" altLang="ja-JP" dirty="0"/>
              <a:t>18:00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5200B7-A6FF-4015-B42E-9C0CCE375CA0}"/>
              </a:ext>
            </a:extLst>
          </p:cNvPr>
          <p:cNvSpPr txBox="1"/>
          <p:nvPr/>
        </p:nvSpPr>
        <p:spPr>
          <a:xfrm>
            <a:off x="5905463" y="3244334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lang="en-US" altLang="ja-JP" dirty="0"/>
              <a:t>3</a:t>
            </a:r>
            <a:r>
              <a:rPr kumimoji="1" lang="ja-JP" altLang="en-US" dirty="0"/>
              <a:t>日 </a:t>
            </a:r>
            <a:r>
              <a:rPr lang="en-US" altLang="ja-JP" dirty="0"/>
              <a:t>20</a:t>
            </a:r>
            <a:r>
              <a:rPr kumimoji="1" lang="en-US" altLang="ja-JP" dirty="0"/>
              <a:t>:00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72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7DD7BB-69DA-43CF-9B75-CBE12D14E709}"/>
              </a:ext>
            </a:extLst>
          </p:cNvPr>
          <p:cNvSpPr/>
          <p:nvPr/>
        </p:nvSpPr>
        <p:spPr>
          <a:xfrm>
            <a:off x="659219" y="808074"/>
            <a:ext cx="3657600" cy="5178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9B9FC8-8861-41D1-84ED-F68E019BC543}"/>
              </a:ext>
            </a:extLst>
          </p:cNvPr>
          <p:cNvSpPr txBox="1"/>
          <p:nvPr/>
        </p:nvSpPr>
        <p:spPr>
          <a:xfrm>
            <a:off x="1780133" y="38277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トップページ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802E9A-C074-4139-8B93-836139976795}"/>
              </a:ext>
            </a:extLst>
          </p:cNvPr>
          <p:cNvSpPr txBox="1"/>
          <p:nvPr/>
        </p:nvSpPr>
        <p:spPr>
          <a:xfrm>
            <a:off x="2634413" y="8718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ログイン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04DE5E-4E4B-4CB0-8443-FC9A7D59B245}"/>
              </a:ext>
            </a:extLst>
          </p:cNvPr>
          <p:cNvSpPr txBox="1"/>
          <p:nvPr/>
        </p:nvSpPr>
        <p:spPr>
          <a:xfrm>
            <a:off x="3475616" y="8718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新規登録</a:t>
            </a:r>
            <a:endParaRPr kumimoji="1" lang="ja-JP" altLang="en-US" sz="11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21326D-D859-4FA2-B5F0-7BEEB278560F}"/>
              </a:ext>
            </a:extLst>
          </p:cNvPr>
          <p:cNvSpPr/>
          <p:nvPr/>
        </p:nvSpPr>
        <p:spPr>
          <a:xfrm>
            <a:off x="1323754" y="1611246"/>
            <a:ext cx="2328530" cy="1010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5A4B2F-B7E0-4A9E-B571-1613C8896610}"/>
              </a:ext>
            </a:extLst>
          </p:cNvPr>
          <p:cNvSpPr txBox="1"/>
          <p:nvPr/>
        </p:nvSpPr>
        <p:spPr>
          <a:xfrm>
            <a:off x="1780133" y="19366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洋食の写真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65C277-5EBA-411C-8051-E7B62590C4E6}"/>
              </a:ext>
            </a:extLst>
          </p:cNvPr>
          <p:cNvSpPr txBox="1"/>
          <p:nvPr/>
        </p:nvSpPr>
        <p:spPr>
          <a:xfrm>
            <a:off x="1003891" y="31463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駅名検索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F18D76F-6251-4102-952D-C419ABFAE16F}"/>
              </a:ext>
            </a:extLst>
          </p:cNvPr>
          <p:cNvSpPr/>
          <p:nvPr/>
        </p:nvSpPr>
        <p:spPr>
          <a:xfrm>
            <a:off x="3559185" y="3908288"/>
            <a:ext cx="639726" cy="565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596B147-A182-408A-AAF8-03B1723680B2}"/>
              </a:ext>
            </a:extLst>
          </p:cNvPr>
          <p:cNvSpPr/>
          <p:nvPr/>
        </p:nvSpPr>
        <p:spPr>
          <a:xfrm>
            <a:off x="2703739" y="3908289"/>
            <a:ext cx="639726" cy="565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BB81CD-BD98-4EB1-864B-7E95C3BED4CB}"/>
              </a:ext>
            </a:extLst>
          </p:cNvPr>
          <p:cNvSpPr/>
          <p:nvPr/>
        </p:nvSpPr>
        <p:spPr>
          <a:xfrm>
            <a:off x="1805761" y="3908289"/>
            <a:ext cx="639726" cy="565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D09A302-FD4F-4E65-B826-4AA0C327E32A}"/>
              </a:ext>
            </a:extLst>
          </p:cNvPr>
          <p:cNvSpPr/>
          <p:nvPr/>
        </p:nvSpPr>
        <p:spPr>
          <a:xfrm>
            <a:off x="876295" y="3908289"/>
            <a:ext cx="639726" cy="565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6E2AAE-C729-49C1-90B8-DBD2E5EB8942}"/>
              </a:ext>
            </a:extLst>
          </p:cNvPr>
          <p:cNvSpPr txBox="1"/>
          <p:nvPr/>
        </p:nvSpPr>
        <p:spPr>
          <a:xfrm>
            <a:off x="1004363" y="352732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洋食店</a:t>
            </a:r>
            <a:r>
              <a:rPr kumimoji="1" lang="en-US" altLang="ja-JP" dirty="0"/>
              <a:t>(</a:t>
            </a:r>
            <a:r>
              <a:rPr kumimoji="1" lang="ja-JP" altLang="en-US" dirty="0"/>
              <a:t>横に</a:t>
            </a:r>
            <a:r>
              <a:rPr kumimoji="1" lang="en-US" altLang="ja-JP" dirty="0"/>
              <a:t>4</a:t>
            </a:r>
            <a:r>
              <a:rPr kumimoji="1" lang="ja-JP" altLang="en-US" dirty="0"/>
              <a:t>件表示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9EC83EC-DAE8-4FC9-B594-5DE6BDFE715A}"/>
              </a:ext>
            </a:extLst>
          </p:cNvPr>
          <p:cNvSpPr/>
          <p:nvPr/>
        </p:nvSpPr>
        <p:spPr>
          <a:xfrm>
            <a:off x="2773736" y="5059527"/>
            <a:ext cx="1219200" cy="499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3FB35D-FE93-4B18-AAB8-8E8E3FB46B09}"/>
              </a:ext>
            </a:extLst>
          </p:cNvPr>
          <p:cNvSpPr txBox="1"/>
          <p:nvPr/>
        </p:nvSpPr>
        <p:spPr>
          <a:xfrm>
            <a:off x="2880634" y="51401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全て表示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3EF3A6-ABC9-459E-AD48-83E191C35CA7}"/>
              </a:ext>
            </a:extLst>
          </p:cNvPr>
          <p:cNvSpPr/>
          <p:nvPr/>
        </p:nvSpPr>
        <p:spPr>
          <a:xfrm>
            <a:off x="5061098" y="797448"/>
            <a:ext cx="2658139" cy="250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5DA95F-83DB-419A-B424-3088A7DECD95}"/>
              </a:ext>
            </a:extLst>
          </p:cNvPr>
          <p:cNvSpPr txBox="1"/>
          <p:nvPr/>
        </p:nvSpPr>
        <p:spPr>
          <a:xfrm>
            <a:off x="5465135" y="3470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新規登録画面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59C01D8-020A-4048-A631-8DB5BCC91515}"/>
              </a:ext>
            </a:extLst>
          </p:cNvPr>
          <p:cNvSpPr/>
          <p:nvPr/>
        </p:nvSpPr>
        <p:spPr>
          <a:xfrm>
            <a:off x="8615917" y="795583"/>
            <a:ext cx="2658139" cy="250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EE026B-8F1E-48E6-85A9-7E7C641F8B7B}"/>
              </a:ext>
            </a:extLst>
          </p:cNvPr>
          <p:cNvSpPr txBox="1"/>
          <p:nvPr/>
        </p:nvSpPr>
        <p:spPr>
          <a:xfrm>
            <a:off x="9160156" y="3470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投稿画面画面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BC9F1F9-D9D8-46D6-93D8-CB61A3CF1AEE}"/>
              </a:ext>
            </a:extLst>
          </p:cNvPr>
          <p:cNvSpPr txBox="1"/>
          <p:nvPr/>
        </p:nvSpPr>
        <p:spPr>
          <a:xfrm>
            <a:off x="5307442" y="14184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・メールアドレス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BCC522-ACFD-4CBB-AB7E-043C9E9D853D}"/>
              </a:ext>
            </a:extLst>
          </p:cNvPr>
          <p:cNvSpPr txBox="1"/>
          <p:nvPr/>
        </p:nvSpPr>
        <p:spPr>
          <a:xfrm>
            <a:off x="5307442" y="982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・名前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71CD91-CEAB-4B6F-82C3-63DD033300D2}"/>
              </a:ext>
            </a:extLst>
          </p:cNvPr>
          <p:cNvSpPr txBox="1"/>
          <p:nvPr/>
        </p:nvSpPr>
        <p:spPr>
          <a:xfrm>
            <a:off x="5307442" y="18885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パスワード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4E2F54-65D3-4270-AAE7-8C88BC11163D}"/>
              </a:ext>
            </a:extLst>
          </p:cNvPr>
          <p:cNvSpPr txBox="1"/>
          <p:nvPr/>
        </p:nvSpPr>
        <p:spPr>
          <a:xfrm>
            <a:off x="5284736" y="234980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・パスワード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C4F4220-6510-4666-B22A-2728AD01B720}"/>
              </a:ext>
            </a:extLst>
          </p:cNvPr>
          <p:cNvSpPr txBox="1"/>
          <p:nvPr/>
        </p:nvSpPr>
        <p:spPr>
          <a:xfrm>
            <a:off x="9087481" y="286757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投稿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1B01F0-98EB-4B6A-809A-1575CE7DB789}"/>
              </a:ext>
            </a:extLst>
          </p:cNvPr>
          <p:cNvSpPr txBox="1"/>
          <p:nvPr/>
        </p:nvSpPr>
        <p:spPr>
          <a:xfrm>
            <a:off x="8891464" y="1406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・駅名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3CBA0C-05B5-4012-B28D-4509DCCF7A13}"/>
              </a:ext>
            </a:extLst>
          </p:cNvPr>
          <p:cNvSpPr txBox="1"/>
          <p:nvPr/>
        </p:nvSpPr>
        <p:spPr>
          <a:xfrm>
            <a:off x="8891462" y="2360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・住所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D8BFFA7-D434-4546-A5DB-35516C537B4B}"/>
              </a:ext>
            </a:extLst>
          </p:cNvPr>
          <p:cNvSpPr txBox="1"/>
          <p:nvPr/>
        </p:nvSpPr>
        <p:spPr>
          <a:xfrm>
            <a:off x="8891465" y="1002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・店名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3685AF-DF4C-4C4A-B20C-794F22036591}"/>
              </a:ext>
            </a:extLst>
          </p:cNvPr>
          <p:cNvSpPr txBox="1"/>
          <p:nvPr/>
        </p:nvSpPr>
        <p:spPr>
          <a:xfrm>
            <a:off x="8891463" y="19124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写真</a:t>
            </a:r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39BBF684-18AC-4B64-89E2-45481AE69F2E}"/>
              </a:ext>
            </a:extLst>
          </p:cNvPr>
          <p:cNvSpPr/>
          <p:nvPr/>
        </p:nvSpPr>
        <p:spPr>
          <a:xfrm>
            <a:off x="5417353" y="2756523"/>
            <a:ext cx="76725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4C0C8C2-B5F6-491C-BD38-6FC6B016F161}"/>
              </a:ext>
            </a:extLst>
          </p:cNvPr>
          <p:cNvSpPr/>
          <p:nvPr/>
        </p:nvSpPr>
        <p:spPr>
          <a:xfrm>
            <a:off x="9001373" y="2816802"/>
            <a:ext cx="76725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C0C43F3-A3E2-42A0-A159-CB09A6668553}"/>
              </a:ext>
            </a:extLst>
          </p:cNvPr>
          <p:cNvSpPr txBox="1"/>
          <p:nvPr/>
        </p:nvSpPr>
        <p:spPr>
          <a:xfrm>
            <a:off x="5503461" y="279583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登録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159404A-3311-4B33-9F90-B38036B79750}"/>
              </a:ext>
            </a:extLst>
          </p:cNvPr>
          <p:cNvSpPr/>
          <p:nvPr/>
        </p:nvSpPr>
        <p:spPr>
          <a:xfrm>
            <a:off x="5061097" y="3964411"/>
            <a:ext cx="2658139" cy="250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6175839-FFB7-4B2E-B6D8-9D5C02B2C09C}"/>
              </a:ext>
            </a:extLst>
          </p:cNvPr>
          <p:cNvSpPr txBox="1"/>
          <p:nvPr/>
        </p:nvSpPr>
        <p:spPr>
          <a:xfrm>
            <a:off x="5630607" y="3515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管理画面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55A5C8-4B4D-42AF-B824-03CFACEF6A1A}"/>
              </a:ext>
            </a:extLst>
          </p:cNvPr>
          <p:cNvSpPr txBox="1"/>
          <p:nvPr/>
        </p:nvSpPr>
        <p:spPr>
          <a:xfrm>
            <a:off x="5118023" y="430483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 </a:t>
            </a:r>
            <a:r>
              <a:rPr kumimoji="1" lang="ja-JP" altLang="en-US" dirty="0"/>
              <a:t>氏名 </a:t>
            </a:r>
            <a:r>
              <a:rPr kumimoji="1" lang="en-US" altLang="ja-JP" dirty="0"/>
              <a:t>email </a:t>
            </a:r>
            <a:r>
              <a:rPr kumimoji="1" lang="ja-JP" altLang="en-US" dirty="0"/>
              <a:t>投稿日時</a:t>
            </a:r>
          </a:p>
        </p:txBody>
      </p:sp>
      <p:cxnSp>
        <p:nvCxnSpPr>
          <p:cNvPr id="43" name="コネクタ: 曲線 42">
            <a:extLst>
              <a:ext uri="{FF2B5EF4-FFF2-40B4-BE49-F238E27FC236}">
                <a16:creationId xmlns:a16="http://schemas.microsoft.com/office/drawing/2014/main" id="{398D21D9-658F-4432-B2CA-CE0D5E5BCC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5143" y="-2492029"/>
            <a:ext cx="524779" cy="6094908"/>
          </a:xfrm>
          <a:prstGeom prst="curvedConnector3">
            <a:avLst>
              <a:gd name="adj1" fmla="val 143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曲線 46">
            <a:extLst>
              <a:ext uri="{FF2B5EF4-FFF2-40B4-BE49-F238E27FC236}">
                <a16:creationId xmlns:a16="http://schemas.microsoft.com/office/drawing/2014/main" id="{12947BB2-9BDE-4ECF-A904-770FCA2981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67031" y="-1064852"/>
            <a:ext cx="524779" cy="3241090"/>
          </a:xfrm>
          <a:prstGeom prst="curvedConnector3">
            <a:avLst>
              <a:gd name="adj1" fmla="val 143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6CF78D-DB42-4FF2-AAF5-A6331C5FB4D1}"/>
              </a:ext>
            </a:extLst>
          </p:cNvPr>
          <p:cNvCxnSpPr>
            <a:stCxn id="33" idx="3"/>
            <a:endCxn id="23" idx="1"/>
          </p:cNvCxnSpPr>
          <p:nvPr/>
        </p:nvCxnSpPr>
        <p:spPr>
          <a:xfrm flipV="1">
            <a:off x="6184605" y="531757"/>
            <a:ext cx="2975551" cy="240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F08539B0-9A55-4A0D-837E-3B1CF37E1144}"/>
              </a:ext>
            </a:extLst>
          </p:cNvPr>
          <p:cNvCxnSpPr>
            <a:stCxn id="34" idx="1"/>
            <a:endCxn id="16" idx="3"/>
          </p:cNvCxnSpPr>
          <p:nvPr/>
        </p:nvCxnSpPr>
        <p:spPr>
          <a:xfrm flipH="1">
            <a:off x="1516021" y="3001468"/>
            <a:ext cx="7485352" cy="118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1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305</Words>
  <Application>Microsoft Office PowerPoint</Application>
  <PresentationFormat>ワイド画面</PresentationFormat>
  <Paragraphs>110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陸 加藤</dc:creator>
  <cp:lastModifiedBy>陸 加藤</cp:lastModifiedBy>
  <cp:revision>76</cp:revision>
  <dcterms:created xsi:type="dcterms:W3CDTF">2020-07-03T06:27:58Z</dcterms:created>
  <dcterms:modified xsi:type="dcterms:W3CDTF">2020-07-06T12:04:35Z</dcterms:modified>
</cp:coreProperties>
</file>