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88" r:id="rId3"/>
    <p:sldId id="268" r:id="rId4"/>
    <p:sldId id="269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EBD3E-4894-485C-A548-3FEDA0A563F7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2FDA-697C-4E9B-A7AA-2A9A67A11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06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ユーザーストーリーマッピング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4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ユーザーストーリーマッピング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2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ユーザーストーリーマッピング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5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ユーザーストーリーマッピング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9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ユーザーストーリーマッピング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F5E1A-7A37-415A-B580-109453EF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AC168-F432-4460-8C25-1CE46207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1FDFA-F69A-478E-BE86-13CFD24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A894B-A30D-4DBD-A3CA-79B9A9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AA93B-02D4-447D-AC10-8844D5FB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25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BC25B-2A7F-4432-8943-A456431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3B44F3-FFD6-47FB-B4C8-7CE26D79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E6E5D-BC44-4BF7-95E9-F6F19FFE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BFA3-0DFC-40C5-9115-8AB680B4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40DAE-16CE-403B-AD8C-0A198DB8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5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A4B227-7843-4A6F-9B85-880AFE66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4DB6D3-B1D3-4577-A04C-D72622B0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1F247F-E325-4211-A536-3D58C715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062AE-5261-46D0-87E4-C18014E3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4F4ED-7251-4619-918F-A1A0A04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4960E-AEC8-4F88-9DF9-6008C4A3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A784B2-B71A-4FA0-9739-A3AC7C84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56B0A-F9B7-46F7-9210-879092F4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ADDC6-5137-4EF2-B985-2B889834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DF0AA-985A-46B3-B51A-EEE512B7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1589-4980-47FE-A52C-50F950F8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045E7-ED4F-4A12-B686-5C75A96F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D3DB78-0433-4C45-950D-9448DC9D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B21C2-310E-4852-85FB-7F4439F8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6B582-9C2E-4CB2-A2A0-9E389D4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74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0CA90-11D0-4CE2-AFE5-59EE58B7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F03ED-E757-4950-B903-8E405EED7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F1328A-9607-46DC-AB56-C130524DB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3AD4C-46DA-45E5-9861-9D3C7A1F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3D9F1-14A0-4625-9063-626E614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1B64B2-BDF9-4DEC-9897-83A9D80F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307C0-E803-40F1-A20A-B6256C5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BE7C8-907B-4CA6-84BB-96AB53CC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70BDA-7FE7-4904-B1D0-A1A552AA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41A4F-A060-45EE-8FE8-A048CF124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3E2FD0-6E20-4B4D-867A-8978E231D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A9CA0-61F4-469C-AB8B-9AFBDD1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330B85-B459-4DD4-82F3-72D4DD4C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C053E0-64D3-4147-9767-E5698C0E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28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436FB-6509-4FF0-9A7F-1B161EFB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54C6BC-EB65-4670-B7C7-8A09F5F0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DF67F9-6891-486B-AD6D-F767B4A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B100CC-2279-45E3-A2D5-835D1C6E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939436-6811-4597-BCA1-78741624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E7EA7A-310A-4450-AB2D-B5B94A91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47867B-32AA-45DA-826B-F6875670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1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BEDA1-3711-4330-9878-3C7A3CD2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566C0-725B-4F38-BDE7-08B2DFFE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3966B-9997-4D02-BAE9-C3D4711C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08F900-6F8E-4F9A-B8F8-8351095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40D1B-55AA-44A6-8C1C-143B83E9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8E80D-BB43-4F48-A038-A303B60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63D16-9764-4FB6-8CDC-DAC841A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6AFE60-8141-4571-A3D8-3CF31A5B5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5B395C-9AE3-40B4-A497-66AEB0CD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7E54C0-E540-4C2C-A36E-90426C2D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973E93-F363-4766-84AD-A202E4A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D3F6C3-295B-4940-8C16-85B19DD6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0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1D1D73-263D-4138-ACF4-0420A2A9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44EA3-766B-4C13-B6A1-1AC628AA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738E6-6131-4E9F-B6A7-867E29C80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C3D5-C206-4F31-9173-42ABE60F2BDD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70DA1-B472-4EEE-B4C1-1E27D2AD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0F92B-7ABB-43BE-A277-C3A1E36A4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68D6-0134-4D72-B5CE-C5AA4A1C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3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DA2E18-9C65-47A0-A970-15E591A70A1C}"/>
              </a:ext>
            </a:extLst>
          </p:cNvPr>
          <p:cNvCxnSpPr>
            <a:cxnSpLocks/>
          </p:cNvCxnSpPr>
          <p:nvPr/>
        </p:nvCxnSpPr>
        <p:spPr>
          <a:xfrm>
            <a:off x="935221" y="656405"/>
            <a:ext cx="31893" cy="555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94DBE4-99E9-4C04-8566-0199B575E874}"/>
              </a:ext>
            </a:extLst>
          </p:cNvPr>
          <p:cNvCxnSpPr>
            <a:cxnSpLocks/>
          </p:cNvCxnSpPr>
          <p:nvPr/>
        </p:nvCxnSpPr>
        <p:spPr>
          <a:xfrm>
            <a:off x="159488" y="1909376"/>
            <a:ext cx="11823405" cy="1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D636B-3AB0-48EA-AE5A-2E9E7553CF5C}"/>
              </a:ext>
            </a:extLst>
          </p:cNvPr>
          <p:cNvSpPr txBox="1"/>
          <p:nvPr/>
        </p:nvSpPr>
        <p:spPr>
          <a:xfrm>
            <a:off x="-51436" y="23861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リリース１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B80C317-CD9D-448E-BD78-31FC283E58A5}"/>
              </a:ext>
            </a:extLst>
          </p:cNvPr>
          <p:cNvSpPr/>
          <p:nvPr/>
        </p:nvSpPr>
        <p:spPr>
          <a:xfrm>
            <a:off x="1138136" y="900049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28DA91-D823-4581-A27C-DCF18E80C53D}"/>
              </a:ext>
            </a:extLst>
          </p:cNvPr>
          <p:cNvSpPr txBox="1"/>
          <p:nvPr/>
        </p:nvSpPr>
        <p:spPr>
          <a:xfrm>
            <a:off x="1261534" y="95019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登録</a:t>
            </a:r>
            <a:endParaRPr kumimoji="1" lang="ja-JP" altLang="en-US" sz="13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8C5C0B4-0E7E-4029-99AA-BD6A3B25A75C}"/>
              </a:ext>
            </a:extLst>
          </p:cNvPr>
          <p:cNvSpPr/>
          <p:nvPr/>
        </p:nvSpPr>
        <p:spPr>
          <a:xfrm>
            <a:off x="1210257" y="2195821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241B99-F7E3-4724-B9BB-F64D8036958F}"/>
              </a:ext>
            </a:extLst>
          </p:cNvPr>
          <p:cNvSpPr txBox="1"/>
          <p:nvPr/>
        </p:nvSpPr>
        <p:spPr>
          <a:xfrm>
            <a:off x="1146459" y="23861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ユーザー名登録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357C91-7634-4F9B-A92E-604340D75E2F}"/>
              </a:ext>
            </a:extLst>
          </p:cNvPr>
          <p:cNvSpPr/>
          <p:nvPr/>
        </p:nvSpPr>
        <p:spPr>
          <a:xfrm>
            <a:off x="1210257" y="3001722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FDD78C-D5B3-4B0F-A0E5-61B78D1E80EB}"/>
              </a:ext>
            </a:extLst>
          </p:cNvPr>
          <p:cNvSpPr txBox="1"/>
          <p:nvPr/>
        </p:nvSpPr>
        <p:spPr>
          <a:xfrm>
            <a:off x="1261534" y="3062163"/>
            <a:ext cx="1024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/>
              <a:t>Email/</a:t>
            </a:r>
            <a:r>
              <a:rPr kumimoji="1" lang="ja-JP" altLang="en-US" sz="1300" dirty="0"/>
              <a:t>パス</a:t>
            </a:r>
            <a:br>
              <a:rPr kumimoji="1" lang="en-US" altLang="ja-JP" sz="1300" dirty="0"/>
            </a:br>
            <a:r>
              <a:rPr kumimoji="1" lang="ja-JP" altLang="en-US" sz="1300" dirty="0"/>
              <a:t>ワード登録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D84A938-4986-4750-B83C-1F6EE2634FDA}"/>
              </a:ext>
            </a:extLst>
          </p:cNvPr>
          <p:cNvSpPr txBox="1"/>
          <p:nvPr/>
        </p:nvSpPr>
        <p:spPr>
          <a:xfrm>
            <a:off x="6479351" y="1049976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投稿画面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30F9802-8E52-495A-AE3A-1A19BF1B7F34}"/>
              </a:ext>
            </a:extLst>
          </p:cNvPr>
          <p:cNvSpPr/>
          <p:nvPr/>
        </p:nvSpPr>
        <p:spPr>
          <a:xfrm>
            <a:off x="9170209" y="900049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F1B82F6-90AE-4492-A53F-06E6BE8CBA8F}"/>
              </a:ext>
            </a:extLst>
          </p:cNvPr>
          <p:cNvSpPr txBox="1"/>
          <p:nvPr/>
        </p:nvSpPr>
        <p:spPr>
          <a:xfrm>
            <a:off x="9309683" y="1060696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ログ</a:t>
            </a:r>
            <a:r>
              <a:rPr lang="ja-JP" altLang="en-US" sz="1300" dirty="0"/>
              <a:t>アウト</a:t>
            </a:r>
            <a:endParaRPr kumimoji="1" lang="ja-JP" altLang="en-US" sz="13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32F4FB9-F397-4F2E-BF1A-E674CD90818A}"/>
              </a:ext>
            </a:extLst>
          </p:cNvPr>
          <p:cNvSpPr/>
          <p:nvPr/>
        </p:nvSpPr>
        <p:spPr>
          <a:xfrm>
            <a:off x="9149991" y="2195821"/>
            <a:ext cx="1297176" cy="866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85FA87-EF43-4D1D-8E90-1DA02F68C4B2}"/>
              </a:ext>
            </a:extLst>
          </p:cNvPr>
          <p:cNvSpPr txBox="1"/>
          <p:nvPr/>
        </p:nvSpPr>
        <p:spPr>
          <a:xfrm>
            <a:off x="9289465" y="2350421"/>
            <a:ext cx="10182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ログ</a:t>
            </a:r>
            <a:r>
              <a:rPr lang="ja-JP" altLang="en-US" sz="1300" dirty="0"/>
              <a:t>アウト</a:t>
            </a:r>
            <a:endParaRPr lang="en-US" altLang="ja-JP" sz="1300" dirty="0"/>
          </a:p>
          <a:p>
            <a:endParaRPr kumimoji="1" lang="en-US" altLang="ja-JP" sz="1300" dirty="0"/>
          </a:p>
          <a:p>
            <a:endParaRPr kumimoji="1" lang="ja-JP" altLang="en-US" sz="13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5F8B912-3434-4677-91D9-4BB5E8BA4B34}"/>
              </a:ext>
            </a:extLst>
          </p:cNvPr>
          <p:cNvSpPr/>
          <p:nvPr/>
        </p:nvSpPr>
        <p:spPr>
          <a:xfrm>
            <a:off x="6293232" y="900049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5AD8998-2813-4567-AEA8-1AD844750FA9}"/>
              </a:ext>
            </a:extLst>
          </p:cNvPr>
          <p:cNvSpPr txBox="1"/>
          <p:nvPr/>
        </p:nvSpPr>
        <p:spPr>
          <a:xfrm>
            <a:off x="6395144" y="2360169"/>
            <a:ext cx="101822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投稿データ</a:t>
            </a:r>
            <a:br>
              <a:rPr lang="en-US" altLang="ja-JP" sz="1300" dirty="0"/>
            </a:br>
            <a:r>
              <a:rPr lang="ja-JP" altLang="en-US" sz="1300" dirty="0"/>
              <a:t>店名</a:t>
            </a:r>
            <a:r>
              <a:rPr lang="en-US" altLang="ja-JP" sz="1300" dirty="0"/>
              <a:t>(</a:t>
            </a:r>
            <a:r>
              <a:rPr lang="ja-JP" altLang="en-US" sz="1300" dirty="0"/>
              <a:t>必須</a:t>
            </a:r>
            <a:r>
              <a:rPr lang="en-US" altLang="ja-JP" sz="1300" dirty="0"/>
              <a:t>)</a:t>
            </a:r>
            <a:br>
              <a:rPr lang="en-US" altLang="ja-JP" sz="1300" dirty="0"/>
            </a:br>
            <a:r>
              <a:rPr lang="ja-JP" altLang="en-US" sz="1300" dirty="0"/>
              <a:t>駅名</a:t>
            </a:r>
            <a:r>
              <a:rPr lang="en-US" altLang="ja-JP" sz="1300" dirty="0"/>
              <a:t>(</a:t>
            </a:r>
            <a:r>
              <a:rPr lang="ja-JP" altLang="en-US" sz="1300" dirty="0"/>
              <a:t>必須</a:t>
            </a:r>
            <a:r>
              <a:rPr lang="en-US" altLang="ja-JP" sz="1300" dirty="0"/>
              <a:t>)</a:t>
            </a:r>
          </a:p>
          <a:p>
            <a:r>
              <a:rPr lang="ja-JP" altLang="en-US" sz="1300" dirty="0"/>
              <a:t>写真</a:t>
            </a:r>
            <a:br>
              <a:rPr lang="en-US" altLang="ja-JP" sz="1300" dirty="0"/>
            </a:br>
            <a:r>
              <a:rPr lang="ja-JP" altLang="en-US" sz="1300" dirty="0"/>
              <a:t>電話</a:t>
            </a:r>
            <a:br>
              <a:rPr lang="en-US" altLang="ja-JP" sz="1300" dirty="0"/>
            </a:br>
            <a:r>
              <a:rPr lang="ja-JP" altLang="en-US" sz="1300" dirty="0"/>
              <a:t>住所</a:t>
            </a:r>
            <a:br>
              <a:rPr lang="en-US" altLang="ja-JP" sz="1300" dirty="0"/>
            </a:br>
            <a:r>
              <a:rPr lang="ja-JP" altLang="en-US" sz="1300" dirty="0"/>
              <a:t>定休日</a:t>
            </a:r>
            <a:br>
              <a:rPr lang="en-US" altLang="ja-JP" sz="1300" dirty="0"/>
            </a:br>
            <a:r>
              <a:rPr lang="en-US" altLang="ja-JP" sz="1300" dirty="0"/>
              <a:t>URL</a:t>
            </a:r>
          </a:p>
          <a:p>
            <a:r>
              <a:rPr lang="ja-JP" altLang="en-US" sz="1300" dirty="0"/>
              <a:t>創業年数</a:t>
            </a:r>
            <a:endParaRPr lang="en-US" altLang="ja-JP" sz="1300" dirty="0"/>
          </a:p>
          <a:p>
            <a:r>
              <a:rPr lang="ja-JP" altLang="en-US" sz="1300" dirty="0"/>
              <a:t>料金単価</a:t>
            </a:r>
            <a:endParaRPr lang="en-US" altLang="ja-JP" sz="1300" dirty="0"/>
          </a:p>
          <a:p>
            <a:r>
              <a:rPr lang="ja-JP" altLang="en-US" sz="1300" dirty="0"/>
              <a:t>雰囲気</a:t>
            </a:r>
            <a:endParaRPr lang="en-US" altLang="ja-JP" sz="1300" dirty="0"/>
          </a:p>
          <a:p>
            <a:r>
              <a:rPr lang="ja-JP" altLang="en-US" sz="1300" dirty="0"/>
              <a:t>営業時間</a:t>
            </a:r>
            <a:endParaRPr lang="en-US" altLang="ja-JP" sz="1300" dirty="0"/>
          </a:p>
          <a:p>
            <a:r>
              <a:rPr lang="ja-JP" altLang="en-US" sz="1300" dirty="0"/>
              <a:t>評価</a:t>
            </a:r>
            <a:r>
              <a:rPr lang="en-US" altLang="ja-JP" sz="1300" dirty="0"/>
              <a:t>(</a:t>
            </a:r>
            <a:r>
              <a:rPr lang="ja-JP" altLang="en-US" sz="1300" dirty="0"/>
              <a:t>☆</a:t>
            </a:r>
            <a:r>
              <a:rPr lang="en-US" altLang="ja-JP" sz="1300" dirty="0"/>
              <a:t>)</a:t>
            </a:r>
          </a:p>
          <a:p>
            <a:r>
              <a:rPr lang="ja-JP" altLang="en-US" sz="1300" dirty="0"/>
              <a:t>口コミ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200" dirty="0"/>
              <a:t>確認ボタン</a:t>
            </a:r>
            <a:br>
              <a:rPr lang="en-US" altLang="ja-JP" sz="1300" dirty="0"/>
            </a:b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54D73BB-6C0E-4C4E-A3DF-763246774528}"/>
              </a:ext>
            </a:extLst>
          </p:cNvPr>
          <p:cNvSpPr/>
          <p:nvPr/>
        </p:nvSpPr>
        <p:spPr>
          <a:xfrm>
            <a:off x="6285904" y="2195821"/>
            <a:ext cx="1297176" cy="417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9B518D-9CA8-4234-8C5F-1CEC2E3DB963}"/>
              </a:ext>
            </a:extLst>
          </p:cNvPr>
          <p:cNvSpPr/>
          <p:nvPr/>
        </p:nvSpPr>
        <p:spPr>
          <a:xfrm>
            <a:off x="1222806" y="3758584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73093DA-E881-472C-A99C-36F395715D9E}"/>
              </a:ext>
            </a:extLst>
          </p:cNvPr>
          <p:cNvSpPr txBox="1"/>
          <p:nvPr/>
        </p:nvSpPr>
        <p:spPr>
          <a:xfrm>
            <a:off x="1399878" y="3922167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確認ボタン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B22D99-2E99-4B09-9F20-B4E5B6F6F9E4}"/>
              </a:ext>
            </a:extLst>
          </p:cNvPr>
          <p:cNvSpPr txBox="1"/>
          <p:nvPr/>
        </p:nvSpPr>
        <p:spPr>
          <a:xfrm>
            <a:off x="9205501" y="2724157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ログアウトボタン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1224CB-05E1-4117-A433-48D7127A0096}"/>
              </a:ext>
            </a:extLst>
          </p:cNvPr>
          <p:cNvSpPr txBox="1"/>
          <p:nvPr/>
        </p:nvSpPr>
        <p:spPr>
          <a:xfrm>
            <a:off x="1091839" y="15703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確認ページへ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7BAED3F-5501-496C-AB9F-8771A73AAD2B}"/>
              </a:ext>
            </a:extLst>
          </p:cNvPr>
          <p:cNvSpPr txBox="1"/>
          <p:nvPr/>
        </p:nvSpPr>
        <p:spPr>
          <a:xfrm>
            <a:off x="6247668" y="15703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確認ページへ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7E8F7FD-0AE8-4A68-9D18-BF06CD4A1977}"/>
              </a:ext>
            </a:extLst>
          </p:cNvPr>
          <p:cNvSpPr/>
          <p:nvPr/>
        </p:nvSpPr>
        <p:spPr>
          <a:xfrm>
            <a:off x="2726266" y="900049"/>
            <a:ext cx="1603290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2F393E-6226-4892-B5F2-A0E6C6CAB5D8}"/>
              </a:ext>
            </a:extLst>
          </p:cNvPr>
          <p:cNvSpPr txBox="1"/>
          <p:nvPr/>
        </p:nvSpPr>
        <p:spPr>
          <a:xfrm>
            <a:off x="2849664" y="970559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登録</a:t>
            </a:r>
            <a:r>
              <a:rPr lang="en-US" altLang="ja-JP" sz="1300" dirty="0"/>
              <a:t>(</a:t>
            </a:r>
            <a:r>
              <a:rPr lang="ja-JP" altLang="en-US" sz="1300" dirty="0"/>
              <a:t>確認ぺージ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C62ECD5-C685-4707-A58D-377E3872170A}"/>
              </a:ext>
            </a:extLst>
          </p:cNvPr>
          <p:cNvSpPr/>
          <p:nvPr/>
        </p:nvSpPr>
        <p:spPr>
          <a:xfrm>
            <a:off x="2726266" y="2195821"/>
            <a:ext cx="1564952" cy="1083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D3A081D-5D41-413A-82FB-915981DBD8CE}"/>
              </a:ext>
            </a:extLst>
          </p:cNvPr>
          <p:cNvSpPr txBox="1"/>
          <p:nvPr/>
        </p:nvSpPr>
        <p:spPr>
          <a:xfrm>
            <a:off x="2823066" y="2277881"/>
            <a:ext cx="1553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/>
              <a:t>ユーザー情報</a:t>
            </a:r>
            <a:br>
              <a:rPr kumimoji="1" lang="en-US" altLang="ja-JP" sz="1300" dirty="0"/>
            </a:br>
            <a:r>
              <a:rPr kumimoji="1" lang="ja-JP" altLang="en-US" sz="1300" dirty="0"/>
              <a:t>確認画面</a:t>
            </a:r>
            <a:endParaRPr kumimoji="1"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登録ボタン</a:t>
            </a:r>
            <a:endParaRPr kumimoji="1" lang="ja-JP" altLang="en-US" sz="13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061BBE-82BA-4210-944C-0BC2F2239FAA}"/>
              </a:ext>
            </a:extLst>
          </p:cNvPr>
          <p:cNvSpPr txBox="1"/>
          <p:nvPr/>
        </p:nvSpPr>
        <p:spPr>
          <a:xfrm>
            <a:off x="7779756" y="912143"/>
            <a:ext cx="11464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投稿画面</a:t>
            </a:r>
            <a:endParaRPr lang="en-US" altLang="ja-JP" sz="1300" dirty="0"/>
          </a:p>
          <a:p>
            <a:r>
              <a:rPr lang="en-US" altLang="ja-JP" sz="1300" dirty="0"/>
              <a:t>(</a:t>
            </a:r>
            <a:r>
              <a:rPr lang="ja-JP" altLang="en-US" sz="1300" dirty="0"/>
              <a:t>確認ページ</a:t>
            </a:r>
            <a:r>
              <a:rPr lang="en-US" altLang="ja-JP" sz="1300" dirty="0"/>
              <a:t>)</a:t>
            </a:r>
            <a:endParaRPr lang="ja-JP" altLang="en-US" sz="13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22EB183-F102-4320-BB75-3AEF845B4B7C}"/>
              </a:ext>
            </a:extLst>
          </p:cNvPr>
          <p:cNvSpPr/>
          <p:nvPr/>
        </p:nvSpPr>
        <p:spPr>
          <a:xfrm>
            <a:off x="7753245" y="2195821"/>
            <a:ext cx="1297176" cy="768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E6F575C-449C-40F9-AB5E-666E492D834B}"/>
              </a:ext>
            </a:extLst>
          </p:cNvPr>
          <p:cNvSpPr txBox="1"/>
          <p:nvPr/>
        </p:nvSpPr>
        <p:spPr>
          <a:xfrm>
            <a:off x="7844208" y="2239970"/>
            <a:ext cx="1427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投稿内容の表示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投稿ボタン</a:t>
            </a:r>
            <a:endParaRPr lang="en-US" altLang="ja-JP" sz="11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37193F7-D5EF-4845-A140-8C9AD5E936B5}"/>
              </a:ext>
            </a:extLst>
          </p:cNvPr>
          <p:cNvSpPr/>
          <p:nvPr/>
        </p:nvSpPr>
        <p:spPr>
          <a:xfrm>
            <a:off x="7677772" y="900049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270980-0F5C-4F00-AB0E-BB879504D2B7}"/>
              </a:ext>
            </a:extLst>
          </p:cNvPr>
          <p:cNvSpPr/>
          <p:nvPr/>
        </p:nvSpPr>
        <p:spPr>
          <a:xfrm>
            <a:off x="10629447" y="900049"/>
            <a:ext cx="1479891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53F31D8-3D64-4B6B-BAB9-CD3DA1D424D7}"/>
              </a:ext>
            </a:extLst>
          </p:cNvPr>
          <p:cNvSpPr txBox="1"/>
          <p:nvPr/>
        </p:nvSpPr>
        <p:spPr>
          <a:xfrm>
            <a:off x="10825574" y="980861"/>
            <a:ext cx="11464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ログアウト</a:t>
            </a:r>
            <a:br>
              <a:rPr lang="en-US" altLang="ja-JP" sz="1300" dirty="0"/>
            </a:br>
            <a:r>
              <a:rPr lang="en-US" altLang="ja-JP" sz="1300" dirty="0"/>
              <a:t>(</a:t>
            </a:r>
            <a:r>
              <a:rPr lang="ja-JP" altLang="en-US" sz="1300" dirty="0"/>
              <a:t>完了ページ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E6DBF86-9E61-419F-A258-70B28299E3BA}"/>
              </a:ext>
            </a:extLst>
          </p:cNvPr>
          <p:cNvSpPr txBox="1"/>
          <p:nvPr/>
        </p:nvSpPr>
        <p:spPr>
          <a:xfrm>
            <a:off x="10572225" y="2229052"/>
            <a:ext cx="15371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00" dirty="0"/>
              <a:t>ログアウトしました。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19D58AD-D2D3-46EF-9EA8-42D5E32B084E}"/>
              </a:ext>
            </a:extLst>
          </p:cNvPr>
          <p:cNvSpPr/>
          <p:nvPr/>
        </p:nvSpPr>
        <p:spPr>
          <a:xfrm>
            <a:off x="10616233" y="2195821"/>
            <a:ext cx="1537113" cy="737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B6FE2A7-501B-44C5-BD39-6BA4433410CB}"/>
              </a:ext>
            </a:extLst>
          </p:cNvPr>
          <p:cNvSpPr txBox="1"/>
          <p:nvPr/>
        </p:nvSpPr>
        <p:spPr>
          <a:xfrm>
            <a:off x="9115733" y="15703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完了ページへ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A6410C-58B2-44E0-849F-883D3B181C65}"/>
              </a:ext>
            </a:extLst>
          </p:cNvPr>
          <p:cNvSpPr/>
          <p:nvPr/>
        </p:nvSpPr>
        <p:spPr>
          <a:xfrm>
            <a:off x="4479397" y="911015"/>
            <a:ext cx="1603290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DC5AE-A4E0-42D1-91F1-9C957F5EEE2C}"/>
              </a:ext>
            </a:extLst>
          </p:cNvPr>
          <p:cNvSpPr txBox="1"/>
          <p:nvPr/>
        </p:nvSpPr>
        <p:spPr>
          <a:xfrm>
            <a:off x="4602795" y="981525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登録</a:t>
            </a:r>
            <a:r>
              <a:rPr lang="en-US" altLang="ja-JP" sz="1300" dirty="0"/>
              <a:t>(</a:t>
            </a:r>
            <a:r>
              <a:rPr lang="ja-JP" altLang="en-US" sz="1300" dirty="0"/>
              <a:t>完了ぺージ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B1C76-49FC-4532-9545-39FD348BC4FD}"/>
              </a:ext>
            </a:extLst>
          </p:cNvPr>
          <p:cNvSpPr/>
          <p:nvPr/>
        </p:nvSpPr>
        <p:spPr>
          <a:xfrm>
            <a:off x="4479397" y="2206787"/>
            <a:ext cx="1564952" cy="1083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D59BBC-1C11-450E-9BDC-25724A1B30CA}"/>
              </a:ext>
            </a:extLst>
          </p:cNvPr>
          <p:cNvSpPr txBox="1"/>
          <p:nvPr/>
        </p:nvSpPr>
        <p:spPr>
          <a:xfrm>
            <a:off x="4576197" y="2288847"/>
            <a:ext cx="15533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/>
              <a:t>ご登録いただき</a:t>
            </a:r>
            <a:endParaRPr kumimoji="1" lang="en-US" altLang="ja-JP" sz="1300" dirty="0"/>
          </a:p>
          <a:p>
            <a:r>
              <a:rPr lang="ja-JP" altLang="en-US" sz="1300" dirty="0"/>
              <a:t>ありがとうございます。</a:t>
            </a:r>
            <a:endParaRPr kumimoji="1" lang="en-US" altLang="ja-JP" sz="1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79EAEB-8C22-4EE2-A577-26C5BD4CDDB2}"/>
              </a:ext>
            </a:extLst>
          </p:cNvPr>
          <p:cNvSpPr txBox="1"/>
          <p:nvPr/>
        </p:nvSpPr>
        <p:spPr>
          <a:xfrm>
            <a:off x="2823066" y="15703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完了ページへ</a:t>
            </a:r>
          </a:p>
        </p:txBody>
      </p:sp>
    </p:spTree>
    <p:extLst>
      <p:ext uri="{BB962C8B-B14F-4D97-AF65-F5344CB8AC3E}">
        <p14:creationId xmlns:p14="http://schemas.microsoft.com/office/powerpoint/2010/main" val="39684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DA2E18-9C65-47A0-A970-15E591A70A1C}"/>
              </a:ext>
            </a:extLst>
          </p:cNvPr>
          <p:cNvCxnSpPr>
            <a:cxnSpLocks/>
          </p:cNvCxnSpPr>
          <p:nvPr/>
        </p:nvCxnSpPr>
        <p:spPr>
          <a:xfrm>
            <a:off x="935221" y="656405"/>
            <a:ext cx="31893" cy="555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94DBE4-99E9-4C04-8566-0199B575E874}"/>
              </a:ext>
            </a:extLst>
          </p:cNvPr>
          <p:cNvCxnSpPr/>
          <p:nvPr/>
        </p:nvCxnSpPr>
        <p:spPr>
          <a:xfrm>
            <a:off x="202019" y="1924493"/>
            <a:ext cx="11780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D636B-3AB0-48EA-AE5A-2E9E7553CF5C}"/>
              </a:ext>
            </a:extLst>
          </p:cNvPr>
          <p:cNvSpPr txBox="1"/>
          <p:nvPr/>
        </p:nvSpPr>
        <p:spPr>
          <a:xfrm>
            <a:off x="-51436" y="23861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リリース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4D2D85A-01B2-453A-BD3A-C12104051E9C}"/>
              </a:ext>
            </a:extLst>
          </p:cNvPr>
          <p:cNvSpPr/>
          <p:nvPr/>
        </p:nvSpPr>
        <p:spPr>
          <a:xfrm>
            <a:off x="1115533" y="903677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72BD72-9F6C-4B45-B954-1B83C2DD1FD1}"/>
              </a:ext>
            </a:extLst>
          </p:cNvPr>
          <p:cNvSpPr txBox="1"/>
          <p:nvPr/>
        </p:nvSpPr>
        <p:spPr>
          <a:xfrm>
            <a:off x="1217665" y="942352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変更</a:t>
            </a:r>
            <a:endParaRPr kumimoji="1" lang="ja-JP" altLang="en-US" sz="13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F72298E-2DCD-4E08-848F-1881A68BF4BA}"/>
              </a:ext>
            </a:extLst>
          </p:cNvPr>
          <p:cNvSpPr txBox="1"/>
          <p:nvPr/>
        </p:nvSpPr>
        <p:spPr>
          <a:xfrm>
            <a:off x="1277406" y="2145847"/>
            <a:ext cx="101822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ユーザー名</a:t>
            </a:r>
            <a:endParaRPr lang="en-US" altLang="ja-JP" sz="1300" dirty="0"/>
          </a:p>
          <a:p>
            <a:r>
              <a:rPr lang="ja-JP" altLang="en-US" sz="1300" dirty="0"/>
              <a:t>パスワード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確認ボタン</a:t>
            </a:r>
            <a:br>
              <a:rPr lang="en-US" altLang="ja-JP" sz="1300" dirty="0"/>
            </a:b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C20FA-9F86-4947-B363-E5A59B084F4B}"/>
              </a:ext>
            </a:extLst>
          </p:cNvPr>
          <p:cNvSpPr/>
          <p:nvPr/>
        </p:nvSpPr>
        <p:spPr>
          <a:xfrm>
            <a:off x="1104368" y="2071639"/>
            <a:ext cx="1297176" cy="1120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98C75E-7205-48B4-BB8E-42225D467835}"/>
              </a:ext>
            </a:extLst>
          </p:cNvPr>
          <p:cNvSpPr txBox="1"/>
          <p:nvPr/>
        </p:nvSpPr>
        <p:spPr>
          <a:xfrm>
            <a:off x="1043411" y="15294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確認ページへ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E915E06-D30A-42DB-AE54-CDC25BDE47F0}"/>
              </a:ext>
            </a:extLst>
          </p:cNvPr>
          <p:cNvSpPr/>
          <p:nvPr/>
        </p:nvSpPr>
        <p:spPr>
          <a:xfrm>
            <a:off x="2764268" y="878554"/>
            <a:ext cx="1636808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6605BF5-5A26-4397-8469-6865ADED3E2C}"/>
              </a:ext>
            </a:extLst>
          </p:cNvPr>
          <p:cNvSpPr txBox="1"/>
          <p:nvPr/>
        </p:nvSpPr>
        <p:spPr>
          <a:xfrm>
            <a:off x="2895728" y="939000"/>
            <a:ext cx="16479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変更</a:t>
            </a:r>
            <a:r>
              <a:rPr lang="en-US" altLang="ja-JP" sz="1300" dirty="0"/>
              <a:t>(</a:t>
            </a:r>
            <a:r>
              <a:rPr lang="ja-JP" altLang="en-US" sz="1300" dirty="0"/>
              <a:t>確認ページ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045A09E-86CB-481F-9B25-39B353692900}"/>
              </a:ext>
            </a:extLst>
          </p:cNvPr>
          <p:cNvSpPr txBox="1"/>
          <p:nvPr/>
        </p:nvSpPr>
        <p:spPr>
          <a:xfrm>
            <a:off x="3083058" y="2131926"/>
            <a:ext cx="101822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ユーザー名</a:t>
            </a:r>
            <a:endParaRPr lang="en-US" altLang="ja-JP" sz="1300" dirty="0"/>
          </a:p>
          <a:p>
            <a:r>
              <a:rPr lang="ja-JP" altLang="en-US" sz="1300" dirty="0"/>
              <a:t>パスワード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変更ボタン</a:t>
            </a:r>
            <a:br>
              <a:rPr lang="en-US" altLang="ja-JP" sz="1300" dirty="0"/>
            </a:b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A535CB5-CED9-485A-B46E-B33FB9D7EAD7}"/>
              </a:ext>
            </a:extLst>
          </p:cNvPr>
          <p:cNvSpPr/>
          <p:nvPr/>
        </p:nvSpPr>
        <p:spPr>
          <a:xfrm>
            <a:off x="2764616" y="2057717"/>
            <a:ext cx="1636459" cy="1120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49018E1-180D-4C65-84DD-A75381E99130}"/>
              </a:ext>
            </a:extLst>
          </p:cNvPr>
          <p:cNvSpPr/>
          <p:nvPr/>
        </p:nvSpPr>
        <p:spPr>
          <a:xfrm>
            <a:off x="6668458" y="878554"/>
            <a:ext cx="1808473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C655597-CF43-430B-9821-A9B4B33B83FF}"/>
              </a:ext>
            </a:extLst>
          </p:cNvPr>
          <p:cNvSpPr txBox="1"/>
          <p:nvPr/>
        </p:nvSpPr>
        <p:spPr>
          <a:xfrm>
            <a:off x="6832748" y="916053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削除</a:t>
            </a:r>
            <a:endParaRPr kumimoji="1" lang="ja-JP" altLang="en-US" sz="13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7885F92-1B5B-4B05-83DD-0DF8FDA1FCBD}"/>
              </a:ext>
            </a:extLst>
          </p:cNvPr>
          <p:cNvSpPr txBox="1"/>
          <p:nvPr/>
        </p:nvSpPr>
        <p:spPr>
          <a:xfrm>
            <a:off x="7071529" y="2107367"/>
            <a:ext cx="118494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登録された</a:t>
            </a:r>
            <a:br>
              <a:rPr lang="en-US" altLang="ja-JP" sz="1300" dirty="0"/>
            </a:br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削除</a:t>
            </a:r>
            <a:br>
              <a:rPr lang="en-US" altLang="ja-JP" sz="1300" dirty="0"/>
            </a:br>
            <a:endParaRPr lang="en-US" altLang="ja-JP" sz="1300" dirty="0"/>
          </a:p>
          <a:p>
            <a:r>
              <a:rPr lang="ja-JP" altLang="en-US" sz="1300" dirty="0"/>
              <a:t>削除ボタン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EED4AE2-2EC2-49FE-9745-93A0FF131408}"/>
              </a:ext>
            </a:extLst>
          </p:cNvPr>
          <p:cNvSpPr/>
          <p:nvPr/>
        </p:nvSpPr>
        <p:spPr>
          <a:xfrm>
            <a:off x="6722731" y="2060291"/>
            <a:ext cx="1754200" cy="1398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12B77F2-5645-4CC9-B510-546B4092DC3F}"/>
              </a:ext>
            </a:extLst>
          </p:cNvPr>
          <p:cNvSpPr/>
          <p:nvPr/>
        </p:nvSpPr>
        <p:spPr>
          <a:xfrm>
            <a:off x="4712023" y="878554"/>
            <a:ext cx="1636808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E93374F-09FF-4C6A-8892-EBBD22324E8A}"/>
              </a:ext>
            </a:extLst>
          </p:cNvPr>
          <p:cNvSpPr txBox="1"/>
          <p:nvPr/>
        </p:nvSpPr>
        <p:spPr>
          <a:xfrm>
            <a:off x="4822217" y="962559"/>
            <a:ext cx="16479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変更</a:t>
            </a:r>
            <a:r>
              <a:rPr lang="en-US" altLang="ja-JP" sz="1300" dirty="0"/>
              <a:t>(</a:t>
            </a:r>
            <a:r>
              <a:rPr lang="ja-JP" altLang="en-US" sz="1300" dirty="0"/>
              <a:t>完了ページ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8091033-24A1-4E86-BB6E-E10B4B2E16A6}"/>
              </a:ext>
            </a:extLst>
          </p:cNvPr>
          <p:cNvSpPr txBox="1"/>
          <p:nvPr/>
        </p:nvSpPr>
        <p:spPr>
          <a:xfrm>
            <a:off x="4712023" y="2230470"/>
            <a:ext cx="1636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ユーザー情報の</a:t>
            </a:r>
            <a:endParaRPr lang="en-US" altLang="ja-JP" sz="1200" dirty="0"/>
          </a:p>
          <a:p>
            <a:r>
              <a:rPr lang="ja-JP" altLang="en-US" sz="1200" dirty="0"/>
              <a:t>変更が完了しました。</a:t>
            </a:r>
            <a:endParaRPr lang="en-US" altLang="ja-JP" sz="12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AF35184-6809-4CEE-AEF3-B6D6AD22E2BE}"/>
              </a:ext>
            </a:extLst>
          </p:cNvPr>
          <p:cNvSpPr/>
          <p:nvPr/>
        </p:nvSpPr>
        <p:spPr>
          <a:xfrm>
            <a:off x="4712371" y="2070643"/>
            <a:ext cx="1636459" cy="762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F89AA20-D0C0-43F2-9FA7-B76AD2CAEDEA}"/>
              </a:ext>
            </a:extLst>
          </p:cNvPr>
          <p:cNvSpPr/>
          <p:nvPr/>
        </p:nvSpPr>
        <p:spPr>
          <a:xfrm>
            <a:off x="8793323" y="878554"/>
            <a:ext cx="1479891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DCC05BD-6109-45B0-A412-73611CE64F0C}"/>
              </a:ext>
            </a:extLst>
          </p:cNvPr>
          <p:cNvSpPr txBox="1"/>
          <p:nvPr/>
        </p:nvSpPr>
        <p:spPr>
          <a:xfrm>
            <a:off x="8861858" y="952611"/>
            <a:ext cx="1479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ユーザー情報</a:t>
            </a:r>
            <a:br>
              <a:rPr lang="en-US" altLang="ja-JP" sz="1300" dirty="0"/>
            </a:br>
            <a:r>
              <a:rPr lang="ja-JP" altLang="en-US" sz="1300" dirty="0"/>
              <a:t>削除</a:t>
            </a:r>
            <a:r>
              <a:rPr lang="en-US" altLang="ja-JP" sz="1300" dirty="0"/>
              <a:t>(</a:t>
            </a:r>
            <a:r>
              <a:rPr lang="ja-JP" altLang="en-US" sz="1300" dirty="0"/>
              <a:t>完了ページ</a:t>
            </a:r>
            <a:r>
              <a:rPr lang="en-US" altLang="ja-JP" sz="1300" dirty="0"/>
              <a:t>)</a:t>
            </a:r>
            <a:endParaRPr kumimoji="1" lang="ja-JP" altLang="en-US" sz="13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68E1B02-E402-475B-9241-639CA7C87CF2}"/>
              </a:ext>
            </a:extLst>
          </p:cNvPr>
          <p:cNvSpPr txBox="1"/>
          <p:nvPr/>
        </p:nvSpPr>
        <p:spPr>
          <a:xfrm>
            <a:off x="8736101" y="2158270"/>
            <a:ext cx="15371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00" dirty="0"/>
              <a:t>今までご利用いただきありがとうございました。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485FE25-0B52-4F22-98E2-614D9EBE4DA6}"/>
              </a:ext>
            </a:extLst>
          </p:cNvPr>
          <p:cNvSpPr/>
          <p:nvPr/>
        </p:nvSpPr>
        <p:spPr>
          <a:xfrm>
            <a:off x="8782158" y="2068350"/>
            <a:ext cx="1537113" cy="1398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F7B50E0-9381-4734-8874-7178B46B92E9}"/>
              </a:ext>
            </a:extLst>
          </p:cNvPr>
          <p:cNvSpPr txBox="1"/>
          <p:nvPr/>
        </p:nvSpPr>
        <p:spPr>
          <a:xfrm>
            <a:off x="2861962" y="15294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完了ページへ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184D931-F76C-4CD7-A07C-24E84AF55511}"/>
              </a:ext>
            </a:extLst>
          </p:cNvPr>
          <p:cNvSpPr txBox="1"/>
          <p:nvPr/>
        </p:nvSpPr>
        <p:spPr>
          <a:xfrm>
            <a:off x="6943289" y="15294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完了ページへ</a:t>
            </a:r>
          </a:p>
        </p:txBody>
      </p:sp>
    </p:spTree>
    <p:extLst>
      <p:ext uri="{BB962C8B-B14F-4D97-AF65-F5344CB8AC3E}">
        <p14:creationId xmlns:p14="http://schemas.microsoft.com/office/powerpoint/2010/main" val="9965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DA2E18-9C65-47A0-A970-15E591A70A1C}"/>
              </a:ext>
            </a:extLst>
          </p:cNvPr>
          <p:cNvCxnSpPr>
            <a:cxnSpLocks/>
          </p:cNvCxnSpPr>
          <p:nvPr/>
        </p:nvCxnSpPr>
        <p:spPr>
          <a:xfrm>
            <a:off x="935221" y="656405"/>
            <a:ext cx="31893" cy="555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94DBE4-99E9-4C04-8566-0199B575E874}"/>
              </a:ext>
            </a:extLst>
          </p:cNvPr>
          <p:cNvCxnSpPr/>
          <p:nvPr/>
        </p:nvCxnSpPr>
        <p:spPr>
          <a:xfrm>
            <a:off x="202019" y="1924493"/>
            <a:ext cx="11780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D636B-3AB0-48EA-AE5A-2E9E7553CF5C}"/>
              </a:ext>
            </a:extLst>
          </p:cNvPr>
          <p:cNvSpPr txBox="1"/>
          <p:nvPr/>
        </p:nvSpPr>
        <p:spPr>
          <a:xfrm>
            <a:off x="-51436" y="23861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リリース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A651C70-7CF8-4145-8122-391281AD6890}"/>
              </a:ext>
            </a:extLst>
          </p:cNvPr>
          <p:cNvSpPr/>
          <p:nvPr/>
        </p:nvSpPr>
        <p:spPr>
          <a:xfrm>
            <a:off x="3170027" y="825906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402FC38-F8D2-4AE1-9CA6-0F69D0643CE5}"/>
              </a:ext>
            </a:extLst>
          </p:cNvPr>
          <p:cNvSpPr txBox="1"/>
          <p:nvPr/>
        </p:nvSpPr>
        <p:spPr>
          <a:xfrm>
            <a:off x="3293425" y="93956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利用規約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0B82F5C-567D-4A68-BB2D-7CEB818F66ED}"/>
              </a:ext>
            </a:extLst>
          </p:cNvPr>
          <p:cNvSpPr txBox="1"/>
          <p:nvPr/>
        </p:nvSpPr>
        <p:spPr>
          <a:xfrm>
            <a:off x="3129874" y="2313245"/>
            <a:ext cx="135165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利用規約の内容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485E86E-4487-4224-A396-3AABA81A20B1}"/>
              </a:ext>
            </a:extLst>
          </p:cNvPr>
          <p:cNvSpPr/>
          <p:nvPr/>
        </p:nvSpPr>
        <p:spPr>
          <a:xfrm>
            <a:off x="3158862" y="2163990"/>
            <a:ext cx="1235576" cy="463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B740CAB-24E2-46C8-957F-9A64AA1ED328}"/>
              </a:ext>
            </a:extLst>
          </p:cNvPr>
          <p:cNvSpPr/>
          <p:nvPr/>
        </p:nvSpPr>
        <p:spPr>
          <a:xfrm>
            <a:off x="6405972" y="825906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D29478C-7BEC-4F0E-B6E2-15F0873286BE}"/>
              </a:ext>
            </a:extLst>
          </p:cNvPr>
          <p:cNvSpPr txBox="1"/>
          <p:nvPr/>
        </p:nvSpPr>
        <p:spPr>
          <a:xfrm>
            <a:off x="6507254" y="899498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お問い合わせ</a:t>
            </a:r>
            <a:endParaRPr kumimoji="1" lang="en-US" altLang="ja-JP" sz="1200" dirty="0"/>
          </a:p>
          <a:p>
            <a:r>
              <a:rPr lang="en-US" altLang="ja-JP" sz="1200" dirty="0"/>
              <a:t>(</a:t>
            </a:r>
            <a:r>
              <a:rPr lang="ja-JP" altLang="en-US" sz="1200" dirty="0"/>
              <a:t>確認ページ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9D5886E-478E-4E14-9DCE-D322FAD8F0B2}"/>
              </a:ext>
            </a:extLst>
          </p:cNvPr>
          <p:cNvSpPr/>
          <p:nvPr/>
        </p:nvSpPr>
        <p:spPr>
          <a:xfrm>
            <a:off x="6405972" y="2163990"/>
            <a:ext cx="1297176" cy="139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64A9ECB-D185-4AB1-8537-4A6A3D6B5ECD}"/>
              </a:ext>
            </a:extLst>
          </p:cNvPr>
          <p:cNvSpPr txBox="1"/>
          <p:nvPr/>
        </p:nvSpPr>
        <p:spPr>
          <a:xfrm>
            <a:off x="6405972" y="236453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メールアドレス</a:t>
            </a:r>
            <a:endParaRPr kumimoji="1" lang="ja-JP" altLang="en-US" sz="105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7C903CF-A3FC-4708-A835-3A6D0A67E834}"/>
              </a:ext>
            </a:extLst>
          </p:cNvPr>
          <p:cNvSpPr txBox="1"/>
          <p:nvPr/>
        </p:nvSpPr>
        <p:spPr>
          <a:xfrm>
            <a:off x="6405972" y="269490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内容</a:t>
            </a:r>
            <a:endParaRPr kumimoji="1" lang="ja-JP" altLang="en-US" sz="105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F80D1A7-64FE-46C2-995F-90ABBE6F04A0}"/>
              </a:ext>
            </a:extLst>
          </p:cNvPr>
          <p:cNvSpPr txBox="1"/>
          <p:nvPr/>
        </p:nvSpPr>
        <p:spPr>
          <a:xfrm>
            <a:off x="6405972" y="302527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送信ボタン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0353F3-4B21-4F8F-985B-14CF0E862B9D}"/>
              </a:ext>
            </a:extLst>
          </p:cNvPr>
          <p:cNvSpPr/>
          <p:nvPr/>
        </p:nvSpPr>
        <p:spPr>
          <a:xfrm>
            <a:off x="1352580" y="825906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1FEC51-0C48-43C4-843D-48EEC6F66261}"/>
              </a:ext>
            </a:extLst>
          </p:cNvPr>
          <p:cNvSpPr txBox="1"/>
          <p:nvPr/>
        </p:nvSpPr>
        <p:spPr>
          <a:xfrm>
            <a:off x="1432791" y="95458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チュートリアル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6B585-D0A1-4E5B-BC1F-4147C8120604}"/>
              </a:ext>
            </a:extLst>
          </p:cNvPr>
          <p:cNvSpPr txBox="1"/>
          <p:nvPr/>
        </p:nvSpPr>
        <p:spPr>
          <a:xfrm>
            <a:off x="1312427" y="2238199"/>
            <a:ext cx="1351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チュートリアル</a:t>
            </a:r>
            <a:br>
              <a:rPr lang="en-US" altLang="ja-JP" sz="1300" dirty="0"/>
            </a:br>
            <a:r>
              <a:rPr lang="ja-JP" altLang="en-US" sz="1300" dirty="0"/>
              <a:t>の内容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6F0C84-EF34-407B-B597-BBC67C818811}"/>
              </a:ext>
            </a:extLst>
          </p:cNvPr>
          <p:cNvSpPr/>
          <p:nvPr/>
        </p:nvSpPr>
        <p:spPr>
          <a:xfrm>
            <a:off x="1341415" y="2163990"/>
            <a:ext cx="1235576" cy="631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742A5E-1A01-47F9-9199-12BA7926059C}"/>
              </a:ext>
            </a:extLst>
          </p:cNvPr>
          <p:cNvSpPr/>
          <p:nvPr/>
        </p:nvSpPr>
        <p:spPr>
          <a:xfrm>
            <a:off x="4701498" y="825906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452847-616E-4324-B582-4EDC8009060E}"/>
              </a:ext>
            </a:extLst>
          </p:cNvPr>
          <p:cNvSpPr txBox="1"/>
          <p:nvPr/>
        </p:nvSpPr>
        <p:spPr>
          <a:xfrm>
            <a:off x="4796088" y="993885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お問い合わせ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5D7339-47FC-4D0F-A775-8936D2635874}"/>
              </a:ext>
            </a:extLst>
          </p:cNvPr>
          <p:cNvSpPr/>
          <p:nvPr/>
        </p:nvSpPr>
        <p:spPr>
          <a:xfrm>
            <a:off x="4701498" y="2163990"/>
            <a:ext cx="1297176" cy="139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40201A-423C-4B7F-A9BE-032E4F62FC7F}"/>
              </a:ext>
            </a:extLst>
          </p:cNvPr>
          <p:cNvSpPr txBox="1"/>
          <p:nvPr/>
        </p:nvSpPr>
        <p:spPr>
          <a:xfrm>
            <a:off x="4701498" y="236453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メールアドレス</a:t>
            </a:r>
            <a:endParaRPr kumimoji="1" lang="ja-JP" altLang="en-US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B2CBD0-BF73-48A4-B8F8-F9CCA8664485}"/>
              </a:ext>
            </a:extLst>
          </p:cNvPr>
          <p:cNvSpPr txBox="1"/>
          <p:nvPr/>
        </p:nvSpPr>
        <p:spPr>
          <a:xfrm>
            <a:off x="4701498" y="269490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内容</a:t>
            </a:r>
            <a:endParaRPr kumimoji="1" lang="ja-JP" altLang="en-US" sz="105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89EBCD-3A7E-4659-BAD0-6F4051C29FCA}"/>
              </a:ext>
            </a:extLst>
          </p:cNvPr>
          <p:cNvSpPr txBox="1"/>
          <p:nvPr/>
        </p:nvSpPr>
        <p:spPr>
          <a:xfrm>
            <a:off x="4701498" y="3025272"/>
            <a:ext cx="1202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投稿確認</a:t>
            </a:r>
            <a:r>
              <a:rPr kumimoji="1" lang="ja-JP" altLang="en-US" sz="1050" dirty="0"/>
              <a:t>タン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27A430-4D80-4285-9572-7A54603C0202}"/>
              </a:ext>
            </a:extLst>
          </p:cNvPr>
          <p:cNvSpPr txBox="1"/>
          <p:nvPr/>
        </p:nvSpPr>
        <p:spPr>
          <a:xfrm>
            <a:off x="4671866" y="1510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確認ページへ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A3EC7A-4DA2-48AC-826F-B13F10958CBA}"/>
              </a:ext>
            </a:extLst>
          </p:cNvPr>
          <p:cNvSpPr/>
          <p:nvPr/>
        </p:nvSpPr>
        <p:spPr>
          <a:xfrm>
            <a:off x="8075069" y="825906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8F5823-2889-485A-BFD7-A1F99D1E3B14}"/>
              </a:ext>
            </a:extLst>
          </p:cNvPr>
          <p:cNvSpPr txBox="1"/>
          <p:nvPr/>
        </p:nvSpPr>
        <p:spPr>
          <a:xfrm>
            <a:off x="8169659" y="893923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お問い合わせ</a:t>
            </a:r>
            <a:endParaRPr kumimoji="1" lang="en-US" altLang="ja-JP" sz="1200" dirty="0"/>
          </a:p>
          <a:p>
            <a:r>
              <a:rPr lang="en-US" altLang="ja-JP" sz="1200" dirty="0"/>
              <a:t>(</a:t>
            </a:r>
            <a:r>
              <a:rPr lang="ja-JP" altLang="en-US" sz="1200" dirty="0"/>
              <a:t>完了ページ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BD37AA-4426-4825-A7AE-DA962A0588BC}"/>
              </a:ext>
            </a:extLst>
          </p:cNvPr>
          <p:cNvSpPr/>
          <p:nvPr/>
        </p:nvSpPr>
        <p:spPr>
          <a:xfrm>
            <a:off x="8075069" y="2163990"/>
            <a:ext cx="1297176" cy="139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C7A729-DB2F-4766-A3B1-CB82C2D6F9E1}"/>
              </a:ext>
            </a:extLst>
          </p:cNvPr>
          <p:cNvSpPr txBox="1"/>
          <p:nvPr/>
        </p:nvSpPr>
        <p:spPr>
          <a:xfrm>
            <a:off x="8075069" y="2369589"/>
            <a:ext cx="12025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お問い合わせ</a:t>
            </a:r>
            <a:endParaRPr lang="en-US" altLang="ja-JP" sz="1050" dirty="0"/>
          </a:p>
          <a:p>
            <a:r>
              <a:rPr kumimoji="1" lang="ja-JP" altLang="en-US" sz="1050" dirty="0"/>
              <a:t>いただきありがとうございます。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F88A9F4-7BF6-477B-8AD0-06F7A14CC9CF}"/>
              </a:ext>
            </a:extLst>
          </p:cNvPr>
          <p:cNvSpPr/>
          <p:nvPr/>
        </p:nvSpPr>
        <p:spPr>
          <a:xfrm>
            <a:off x="9668939" y="825906"/>
            <a:ext cx="1749382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9F0E04-5549-4867-9527-61EE7655A014}"/>
              </a:ext>
            </a:extLst>
          </p:cNvPr>
          <p:cNvSpPr txBox="1"/>
          <p:nvPr/>
        </p:nvSpPr>
        <p:spPr>
          <a:xfrm>
            <a:off x="9737474" y="913358"/>
            <a:ext cx="15696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ユーザーオプション</a:t>
            </a:r>
            <a:endParaRPr kumimoji="1" lang="en-US" altLang="ja-JP" sz="1200" dirty="0"/>
          </a:p>
          <a:p>
            <a:endParaRPr kumimoji="1" lang="ja-JP" altLang="en-US" sz="13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9DE4A9-9B8C-412B-BDE1-3FF5E9D37232}"/>
              </a:ext>
            </a:extLst>
          </p:cNvPr>
          <p:cNvSpPr txBox="1"/>
          <p:nvPr/>
        </p:nvSpPr>
        <p:spPr>
          <a:xfrm>
            <a:off x="9611717" y="2321038"/>
            <a:ext cx="15371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7D9112C-E3AA-4E75-95DB-34EAE13ED581}"/>
              </a:ext>
            </a:extLst>
          </p:cNvPr>
          <p:cNvSpPr/>
          <p:nvPr/>
        </p:nvSpPr>
        <p:spPr>
          <a:xfrm>
            <a:off x="9657774" y="2163990"/>
            <a:ext cx="1537113" cy="103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6A02E3-7A1C-4225-9345-3CCE3D915397}"/>
              </a:ext>
            </a:extLst>
          </p:cNvPr>
          <p:cNvSpPr txBox="1"/>
          <p:nvPr/>
        </p:nvSpPr>
        <p:spPr>
          <a:xfrm>
            <a:off x="9733058" y="2246618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ユーザー情報変更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 dirty="0"/>
              <a:t>アカウント削除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 dirty="0"/>
              <a:t>ログアウト</a:t>
            </a:r>
            <a:endParaRPr kumimoji="1" lang="ja-JP" altLang="en-US" sz="12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7F3368-CDE6-4180-B5D3-10ED97CFC534}"/>
              </a:ext>
            </a:extLst>
          </p:cNvPr>
          <p:cNvSpPr txBox="1"/>
          <p:nvPr/>
        </p:nvSpPr>
        <p:spPr>
          <a:xfrm>
            <a:off x="6340542" y="15010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完了ページへ</a:t>
            </a:r>
          </a:p>
        </p:txBody>
      </p:sp>
    </p:spTree>
    <p:extLst>
      <p:ext uri="{BB962C8B-B14F-4D97-AF65-F5344CB8AC3E}">
        <p14:creationId xmlns:p14="http://schemas.microsoft.com/office/powerpoint/2010/main" val="280308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DA2E18-9C65-47A0-A970-15E591A70A1C}"/>
              </a:ext>
            </a:extLst>
          </p:cNvPr>
          <p:cNvCxnSpPr>
            <a:cxnSpLocks/>
          </p:cNvCxnSpPr>
          <p:nvPr/>
        </p:nvCxnSpPr>
        <p:spPr>
          <a:xfrm>
            <a:off x="935221" y="656405"/>
            <a:ext cx="31893" cy="555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94DBE4-99E9-4C04-8566-0199B575E874}"/>
              </a:ext>
            </a:extLst>
          </p:cNvPr>
          <p:cNvCxnSpPr/>
          <p:nvPr/>
        </p:nvCxnSpPr>
        <p:spPr>
          <a:xfrm>
            <a:off x="202019" y="1924493"/>
            <a:ext cx="11780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D636B-3AB0-48EA-AE5A-2E9E7553CF5C}"/>
              </a:ext>
            </a:extLst>
          </p:cNvPr>
          <p:cNvSpPr txBox="1"/>
          <p:nvPr/>
        </p:nvSpPr>
        <p:spPr>
          <a:xfrm>
            <a:off x="-51436" y="23861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リリース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80C057A-467C-49BF-8FAC-196EFDEB995E}"/>
              </a:ext>
            </a:extLst>
          </p:cNvPr>
          <p:cNvSpPr/>
          <p:nvPr/>
        </p:nvSpPr>
        <p:spPr>
          <a:xfrm>
            <a:off x="1170430" y="850648"/>
            <a:ext cx="1479891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9AF419-88A8-4D41-A13E-5954D5196A8D}"/>
              </a:ext>
            </a:extLst>
          </p:cNvPr>
          <p:cNvSpPr txBox="1"/>
          <p:nvPr/>
        </p:nvSpPr>
        <p:spPr>
          <a:xfrm>
            <a:off x="1293829" y="960266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管理画面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6ECA16-1E7F-400E-92E2-058951CCA963}"/>
              </a:ext>
            </a:extLst>
          </p:cNvPr>
          <p:cNvSpPr txBox="1"/>
          <p:nvPr/>
        </p:nvSpPr>
        <p:spPr>
          <a:xfrm>
            <a:off x="1293829" y="2252764"/>
            <a:ext cx="15371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00" dirty="0"/>
              <a:t>Id</a:t>
            </a:r>
          </a:p>
          <a:p>
            <a:r>
              <a:rPr lang="ja-JP" altLang="en-US" sz="1300" dirty="0"/>
              <a:t>名前</a:t>
            </a:r>
            <a:endParaRPr lang="en-US" altLang="ja-JP" sz="1300" dirty="0"/>
          </a:p>
          <a:p>
            <a:r>
              <a:rPr lang="ja-JP" altLang="en-US" sz="1300" dirty="0"/>
              <a:t>メールアドレス</a:t>
            </a:r>
            <a:endParaRPr lang="en-US" altLang="ja-JP" sz="1300" dirty="0"/>
          </a:p>
          <a:p>
            <a:r>
              <a:rPr lang="ja-JP" altLang="en-US" sz="1300" dirty="0"/>
              <a:t>投稿日時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削除ボタン</a:t>
            </a: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AB6B828-52EF-4017-9D90-EB9A3E4B3274}"/>
              </a:ext>
            </a:extLst>
          </p:cNvPr>
          <p:cNvSpPr/>
          <p:nvPr/>
        </p:nvSpPr>
        <p:spPr>
          <a:xfrm>
            <a:off x="1159265" y="2164047"/>
            <a:ext cx="1537113" cy="1398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B4B4FA3-E320-4E96-8888-19934DAA86B7}"/>
              </a:ext>
            </a:extLst>
          </p:cNvPr>
          <p:cNvSpPr/>
          <p:nvPr/>
        </p:nvSpPr>
        <p:spPr>
          <a:xfrm>
            <a:off x="2983209" y="850648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E499EE-8FF8-4811-9B7F-45642C0651A7}"/>
              </a:ext>
            </a:extLst>
          </p:cNvPr>
          <p:cNvSpPr/>
          <p:nvPr/>
        </p:nvSpPr>
        <p:spPr>
          <a:xfrm>
            <a:off x="2983209" y="2164047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BDCA5B-0B66-4482-A9AA-614862D709A2}"/>
              </a:ext>
            </a:extLst>
          </p:cNvPr>
          <p:cNvSpPr txBox="1"/>
          <p:nvPr/>
        </p:nvSpPr>
        <p:spPr>
          <a:xfrm>
            <a:off x="2981321" y="2235970"/>
            <a:ext cx="13580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/>
              <a:t>Email/</a:t>
            </a:r>
            <a:r>
              <a:rPr kumimoji="1" lang="ja-JP" altLang="en-US" sz="1300" dirty="0"/>
              <a:t>パスワー</a:t>
            </a:r>
            <a:endParaRPr kumimoji="1" lang="en-US" altLang="ja-JP" sz="1300" dirty="0"/>
          </a:p>
          <a:p>
            <a:r>
              <a:rPr kumimoji="1" lang="ja-JP" altLang="en-US" sz="1300" dirty="0"/>
              <a:t>ド</a:t>
            </a:r>
            <a:r>
              <a:rPr lang="ja-JP" altLang="en-US" sz="1300" dirty="0"/>
              <a:t>でログイン</a:t>
            </a:r>
            <a:endParaRPr kumimoji="1" lang="ja-JP" altLang="en-US" sz="13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F8C6FD-0BF9-464B-9C91-2DB11E4432E6}"/>
              </a:ext>
            </a:extLst>
          </p:cNvPr>
          <p:cNvSpPr txBox="1"/>
          <p:nvPr/>
        </p:nvSpPr>
        <p:spPr>
          <a:xfrm>
            <a:off x="3106607" y="962307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ログイン</a:t>
            </a:r>
            <a:endParaRPr lang="en-US" altLang="ja-JP" sz="1300" dirty="0"/>
          </a:p>
          <a:p>
            <a:r>
              <a:rPr lang="ja-JP" altLang="en-US" sz="1300" dirty="0"/>
              <a:t>ページ</a:t>
            </a:r>
            <a:endParaRPr lang="en-US" altLang="ja-JP" sz="13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C9CADAF-47F5-4C86-BC45-7355C8DD9703}"/>
              </a:ext>
            </a:extLst>
          </p:cNvPr>
          <p:cNvSpPr/>
          <p:nvPr/>
        </p:nvSpPr>
        <p:spPr>
          <a:xfrm>
            <a:off x="3011765" y="3089268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A32D7-EE2D-46DE-ADB1-931CCEE43C70}"/>
              </a:ext>
            </a:extLst>
          </p:cNvPr>
          <p:cNvSpPr txBox="1"/>
          <p:nvPr/>
        </p:nvSpPr>
        <p:spPr>
          <a:xfrm>
            <a:off x="2961266" y="31194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過去の投稿データ</a:t>
            </a:r>
            <a:br>
              <a:rPr kumimoji="1" lang="en-US" altLang="ja-JP" sz="1200" dirty="0"/>
            </a:br>
            <a:r>
              <a:rPr kumimoji="1" lang="ja-JP" altLang="en-US" sz="1200" dirty="0"/>
              <a:t>表示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7E4497-071B-4551-AAD2-1B5EF648DB67}"/>
              </a:ext>
            </a:extLst>
          </p:cNvPr>
          <p:cNvSpPr/>
          <p:nvPr/>
        </p:nvSpPr>
        <p:spPr>
          <a:xfrm>
            <a:off x="6393257" y="850648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E67B00-B5C9-4152-A5E3-D8A118AB19F3}"/>
              </a:ext>
            </a:extLst>
          </p:cNvPr>
          <p:cNvSpPr txBox="1"/>
          <p:nvPr/>
        </p:nvSpPr>
        <p:spPr>
          <a:xfrm>
            <a:off x="6459425" y="958735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トップページ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AF51B65-1835-4BAC-8F1A-5ACDDCDD10CB}"/>
              </a:ext>
            </a:extLst>
          </p:cNvPr>
          <p:cNvSpPr/>
          <p:nvPr/>
        </p:nvSpPr>
        <p:spPr>
          <a:xfrm>
            <a:off x="6406260" y="3089268"/>
            <a:ext cx="1297176" cy="3199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320B1A-2B2F-4399-AEDB-CFF19ADE318B}"/>
              </a:ext>
            </a:extLst>
          </p:cNvPr>
          <p:cNvSpPr txBox="1"/>
          <p:nvPr/>
        </p:nvSpPr>
        <p:spPr>
          <a:xfrm>
            <a:off x="6406260" y="3180774"/>
            <a:ext cx="135165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新着順に洋食</a:t>
            </a:r>
            <a:endParaRPr kumimoji="1" lang="en-US" altLang="ja-JP" sz="1300" dirty="0"/>
          </a:p>
          <a:p>
            <a:r>
              <a:rPr lang="ja-JP" altLang="en-US" sz="1300" dirty="0"/>
              <a:t>店を並べる。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画像</a:t>
            </a:r>
            <a:r>
              <a:rPr lang="en-US" altLang="ja-JP" sz="1300" dirty="0"/>
              <a:t>4</a:t>
            </a:r>
            <a:r>
              <a:rPr lang="ja-JP" altLang="en-US" sz="1300" dirty="0"/>
              <a:t>枚横一列</a:t>
            </a:r>
            <a:endParaRPr lang="en-US" altLang="ja-JP" sz="1300" dirty="0"/>
          </a:p>
          <a:p>
            <a:r>
              <a:rPr lang="ja-JP" altLang="en-US" sz="1300" dirty="0"/>
              <a:t>に表示</a:t>
            </a:r>
            <a:endParaRPr lang="en-US" altLang="ja-JP" sz="1300" dirty="0"/>
          </a:p>
          <a:p>
            <a:endParaRPr lang="en-US" altLang="ja-JP" sz="1300" dirty="0"/>
          </a:p>
          <a:p>
            <a:endParaRPr kumimoji="1" lang="en-US" altLang="ja-JP" sz="1300" dirty="0"/>
          </a:p>
          <a:p>
            <a:r>
              <a:rPr lang="ja-JP" altLang="en-US" sz="1300" dirty="0"/>
              <a:t>写真と駅名が</a:t>
            </a:r>
            <a:endParaRPr lang="en-US" altLang="ja-JP" sz="1300" dirty="0"/>
          </a:p>
          <a:p>
            <a:r>
              <a:rPr kumimoji="1" lang="ja-JP" altLang="en-US" sz="1300" dirty="0"/>
              <a:t>表示される。</a:t>
            </a:r>
            <a:endParaRPr kumimoji="1" lang="en-US" altLang="ja-JP" sz="1300" dirty="0"/>
          </a:p>
          <a:p>
            <a:r>
              <a:rPr kumimoji="1" lang="ja-JP" altLang="en-US" sz="1300" dirty="0"/>
              <a:t>画像をクリック</a:t>
            </a:r>
            <a:endParaRPr kumimoji="1" lang="en-US" altLang="ja-JP" sz="1300" dirty="0"/>
          </a:p>
          <a:p>
            <a:r>
              <a:rPr lang="ja-JP" altLang="en-US" sz="1300" dirty="0"/>
              <a:t>すると詳細ぺ</a:t>
            </a:r>
            <a:endParaRPr lang="en-US" altLang="ja-JP" sz="1300" dirty="0"/>
          </a:p>
          <a:p>
            <a:r>
              <a:rPr kumimoji="1" lang="ja-JP" altLang="en-US" sz="1300" dirty="0"/>
              <a:t>ージに飛ぶ。</a:t>
            </a:r>
            <a:endParaRPr kumimoji="1" lang="en-US" altLang="ja-JP" sz="1300" dirty="0"/>
          </a:p>
          <a:p>
            <a:endParaRPr kumimoji="1" lang="en-US" altLang="ja-JP" sz="1300" dirty="0"/>
          </a:p>
          <a:p>
            <a:r>
              <a:rPr lang="ja-JP" altLang="en-US" sz="1300" dirty="0"/>
              <a:t>いいねボタン</a:t>
            </a:r>
            <a:endParaRPr kumimoji="1" lang="en-US" altLang="ja-JP" sz="1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EF4F70-1FB5-4B57-A84D-F542A5437D43}"/>
              </a:ext>
            </a:extLst>
          </p:cNvPr>
          <p:cNvSpPr txBox="1"/>
          <p:nvPr/>
        </p:nvSpPr>
        <p:spPr>
          <a:xfrm>
            <a:off x="6451144" y="219549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駅名を選択して</a:t>
            </a:r>
            <a:endParaRPr lang="en-US" altLang="ja-JP" sz="1200" dirty="0"/>
          </a:p>
          <a:p>
            <a:r>
              <a:rPr kumimoji="1" lang="ja-JP" altLang="en-US" sz="1200" dirty="0"/>
              <a:t>検索ボタンを押</a:t>
            </a:r>
            <a:br>
              <a:rPr kumimoji="1" lang="en-US" altLang="ja-JP" sz="1200" dirty="0"/>
            </a:br>
            <a:r>
              <a:rPr kumimoji="1" lang="ja-JP" altLang="en-US" sz="1200" dirty="0"/>
              <a:t>す。</a:t>
            </a:r>
            <a:endParaRPr kumimoji="1" lang="en-US" altLang="ja-JP" sz="12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CF06C03-9BB8-4292-997D-6BA761C0CE51}"/>
              </a:ext>
            </a:extLst>
          </p:cNvPr>
          <p:cNvSpPr/>
          <p:nvPr/>
        </p:nvSpPr>
        <p:spPr>
          <a:xfrm>
            <a:off x="6406260" y="2172280"/>
            <a:ext cx="1297176" cy="663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013F8F-716E-4DF2-84F0-108201C9D662}"/>
              </a:ext>
            </a:extLst>
          </p:cNvPr>
          <p:cNvSpPr/>
          <p:nvPr/>
        </p:nvSpPr>
        <p:spPr>
          <a:xfrm>
            <a:off x="8184093" y="850648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B22CFF4-EBD7-4A36-B4E3-0D03C837E800}"/>
              </a:ext>
            </a:extLst>
          </p:cNvPr>
          <p:cNvSpPr txBox="1"/>
          <p:nvPr/>
        </p:nvSpPr>
        <p:spPr>
          <a:xfrm>
            <a:off x="8194143" y="943361"/>
            <a:ext cx="11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洋食店詳細ページ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147B4C3-B965-4087-94E4-2471FE26A6BB}"/>
              </a:ext>
            </a:extLst>
          </p:cNvPr>
          <p:cNvSpPr/>
          <p:nvPr/>
        </p:nvSpPr>
        <p:spPr>
          <a:xfrm>
            <a:off x="8163351" y="2164047"/>
            <a:ext cx="1297176" cy="4178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516F8E0-5323-47FC-8BA9-4EA84061CF1E}"/>
              </a:ext>
            </a:extLst>
          </p:cNvPr>
          <p:cNvSpPr txBox="1"/>
          <p:nvPr/>
        </p:nvSpPr>
        <p:spPr>
          <a:xfrm>
            <a:off x="8217827" y="2342383"/>
            <a:ext cx="101822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投稿データ</a:t>
            </a:r>
            <a:br>
              <a:rPr lang="en-US" altLang="ja-JP" sz="1300" dirty="0"/>
            </a:br>
            <a:r>
              <a:rPr lang="ja-JP" altLang="en-US" sz="1300" dirty="0"/>
              <a:t>店名</a:t>
            </a:r>
            <a:endParaRPr lang="en-US" altLang="ja-JP" sz="1300" dirty="0"/>
          </a:p>
          <a:p>
            <a:r>
              <a:rPr lang="ja-JP" altLang="en-US" sz="1300" dirty="0"/>
              <a:t>写真</a:t>
            </a:r>
            <a:br>
              <a:rPr lang="en-US" altLang="ja-JP" sz="1300" dirty="0"/>
            </a:br>
            <a:r>
              <a:rPr lang="ja-JP" altLang="en-US" sz="1300" dirty="0"/>
              <a:t>駅名</a:t>
            </a:r>
            <a:br>
              <a:rPr lang="en-US" altLang="ja-JP" sz="1300" dirty="0"/>
            </a:br>
            <a:r>
              <a:rPr lang="ja-JP" altLang="en-US" sz="1300" dirty="0"/>
              <a:t>電話</a:t>
            </a:r>
            <a:br>
              <a:rPr lang="en-US" altLang="ja-JP" sz="1300" dirty="0"/>
            </a:br>
            <a:r>
              <a:rPr lang="ja-JP" altLang="en-US" sz="1300" dirty="0"/>
              <a:t>住所</a:t>
            </a:r>
            <a:br>
              <a:rPr lang="en-US" altLang="ja-JP" sz="1300" dirty="0"/>
            </a:br>
            <a:r>
              <a:rPr lang="ja-JP" altLang="en-US" sz="1300" dirty="0"/>
              <a:t>定休日</a:t>
            </a:r>
            <a:br>
              <a:rPr lang="en-US" altLang="ja-JP" sz="1300" dirty="0"/>
            </a:br>
            <a:r>
              <a:rPr lang="en-US" altLang="ja-JP" sz="1300" dirty="0"/>
              <a:t>URL</a:t>
            </a:r>
          </a:p>
          <a:p>
            <a:r>
              <a:rPr lang="ja-JP" altLang="en-US" sz="1300" dirty="0"/>
              <a:t>創業年数</a:t>
            </a:r>
            <a:endParaRPr lang="en-US" altLang="ja-JP" sz="1300" dirty="0"/>
          </a:p>
          <a:p>
            <a:r>
              <a:rPr lang="ja-JP" altLang="en-US" sz="1300" dirty="0"/>
              <a:t>料金単価</a:t>
            </a:r>
            <a:endParaRPr lang="en-US" altLang="ja-JP" sz="1300" dirty="0"/>
          </a:p>
          <a:p>
            <a:r>
              <a:rPr lang="ja-JP" altLang="en-US" sz="1300" dirty="0"/>
              <a:t>雰囲気</a:t>
            </a:r>
            <a:endParaRPr lang="en-US" altLang="ja-JP" sz="1300" dirty="0"/>
          </a:p>
          <a:p>
            <a:r>
              <a:rPr lang="ja-JP" altLang="en-US" sz="1300" dirty="0"/>
              <a:t>営業時間</a:t>
            </a:r>
            <a:endParaRPr lang="en-US" altLang="ja-JP" sz="1300" dirty="0"/>
          </a:p>
          <a:p>
            <a:r>
              <a:rPr lang="ja-JP" altLang="en-US" sz="1300" dirty="0"/>
              <a:t>評価</a:t>
            </a:r>
            <a:r>
              <a:rPr lang="en-US" altLang="ja-JP" sz="1300" dirty="0"/>
              <a:t>(</a:t>
            </a:r>
            <a:r>
              <a:rPr lang="ja-JP" altLang="en-US" sz="1300" dirty="0"/>
              <a:t>☆</a:t>
            </a:r>
            <a:r>
              <a:rPr lang="en-US" altLang="ja-JP" sz="1300" dirty="0"/>
              <a:t>)</a:t>
            </a:r>
          </a:p>
          <a:p>
            <a:r>
              <a:rPr lang="ja-JP" altLang="en-US" sz="1300" dirty="0"/>
              <a:t>口コミ</a:t>
            </a:r>
            <a:endParaRPr lang="en-US" altLang="ja-JP" sz="1300" dirty="0"/>
          </a:p>
          <a:p>
            <a:r>
              <a:rPr lang="ja-JP" altLang="en-US" sz="1300" dirty="0"/>
              <a:t>いいね数</a:t>
            </a:r>
            <a:endParaRPr lang="en-US" altLang="ja-JP" sz="1300" dirty="0"/>
          </a:p>
          <a:p>
            <a:endParaRPr lang="en-US" altLang="ja-JP" sz="1300" dirty="0"/>
          </a:p>
          <a:p>
            <a:br>
              <a:rPr lang="en-US" altLang="ja-JP" sz="1300" dirty="0"/>
            </a:br>
            <a:endParaRPr lang="en-US" altLang="ja-JP" sz="1300" dirty="0"/>
          </a:p>
          <a:p>
            <a:br>
              <a:rPr lang="en-US" altLang="ja-JP" sz="1300" dirty="0"/>
            </a:br>
            <a:endParaRPr lang="ja-JP" altLang="en-US" sz="13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E8AD0C-51A0-46F3-AB44-0964B4B1D5C4}"/>
              </a:ext>
            </a:extLst>
          </p:cNvPr>
          <p:cNvSpPr/>
          <p:nvPr/>
        </p:nvSpPr>
        <p:spPr>
          <a:xfrm>
            <a:off x="4602421" y="850648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313791-D2F2-4EB9-BEB5-7BBE73C7310F}"/>
              </a:ext>
            </a:extLst>
          </p:cNvPr>
          <p:cNvSpPr/>
          <p:nvPr/>
        </p:nvSpPr>
        <p:spPr>
          <a:xfrm>
            <a:off x="4602421" y="2164046"/>
            <a:ext cx="1297176" cy="1692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BA53D6-1F90-4DD0-9DC5-C5B2AFE46891}"/>
              </a:ext>
            </a:extLst>
          </p:cNvPr>
          <p:cNvSpPr txBox="1"/>
          <p:nvPr/>
        </p:nvSpPr>
        <p:spPr>
          <a:xfrm>
            <a:off x="4602421" y="2273067"/>
            <a:ext cx="135165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 dirty="0"/>
              <a:t>投稿したデータ</a:t>
            </a:r>
            <a:endParaRPr kumimoji="1" lang="en-US" altLang="ja-JP" sz="1300" dirty="0"/>
          </a:p>
          <a:p>
            <a:r>
              <a:rPr lang="ja-JP" altLang="en-US" sz="1300" dirty="0"/>
              <a:t>を表示</a:t>
            </a:r>
            <a:endParaRPr lang="en-US" altLang="ja-JP" sz="1300" dirty="0"/>
          </a:p>
          <a:p>
            <a:endParaRPr lang="en-US" altLang="ja-JP" sz="1300" dirty="0"/>
          </a:p>
          <a:p>
            <a:r>
              <a:rPr lang="ja-JP" altLang="en-US" sz="1300" dirty="0"/>
              <a:t>店名</a:t>
            </a:r>
            <a:endParaRPr lang="en-US" altLang="ja-JP" sz="1300" dirty="0"/>
          </a:p>
          <a:p>
            <a:r>
              <a:rPr lang="ja-JP" altLang="en-US" sz="1300" dirty="0"/>
              <a:t>写真</a:t>
            </a:r>
            <a:endParaRPr lang="en-US" altLang="ja-JP" sz="1300" dirty="0"/>
          </a:p>
          <a:p>
            <a:r>
              <a:rPr lang="ja-JP" altLang="en-US" sz="1300" dirty="0"/>
              <a:t>投稿日時</a:t>
            </a:r>
            <a:endParaRPr lang="en-US" altLang="ja-JP" sz="1300" dirty="0"/>
          </a:p>
          <a:p>
            <a:endParaRPr kumimoji="1" lang="en-US" altLang="ja-JP" sz="1300" dirty="0"/>
          </a:p>
          <a:p>
            <a:endParaRPr kumimoji="1" lang="en-US" altLang="ja-JP" sz="13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97357A-FABF-4FB5-AAE8-3DBB801025CD}"/>
              </a:ext>
            </a:extLst>
          </p:cNvPr>
          <p:cNvSpPr txBox="1"/>
          <p:nvPr/>
        </p:nvSpPr>
        <p:spPr>
          <a:xfrm>
            <a:off x="4725819" y="962307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196852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DA2E18-9C65-47A0-A970-15E591A70A1C}"/>
              </a:ext>
            </a:extLst>
          </p:cNvPr>
          <p:cNvCxnSpPr>
            <a:cxnSpLocks/>
          </p:cNvCxnSpPr>
          <p:nvPr/>
        </p:nvCxnSpPr>
        <p:spPr>
          <a:xfrm>
            <a:off x="935221" y="656405"/>
            <a:ext cx="31893" cy="555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94DBE4-99E9-4C04-8566-0199B575E874}"/>
              </a:ext>
            </a:extLst>
          </p:cNvPr>
          <p:cNvCxnSpPr/>
          <p:nvPr/>
        </p:nvCxnSpPr>
        <p:spPr>
          <a:xfrm>
            <a:off x="202019" y="1924493"/>
            <a:ext cx="11780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D636B-3AB0-48EA-AE5A-2E9E7553CF5C}"/>
              </a:ext>
            </a:extLst>
          </p:cNvPr>
          <p:cNvSpPr txBox="1"/>
          <p:nvPr/>
        </p:nvSpPr>
        <p:spPr>
          <a:xfrm>
            <a:off x="-51436" y="23861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リリース</a:t>
            </a:r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211BBC-184D-499D-8D04-D3678BA35762}"/>
              </a:ext>
            </a:extLst>
          </p:cNvPr>
          <p:cNvSpPr/>
          <p:nvPr/>
        </p:nvSpPr>
        <p:spPr>
          <a:xfrm>
            <a:off x="1600286" y="935934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BE8CD9-BABC-4F15-BFA5-D5B414F6501A}"/>
              </a:ext>
            </a:extLst>
          </p:cNvPr>
          <p:cNvSpPr txBox="1"/>
          <p:nvPr/>
        </p:nvSpPr>
        <p:spPr>
          <a:xfrm>
            <a:off x="1666454" y="1027710"/>
            <a:ext cx="110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トップページ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2C4ACF-4D11-4E18-9F8C-869DB0E426AF}"/>
              </a:ext>
            </a:extLst>
          </p:cNvPr>
          <p:cNvSpPr/>
          <p:nvPr/>
        </p:nvSpPr>
        <p:spPr>
          <a:xfrm>
            <a:off x="1637583" y="2200674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A64DCA-B6DD-46DD-8910-2DB1DD39D0AD}"/>
              </a:ext>
            </a:extLst>
          </p:cNvPr>
          <p:cNvSpPr txBox="1"/>
          <p:nvPr/>
        </p:nvSpPr>
        <p:spPr>
          <a:xfrm>
            <a:off x="1546637" y="2200674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ランキング順</a:t>
            </a:r>
            <a:br>
              <a:rPr kumimoji="1" lang="en-US" altLang="ja-JP" sz="1100" dirty="0"/>
            </a:br>
            <a:r>
              <a:rPr kumimoji="1" lang="en-US" altLang="ja-JP" sz="1100" dirty="0"/>
              <a:t>(</a:t>
            </a:r>
            <a:r>
              <a:rPr kumimoji="1" lang="ja-JP" altLang="en-US" sz="1100" dirty="0"/>
              <a:t>いいね数</a:t>
            </a:r>
            <a:r>
              <a:rPr kumimoji="1" lang="en-US" altLang="ja-JP" sz="1100" dirty="0"/>
              <a:t>)</a:t>
            </a:r>
          </a:p>
          <a:p>
            <a:r>
              <a:rPr lang="ja-JP" altLang="en-US" sz="1100" dirty="0"/>
              <a:t>ナビゲーションバー</a:t>
            </a:r>
            <a:endParaRPr kumimoji="1" lang="en-US" altLang="ja-JP" sz="11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9EBC54B-E30D-405F-BEE2-7428DF03016D}"/>
              </a:ext>
            </a:extLst>
          </p:cNvPr>
          <p:cNvSpPr/>
          <p:nvPr/>
        </p:nvSpPr>
        <p:spPr>
          <a:xfrm>
            <a:off x="1642785" y="2963517"/>
            <a:ext cx="1297176" cy="55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C4290E8-2EA6-4876-9A67-FE3B7B3FBFDD}"/>
              </a:ext>
            </a:extLst>
          </p:cNvPr>
          <p:cNvSpPr txBox="1"/>
          <p:nvPr/>
        </p:nvSpPr>
        <p:spPr>
          <a:xfrm>
            <a:off x="1551839" y="2963517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画像にクロスフェー</a:t>
            </a:r>
            <a:endParaRPr lang="en-US" altLang="ja-JP" sz="1100" dirty="0"/>
          </a:p>
          <a:p>
            <a:r>
              <a:rPr kumimoji="1" lang="ja-JP" altLang="en-US" sz="1100" dirty="0"/>
              <a:t>ドアニメーション</a:t>
            </a:r>
            <a:endParaRPr kumimoji="1" lang="en-US" altLang="ja-JP" sz="1100" dirty="0"/>
          </a:p>
          <a:p>
            <a:r>
              <a:rPr lang="ja-JP" altLang="en-US" sz="1100" dirty="0"/>
              <a:t>を追加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14222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419</Words>
  <Application>Microsoft Office PowerPoint</Application>
  <PresentationFormat>ワイド画面</PresentationFormat>
  <Paragraphs>164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陸 加藤</dc:creator>
  <cp:lastModifiedBy>陸 加藤</cp:lastModifiedBy>
  <cp:revision>7</cp:revision>
  <dcterms:created xsi:type="dcterms:W3CDTF">2020-07-13T06:29:32Z</dcterms:created>
  <dcterms:modified xsi:type="dcterms:W3CDTF">2020-07-13T07:28:45Z</dcterms:modified>
</cp:coreProperties>
</file>