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74" r:id="rId3"/>
    <p:sldId id="298" r:id="rId4"/>
    <p:sldId id="259" r:id="rId5"/>
    <p:sldId id="260" r:id="rId6"/>
    <p:sldId id="282" r:id="rId7"/>
    <p:sldId id="266" r:id="rId8"/>
    <p:sldId id="267" r:id="rId9"/>
    <p:sldId id="270" r:id="rId10"/>
    <p:sldId id="293" r:id="rId11"/>
    <p:sldId id="290" r:id="rId12"/>
    <p:sldId id="292" r:id="rId13"/>
    <p:sldId id="273" r:id="rId14"/>
    <p:sldId id="275" r:id="rId15"/>
    <p:sldId id="296" r:id="rId16"/>
    <p:sldId id="277" r:id="rId17"/>
    <p:sldId id="278" r:id="rId18"/>
    <p:sldId id="281" r:id="rId19"/>
    <p:sldId id="279" r:id="rId20"/>
    <p:sldId id="271" r:id="rId21"/>
    <p:sldId id="294" r:id="rId22"/>
    <p:sldId id="297" r:id="rId23"/>
    <p:sldId id="272" r:id="rId24"/>
    <p:sldId id="261" r:id="rId25"/>
    <p:sldId id="287" r:id="rId26"/>
    <p:sldId id="289" r:id="rId27"/>
    <p:sldId id="256" r:id="rId28"/>
    <p:sldId id="257" r:id="rId29"/>
    <p:sldId id="295" r:id="rId30"/>
  </p:sldIdLst>
  <p:sldSz cx="12192000" cy="6858000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陸 加藤" initials="陸" lastIdx="1" clrIdx="0">
    <p:extLst>
      <p:ext uri="{19B8F6BF-5375-455C-9EA6-DF929625EA0E}">
        <p15:presenceInfo xmlns:p15="http://schemas.microsoft.com/office/powerpoint/2012/main" userId="a258ea25b67bbb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8874" autoAdjust="0"/>
  </p:normalViewPr>
  <p:slideViewPr>
    <p:cSldViewPr snapToGrid="0">
      <p:cViewPr varScale="1">
        <p:scale>
          <a:sx n="60" d="100"/>
          <a:sy n="60" d="100"/>
        </p:scale>
        <p:origin x="9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D3B02-A89A-425C-A1E7-42E6BF573A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E6C6D-2D2B-4F50-83BC-0930F8585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43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ユーザー新規登録ページ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730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洋食店登録確認ページ</a:t>
            </a:r>
            <a:r>
              <a:rPr kumimoji="1" lang="en-US" altLang="ja-JP" dirty="0"/>
              <a:t>(4/4)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00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ログアウトページ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4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ログアウトページ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582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ユーザー情報変更ページ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85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ユーザー情報変更確認ページ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285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ユーザー情報完了ページ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695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ユーザー情報削除ページ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7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ユーザー情報削除ページ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464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チュートリアル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703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利用規約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69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ユーザー新規登録確認ページ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678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・お問い合わせ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2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・お問い合わせ確認ページ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881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お問い合わせ完了ページ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385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ユーザー情報オプション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729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管理画面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618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ログインページ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904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マイページ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936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・トップページ</a:t>
            </a:r>
            <a:r>
              <a:rPr kumimoji="1" lang="en-US" altLang="ja-JP" dirty="0"/>
              <a:t>(1/2)</a:t>
            </a:r>
          </a:p>
          <a:p>
            <a:r>
              <a:rPr kumimoji="1" lang="ja-JP" altLang="en-US" dirty="0"/>
              <a:t>駅名を選択し、検索を押すと検索の下に洋食店が出てくる。</a:t>
            </a:r>
            <a:endParaRPr kumimoji="1" lang="en-US" altLang="ja-JP" dirty="0"/>
          </a:p>
          <a:p>
            <a:r>
              <a:rPr kumimoji="1" lang="ja-JP" altLang="en-US" dirty="0"/>
              <a:t>選択は複数選択可能。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081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トップページ</a:t>
            </a:r>
            <a:r>
              <a:rPr kumimoji="1" lang="en-US" altLang="ja-JP" dirty="0"/>
              <a:t>(2/2)</a:t>
            </a:r>
          </a:p>
          <a:p>
            <a:r>
              <a:rPr kumimoji="1" lang="ja-JP" altLang="en-US" dirty="0"/>
              <a:t>検索した店が出てくる。</a:t>
            </a:r>
            <a:endParaRPr kumimoji="1" lang="en-US" altLang="ja-JP" dirty="0"/>
          </a:p>
          <a:p>
            <a:r>
              <a:rPr kumimoji="1" lang="ja-JP" altLang="en-US" dirty="0"/>
              <a:t>店の表示は</a:t>
            </a:r>
            <a:r>
              <a:rPr kumimoji="1" lang="en-US" altLang="ja-JP" dirty="0"/>
              <a:t>4</a:t>
            </a:r>
            <a:r>
              <a:rPr kumimoji="1" lang="ja-JP" altLang="en-US" dirty="0"/>
              <a:t>件表示され、全て表示ボタンを押すと残りが出てくる。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80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トップページ詳細ページ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86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ユーザー新規登録完了ページ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64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洋食店登録ページ</a:t>
            </a:r>
            <a:r>
              <a:rPr kumimoji="1" lang="en-US" altLang="ja-JP" dirty="0"/>
              <a:t>(1/3)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6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洋食店登録ページ</a:t>
            </a:r>
            <a:r>
              <a:rPr kumimoji="1" lang="en-US" altLang="ja-JP" dirty="0"/>
              <a:t>(2/3)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038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洋食店登録ページ</a:t>
            </a:r>
            <a:r>
              <a:rPr kumimoji="1" lang="en-US" altLang="ja-JP" dirty="0"/>
              <a:t>(3/3)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39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洋食店登録確認ページ</a:t>
            </a:r>
            <a:r>
              <a:rPr kumimoji="1" lang="en-US" altLang="ja-JP" dirty="0"/>
              <a:t>(1/4)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313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洋食店登録確認ページ</a:t>
            </a:r>
            <a:r>
              <a:rPr kumimoji="1" lang="en-US" altLang="ja-JP" dirty="0"/>
              <a:t>(2/4)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7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洋食店登録確認ページ</a:t>
            </a:r>
            <a:r>
              <a:rPr kumimoji="1" lang="en-US" altLang="ja-JP" dirty="0"/>
              <a:t>(3/4)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5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0F5D1-570E-4B8D-B12D-3A8D01EA3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75D394-CB8B-4467-91C6-9CE940081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117AE-FFFF-4EC4-9222-385144DF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6E6B27-8CE6-483B-B4D7-1CF5B7B2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076115-0197-4F1B-8943-49396CFA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681DE-4A05-452D-8E18-2180B7BF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E41DAE-F1CF-48DA-9AEC-1FB6A856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DF7EA-28FD-4CEC-9591-F0E87A54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5B38C9-9BDB-42AB-B6B9-D4943E08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0F27E2-9213-41CD-A7E1-6874DAD1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8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5D4683-C580-49DD-90D1-B8ADB30B4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552B2-72F7-47DE-81F5-DF3892F38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B4D83-8C0C-4608-A4E4-C6C32A71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FCDBE-918A-4133-AC0D-1C16A9B1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13B978-02DD-48FE-B67C-FEA42F0E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B185F-B670-4E35-9AFF-83A19212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EECB2-BF19-42B1-A991-C0CE31322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0F421-F2C4-4150-B4EF-3CC104CC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BC837-F5C4-430D-A86A-D5149A6B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9DECB-5CD7-4697-8C17-B9A41232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43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31145-C31F-4DBA-955D-287DAFBC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6CCE2C-797D-41CB-909F-547EB5C2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B81A5B-1E63-4C18-91FD-880B4F61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339C3-754C-4975-8E9A-9062C9D9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23799F-709F-48A9-95C5-BD1FAFF8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30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2B4B3-6378-47B2-8B1A-1E362878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2D678A-8798-4314-ACCC-6570B72F1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F18044-ECE6-40DA-8D88-03F48C31A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8AECB2-F94D-4DCC-B1F7-BD7E6A7A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CF5B5-AB70-4309-B776-1A57ABAE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CE8E1B-C9C7-4B85-BC56-6B7FFBE0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4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AA586-DA87-4D25-B467-6B4B3DA2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05344F-9D64-48D9-A22F-75D0CD7B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2E582C-E8C7-43B4-902D-91FB1751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97D995-7E23-4C89-8582-C8C3F12D4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9DAA99-9ADE-4B98-BC2C-542D96F26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0FEFE5-F732-4BE2-97D6-3612CDF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50BB05-CFB4-4D38-B214-2DEDB03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2F59B7-B5BC-4089-9C63-700B0B08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47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83726-8A72-4724-A88D-DCF37AEB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07D8F4-3F07-4739-9CED-4813D252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DEA698-789B-419B-B54D-6CDAFCEA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671DAF-3E61-43D5-A3FB-C0536566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87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A3A6DD-E03D-4E97-B4DD-63F1DD86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BE2F8F-4192-437F-8852-D0BD556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A3B7E1-5472-4845-9757-700265D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8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B7AA7-08F4-40D6-9AA9-1EFD1714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C749F8-125C-4767-83F3-EDAE9BD5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BB9D70-B11A-428F-B185-20126D2A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9F953-789A-43CA-958F-FE5DA5EE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5D71CC-D5F6-4A88-A853-6994201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C9F49C-6387-4165-8593-B2433480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B97A5-BF48-4D65-8914-1854D213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AED64F-6353-4720-8600-F446B9CD4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B1CB38-6D70-45FF-BCFD-FDBFCB8C6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DE72F8-FF39-4F16-BDD5-7CE5D4CD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60101B-D937-488D-ACA7-5B5B9F9A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B77AF1-E379-4A42-BCE1-E2839E50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6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3E0A0-25FE-4275-9561-215C62F9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CF28E6-F240-4471-8177-8C66D35E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0079F9-3279-4CF8-8E69-D5BE5C16D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A3A9-6737-474E-B744-90A7ABBCA9AC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FC3FC-8F12-4111-9E00-E64DEDE6C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63C257-C43E-4C9A-8AEC-AEEAB30A0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425CDC-AAB0-4B1E-8E7B-3EB013755540}"/>
              </a:ext>
            </a:extLst>
          </p:cNvPr>
          <p:cNvSpPr txBox="1"/>
          <p:nvPr/>
        </p:nvSpPr>
        <p:spPr>
          <a:xfrm>
            <a:off x="3770602" y="439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新規登録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FB1095-573B-46B0-A29E-BAF61B78FD0C}"/>
              </a:ext>
            </a:extLst>
          </p:cNvPr>
          <p:cNvSpPr txBox="1"/>
          <p:nvPr/>
        </p:nvSpPr>
        <p:spPr>
          <a:xfrm>
            <a:off x="3770602" y="1040685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名前</a:t>
            </a:r>
            <a:r>
              <a:rPr lang="en-US" altLang="ja-JP" dirty="0"/>
              <a:t>(</a:t>
            </a:r>
            <a:r>
              <a:rPr lang="ja-JP" altLang="en-US" dirty="0"/>
              <a:t>名字と名前の間は</a:t>
            </a:r>
            <a:r>
              <a:rPr lang="en-US" altLang="ja-JP" dirty="0"/>
              <a:t>1</a:t>
            </a:r>
            <a:r>
              <a:rPr lang="ja-JP" altLang="en-US" dirty="0"/>
              <a:t>行空けてください。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3953D-A46E-46EB-933E-9157A91297CE}"/>
              </a:ext>
            </a:extLst>
          </p:cNvPr>
          <p:cNvSpPr txBox="1"/>
          <p:nvPr/>
        </p:nvSpPr>
        <p:spPr>
          <a:xfrm>
            <a:off x="3770602" y="22969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メールアドレス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DD9059-0694-4446-9EEF-A133E4C47DB7}"/>
              </a:ext>
            </a:extLst>
          </p:cNvPr>
          <p:cNvSpPr txBox="1"/>
          <p:nvPr/>
        </p:nvSpPr>
        <p:spPr>
          <a:xfrm>
            <a:off x="3770602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D58E1D-E6EA-4586-BDBF-F73B6EE62894}"/>
              </a:ext>
            </a:extLst>
          </p:cNvPr>
          <p:cNvSpPr txBox="1"/>
          <p:nvPr/>
        </p:nvSpPr>
        <p:spPr>
          <a:xfrm>
            <a:off x="3770602" y="462233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  <a:r>
              <a:rPr kumimoji="1" lang="en-US" altLang="ja-JP" dirty="0"/>
              <a:t>(</a:t>
            </a:r>
            <a:r>
              <a:rPr kumimoji="1" lang="ja-JP" altLang="en-US" dirty="0"/>
              <a:t>確認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33F6C06-3823-4757-A5BD-351C0CB3C797}"/>
              </a:ext>
            </a:extLst>
          </p:cNvPr>
          <p:cNvSpPr/>
          <p:nvPr/>
        </p:nvSpPr>
        <p:spPr>
          <a:xfrm>
            <a:off x="3857955" y="1641654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039C1C7-4312-4F00-9881-E8A8EBE68095}"/>
              </a:ext>
            </a:extLst>
          </p:cNvPr>
          <p:cNvSpPr/>
          <p:nvPr/>
        </p:nvSpPr>
        <p:spPr>
          <a:xfrm>
            <a:off x="3857955" y="2822107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C7F63A4-FABF-4C26-8211-D170452905AC}"/>
              </a:ext>
            </a:extLst>
          </p:cNvPr>
          <p:cNvSpPr/>
          <p:nvPr/>
        </p:nvSpPr>
        <p:spPr>
          <a:xfrm>
            <a:off x="3857955" y="3892274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851C3CC-0ACF-4F30-893E-F5CDAC1A510F}"/>
              </a:ext>
            </a:extLst>
          </p:cNvPr>
          <p:cNvSpPr/>
          <p:nvPr/>
        </p:nvSpPr>
        <p:spPr>
          <a:xfrm>
            <a:off x="3857955" y="5101272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6015380-BF8B-43C4-9034-B55B1F222094}"/>
              </a:ext>
            </a:extLst>
          </p:cNvPr>
          <p:cNvSpPr/>
          <p:nvPr/>
        </p:nvSpPr>
        <p:spPr>
          <a:xfrm>
            <a:off x="3863752" y="5896629"/>
            <a:ext cx="2052416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BDD098-1289-49D2-91F0-564D94EC8191}"/>
              </a:ext>
            </a:extLst>
          </p:cNvPr>
          <p:cNvSpPr txBox="1"/>
          <p:nvPr/>
        </p:nvSpPr>
        <p:spPr>
          <a:xfrm>
            <a:off x="4038120" y="59409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確認画面に進む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80EB9C3-9C4C-4863-92CE-FFCE66752ED3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F80D2C-22BD-4761-9A6E-9FF86C104F99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28B043-AAC0-40E0-BD1C-B98BE68CD833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547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8F7848-DD3F-4163-9845-615CCBA89D1C}"/>
              </a:ext>
            </a:extLst>
          </p:cNvPr>
          <p:cNvSpPr txBox="1"/>
          <p:nvPr/>
        </p:nvSpPr>
        <p:spPr>
          <a:xfrm>
            <a:off x="4180029" y="5528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こちらで間違いないですか？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751BA14-0CA8-4A68-A17F-41E3C061E3A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DEB38E-A14C-4F1A-8D67-5B465B5D2B03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2C2F1D5-5AED-400B-8FB4-964FAD6758B1}"/>
              </a:ext>
            </a:extLst>
          </p:cNvPr>
          <p:cNvSpPr/>
          <p:nvPr/>
        </p:nvSpPr>
        <p:spPr>
          <a:xfrm>
            <a:off x="4466086" y="5138768"/>
            <a:ext cx="1014846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1B1989C-E51A-45F7-A119-0C6B54E061B0}"/>
              </a:ext>
            </a:extLst>
          </p:cNvPr>
          <p:cNvSpPr txBox="1"/>
          <p:nvPr/>
        </p:nvSpPr>
        <p:spPr>
          <a:xfrm>
            <a:off x="4650343" y="51609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登録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76BF4F-AA63-4AC1-9E1B-2D7E618D76C9}"/>
              </a:ext>
            </a:extLst>
          </p:cNvPr>
          <p:cNvSpPr txBox="1"/>
          <p:nvPr/>
        </p:nvSpPr>
        <p:spPr>
          <a:xfrm>
            <a:off x="4309907" y="1204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口コミ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556C6E-D804-4214-842E-2A84C37EF733}"/>
              </a:ext>
            </a:extLst>
          </p:cNvPr>
          <p:cNvSpPr/>
          <p:nvPr/>
        </p:nvSpPr>
        <p:spPr>
          <a:xfrm>
            <a:off x="4408167" y="1855842"/>
            <a:ext cx="2729210" cy="250908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2AD06DC-06D9-47A8-80D4-B1B28ABBE978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ADAC15-77D0-41F3-91A2-E0258C8E4E98}"/>
              </a:ext>
            </a:extLst>
          </p:cNvPr>
          <p:cNvSpPr txBox="1"/>
          <p:nvPr/>
        </p:nvSpPr>
        <p:spPr>
          <a:xfrm>
            <a:off x="1108252" y="6586426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6BB9CA-42D7-4F20-A488-CCE9457A1261}"/>
              </a:ext>
            </a:extLst>
          </p:cNvPr>
          <p:cNvSpPr txBox="1"/>
          <p:nvPr/>
        </p:nvSpPr>
        <p:spPr>
          <a:xfrm>
            <a:off x="4126636" y="655324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717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957254-991C-4E48-8C23-686DB2E18E4E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8EC701-DBFF-44B8-965D-D823C763DF5C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CFF9C1-29CF-4476-A022-EDC70C807BB3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71F4A5-7DBB-4508-AEC1-4E95E937AE65}"/>
              </a:ext>
            </a:extLst>
          </p:cNvPr>
          <p:cNvSpPr txBox="1"/>
          <p:nvPr/>
        </p:nvSpPr>
        <p:spPr>
          <a:xfrm>
            <a:off x="4466086" y="82713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ログアウト確認ページ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5EC5AD-641E-415D-B44A-4C0502B5556F}"/>
              </a:ext>
            </a:extLst>
          </p:cNvPr>
          <p:cNvSpPr txBox="1"/>
          <p:nvPr/>
        </p:nvSpPr>
        <p:spPr>
          <a:xfrm>
            <a:off x="3390812" y="166800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ログアウト</a:t>
            </a:r>
            <a:r>
              <a:rPr kumimoji="1" lang="ja-JP" altLang="en-US" dirty="0"/>
              <a:t>しますが、よろしいでしょうか？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41C2529-F7C4-45FF-AECE-A79288F6656C}"/>
              </a:ext>
            </a:extLst>
          </p:cNvPr>
          <p:cNvSpPr/>
          <p:nvPr/>
        </p:nvSpPr>
        <p:spPr>
          <a:xfrm>
            <a:off x="4891681" y="2791922"/>
            <a:ext cx="1606725" cy="369333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E8EAB9-02B5-4FBE-8D2A-F9665E887243}"/>
              </a:ext>
            </a:extLst>
          </p:cNvPr>
          <p:cNvSpPr txBox="1"/>
          <p:nvPr/>
        </p:nvSpPr>
        <p:spPr>
          <a:xfrm>
            <a:off x="5066050" y="28362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ログアウト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81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957254-991C-4E48-8C23-686DB2E18E4E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8EC701-DBFF-44B8-965D-D823C763DF5C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CFF9C1-29CF-4476-A022-EDC70C807BB3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5EC5AD-641E-415D-B44A-4C0502B5556F}"/>
              </a:ext>
            </a:extLst>
          </p:cNvPr>
          <p:cNvSpPr txBox="1"/>
          <p:nvPr/>
        </p:nvSpPr>
        <p:spPr>
          <a:xfrm>
            <a:off x="4849505" y="16497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ログアウトしました。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944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425CDC-AAB0-4B1E-8E7B-3EB013755540}"/>
              </a:ext>
            </a:extLst>
          </p:cNvPr>
          <p:cNvSpPr txBox="1"/>
          <p:nvPr/>
        </p:nvSpPr>
        <p:spPr>
          <a:xfrm>
            <a:off x="3366565" y="4822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ユーザー情報変更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FB1095-573B-46B0-A29E-BAF61B78FD0C}"/>
              </a:ext>
            </a:extLst>
          </p:cNvPr>
          <p:cNvSpPr txBox="1"/>
          <p:nvPr/>
        </p:nvSpPr>
        <p:spPr>
          <a:xfrm>
            <a:off x="3366565" y="1083217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名前</a:t>
            </a:r>
            <a:r>
              <a:rPr lang="en-US" altLang="ja-JP" dirty="0"/>
              <a:t>(</a:t>
            </a:r>
            <a:r>
              <a:rPr lang="ja-JP" altLang="en-US" dirty="0"/>
              <a:t>名字と名前の間は</a:t>
            </a:r>
            <a:r>
              <a:rPr lang="en-US" altLang="ja-JP" dirty="0"/>
              <a:t>1</a:t>
            </a:r>
            <a:r>
              <a:rPr lang="ja-JP" altLang="en-US" dirty="0"/>
              <a:t>行空けてください。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3953D-A46E-46EB-933E-9157A91297CE}"/>
              </a:ext>
            </a:extLst>
          </p:cNvPr>
          <p:cNvSpPr txBox="1"/>
          <p:nvPr/>
        </p:nvSpPr>
        <p:spPr>
          <a:xfrm>
            <a:off x="3366565" y="23394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メールアドレス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DD9059-0694-4446-9EEF-A133E4C47DB7}"/>
              </a:ext>
            </a:extLst>
          </p:cNvPr>
          <p:cNvSpPr txBox="1"/>
          <p:nvPr/>
        </p:nvSpPr>
        <p:spPr>
          <a:xfrm>
            <a:off x="3366565" y="3471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D58E1D-E6EA-4586-BDBF-F73B6EE62894}"/>
              </a:ext>
            </a:extLst>
          </p:cNvPr>
          <p:cNvSpPr txBox="1"/>
          <p:nvPr/>
        </p:nvSpPr>
        <p:spPr>
          <a:xfrm>
            <a:off x="3366565" y="466487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  <a:r>
              <a:rPr kumimoji="1" lang="en-US" altLang="ja-JP" dirty="0"/>
              <a:t>(</a:t>
            </a:r>
            <a:r>
              <a:rPr kumimoji="1" lang="ja-JP" altLang="en-US" dirty="0"/>
              <a:t>確認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33F6C06-3823-4757-A5BD-351C0CB3C797}"/>
              </a:ext>
            </a:extLst>
          </p:cNvPr>
          <p:cNvSpPr/>
          <p:nvPr/>
        </p:nvSpPr>
        <p:spPr>
          <a:xfrm>
            <a:off x="3453918" y="1684186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039C1C7-4312-4F00-9881-E8A8EBE68095}"/>
              </a:ext>
            </a:extLst>
          </p:cNvPr>
          <p:cNvSpPr/>
          <p:nvPr/>
        </p:nvSpPr>
        <p:spPr>
          <a:xfrm>
            <a:off x="3453918" y="2864639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C7F63A4-FABF-4C26-8211-D170452905AC}"/>
              </a:ext>
            </a:extLst>
          </p:cNvPr>
          <p:cNvSpPr/>
          <p:nvPr/>
        </p:nvSpPr>
        <p:spPr>
          <a:xfrm>
            <a:off x="3453918" y="3934806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851C3CC-0ACF-4F30-893E-F5CDAC1A510F}"/>
              </a:ext>
            </a:extLst>
          </p:cNvPr>
          <p:cNvSpPr/>
          <p:nvPr/>
        </p:nvSpPr>
        <p:spPr>
          <a:xfrm>
            <a:off x="3453918" y="5143804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6015380-BF8B-43C4-9034-B55B1F222094}"/>
              </a:ext>
            </a:extLst>
          </p:cNvPr>
          <p:cNvSpPr/>
          <p:nvPr/>
        </p:nvSpPr>
        <p:spPr>
          <a:xfrm>
            <a:off x="3453918" y="5892190"/>
            <a:ext cx="1892676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BDD098-1289-49D2-91F0-564D94EC8191}"/>
              </a:ext>
            </a:extLst>
          </p:cNvPr>
          <p:cNvSpPr txBox="1"/>
          <p:nvPr/>
        </p:nvSpPr>
        <p:spPr>
          <a:xfrm>
            <a:off x="3546101" y="59364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確認画面に進む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D61F935-BE3C-4B72-BE91-FEE4D1F45579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9B8D2F5-8129-4A5C-9077-F5A8244281EF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DF7DCD-11D8-4E13-B742-3B3EE357F08F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4585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425CDC-AAB0-4B1E-8E7B-3EB013755540}"/>
              </a:ext>
            </a:extLst>
          </p:cNvPr>
          <p:cNvSpPr txBox="1"/>
          <p:nvPr/>
        </p:nvSpPr>
        <p:spPr>
          <a:xfrm>
            <a:off x="3770602" y="43971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こちらでお間違いないですか？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FB1095-573B-46B0-A29E-BAF61B78FD0C}"/>
              </a:ext>
            </a:extLst>
          </p:cNvPr>
          <p:cNvSpPr txBox="1"/>
          <p:nvPr/>
        </p:nvSpPr>
        <p:spPr>
          <a:xfrm>
            <a:off x="3770602" y="1040685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名前</a:t>
            </a:r>
            <a:r>
              <a:rPr lang="en-US" altLang="ja-JP" dirty="0"/>
              <a:t>(</a:t>
            </a:r>
            <a:r>
              <a:rPr lang="ja-JP" altLang="en-US" dirty="0"/>
              <a:t>名字と名前の間は</a:t>
            </a:r>
            <a:r>
              <a:rPr lang="en-US" altLang="ja-JP" dirty="0"/>
              <a:t>1</a:t>
            </a:r>
            <a:r>
              <a:rPr lang="ja-JP" altLang="en-US" dirty="0"/>
              <a:t>行空けてください。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3953D-A46E-46EB-933E-9157A91297CE}"/>
              </a:ext>
            </a:extLst>
          </p:cNvPr>
          <p:cNvSpPr txBox="1"/>
          <p:nvPr/>
        </p:nvSpPr>
        <p:spPr>
          <a:xfrm>
            <a:off x="3770602" y="22969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メールアドレス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DD9059-0694-4446-9EEF-A133E4C47DB7}"/>
              </a:ext>
            </a:extLst>
          </p:cNvPr>
          <p:cNvSpPr txBox="1"/>
          <p:nvPr/>
        </p:nvSpPr>
        <p:spPr>
          <a:xfrm>
            <a:off x="3770602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6015380-BF8B-43C4-9034-B55B1F222094}"/>
              </a:ext>
            </a:extLst>
          </p:cNvPr>
          <p:cNvSpPr/>
          <p:nvPr/>
        </p:nvSpPr>
        <p:spPr>
          <a:xfrm>
            <a:off x="3853862" y="4834261"/>
            <a:ext cx="1014846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BDD098-1289-49D2-91F0-564D94EC8191}"/>
              </a:ext>
            </a:extLst>
          </p:cNvPr>
          <p:cNvSpPr txBox="1"/>
          <p:nvPr/>
        </p:nvSpPr>
        <p:spPr>
          <a:xfrm>
            <a:off x="4038120" y="4856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9A4A2C-6C62-4ADF-956C-ADEADB33B515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6278D7-0535-4C6F-BE87-95682CD57712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4C4CFB-ADDC-444C-B0F3-904F6BC1AC8C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9989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957254-991C-4E48-8C23-686DB2E18E4E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8EC701-DBFF-44B8-965D-D823C763DF5C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CFF9C1-29CF-4476-A022-EDC70C807BB3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5EC5AD-641E-415D-B44A-4C0502B5556F}"/>
              </a:ext>
            </a:extLst>
          </p:cNvPr>
          <p:cNvSpPr txBox="1"/>
          <p:nvPr/>
        </p:nvSpPr>
        <p:spPr>
          <a:xfrm>
            <a:off x="4087089" y="164971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ユーザー情報の変更が完了致しました。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144811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425CDC-AAB0-4B1E-8E7B-3EB013755540}"/>
              </a:ext>
            </a:extLst>
          </p:cNvPr>
          <p:cNvSpPr txBox="1"/>
          <p:nvPr/>
        </p:nvSpPr>
        <p:spPr>
          <a:xfrm>
            <a:off x="4466086" y="82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ユーザー情報削除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FB1095-573B-46B0-A29E-BAF61B78FD0C}"/>
              </a:ext>
            </a:extLst>
          </p:cNvPr>
          <p:cNvSpPr txBox="1"/>
          <p:nvPr/>
        </p:nvSpPr>
        <p:spPr>
          <a:xfrm>
            <a:off x="2973160" y="166800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アカウントを削除しますが、よろしいでしょうか？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6015380-BF8B-43C4-9034-B55B1F222094}"/>
              </a:ext>
            </a:extLst>
          </p:cNvPr>
          <p:cNvSpPr/>
          <p:nvPr/>
        </p:nvSpPr>
        <p:spPr>
          <a:xfrm>
            <a:off x="4340489" y="2791922"/>
            <a:ext cx="2205693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BDD098-1289-49D2-91F0-564D94EC8191}"/>
              </a:ext>
            </a:extLst>
          </p:cNvPr>
          <p:cNvSpPr txBox="1"/>
          <p:nvPr/>
        </p:nvSpPr>
        <p:spPr>
          <a:xfrm>
            <a:off x="4514858" y="28362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アカウントを削除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BF565BD-7082-4252-8D83-99FC4B5635ED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458CD9-7125-459D-B11B-0CF28EB686F9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E6BCA7B-E171-4F3A-A80A-3ED0E35DE011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4549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425CDC-AAB0-4B1E-8E7B-3EB013755540}"/>
              </a:ext>
            </a:extLst>
          </p:cNvPr>
          <p:cNvSpPr txBox="1"/>
          <p:nvPr/>
        </p:nvSpPr>
        <p:spPr>
          <a:xfrm>
            <a:off x="3062588" y="138909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いままでご利用いただきありがとうございました。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957254-991C-4E48-8C23-686DB2E18E4E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8EC701-DBFF-44B8-965D-D823C763DF5C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CFF9C1-29CF-4476-A022-EDC70C807BB3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0845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94AF1E-A5F9-4D6F-9A0B-7E3CD7C480FD}"/>
              </a:ext>
            </a:extLst>
          </p:cNvPr>
          <p:cNvSpPr txBox="1"/>
          <p:nvPr/>
        </p:nvSpPr>
        <p:spPr>
          <a:xfrm>
            <a:off x="3876625" y="938047"/>
            <a:ext cx="378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Find a Western restaurant</a:t>
            </a:r>
            <a:r>
              <a:rPr lang="ja-JP" altLang="en-US" sz="2000" dirty="0"/>
              <a:t>とは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4B8E93-79A8-4188-A9D8-EF339BCE7B05}"/>
              </a:ext>
            </a:extLst>
          </p:cNvPr>
          <p:cNvSpPr txBox="1"/>
          <p:nvPr/>
        </p:nvSpPr>
        <p:spPr>
          <a:xfrm>
            <a:off x="2837879" y="2322244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単身者・独身者向けの洋食店を簡単に見つけることができる</a:t>
            </a:r>
            <a:endParaRPr lang="en-US" altLang="ja-JP" dirty="0"/>
          </a:p>
          <a:p>
            <a:r>
              <a:rPr kumimoji="1" lang="ja-JP" altLang="en-US" dirty="0"/>
              <a:t>洋食店専用レビューサイトです。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8D2981-71FF-4077-B465-C79E4890BF92}"/>
              </a:ext>
            </a:extLst>
          </p:cNvPr>
          <p:cNvSpPr txBox="1"/>
          <p:nvPr/>
        </p:nvSpPr>
        <p:spPr>
          <a:xfrm>
            <a:off x="2837879" y="3212790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駅名を検索し、洋食店を探したり、口コミや写真を投稿し、</a:t>
            </a:r>
            <a:endParaRPr kumimoji="1" lang="en-US" altLang="ja-JP" dirty="0"/>
          </a:p>
          <a:p>
            <a:r>
              <a:rPr lang="ja-JP" altLang="en-US" dirty="0"/>
              <a:t>情報を共有することができます。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AD8A6F1-8421-4225-BC9B-3EC95EDD45C4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FBCDB5-3ECF-486F-B484-F5EDE4A7910E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C88A151-6DCD-46E0-A699-3D8F8CC847FC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81A23B-315D-4963-91D5-0AB2A4614812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DEDF771-6FE6-401C-83EC-04A1385234FA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687466-0EEC-4B84-AB02-FDD107339AD7}"/>
              </a:ext>
            </a:extLst>
          </p:cNvPr>
          <p:cNvSpPr txBox="1"/>
          <p:nvPr/>
        </p:nvSpPr>
        <p:spPr>
          <a:xfrm>
            <a:off x="6503167" y="65603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利用規約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8479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751BA14-0CA8-4A68-A17F-41E3C061E3A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DEB38E-A14C-4F1A-8D67-5B465B5D2B03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C357F56-3C99-4923-B97A-F8A5676A2CF7}"/>
              </a:ext>
            </a:extLst>
          </p:cNvPr>
          <p:cNvSpPr txBox="1"/>
          <p:nvPr/>
        </p:nvSpPr>
        <p:spPr>
          <a:xfrm>
            <a:off x="4306186" y="818707"/>
            <a:ext cx="31935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利用規約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利用登録</a:t>
            </a:r>
            <a:endParaRPr lang="en-US" altLang="ja-JP" dirty="0"/>
          </a:p>
          <a:p>
            <a:r>
              <a:rPr kumimoji="1" lang="ja-JP" altLang="en-US" dirty="0"/>
              <a:t>ユーザー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とパスワード管理</a:t>
            </a:r>
            <a:endParaRPr kumimoji="1" lang="en-US" altLang="ja-JP" dirty="0"/>
          </a:p>
          <a:p>
            <a:r>
              <a:rPr lang="ja-JP" altLang="en-US" dirty="0"/>
              <a:t>利用料金及び支払方法</a:t>
            </a:r>
            <a:endParaRPr lang="en-US" altLang="ja-JP" dirty="0"/>
          </a:p>
          <a:p>
            <a:r>
              <a:rPr kumimoji="1" lang="ja-JP" altLang="en-US" dirty="0"/>
              <a:t>禁止事項</a:t>
            </a:r>
            <a:endParaRPr kumimoji="1" lang="en-US" altLang="ja-JP" dirty="0"/>
          </a:p>
          <a:p>
            <a:r>
              <a:rPr lang="ja-JP" altLang="en-US" dirty="0"/>
              <a:t>サービス提供の禁止</a:t>
            </a:r>
            <a:endParaRPr lang="en-US" altLang="ja-JP" dirty="0"/>
          </a:p>
          <a:p>
            <a:r>
              <a:rPr lang="ja-JP" altLang="en-US" dirty="0"/>
              <a:t>著作権</a:t>
            </a:r>
            <a:endParaRPr lang="en-US" altLang="ja-JP" dirty="0"/>
          </a:p>
          <a:p>
            <a:r>
              <a:rPr lang="ja-JP" altLang="en-US" dirty="0"/>
              <a:t>利用権限</a:t>
            </a:r>
            <a:endParaRPr lang="en-US" altLang="ja-JP" dirty="0"/>
          </a:p>
          <a:p>
            <a:r>
              <a:rPr lang="ja-JP" altLang="en-US" dirty="0"/>
              <a:t>免責事項</a:t>
            </a:r>
            <a:endParaRPr lang="en-US" altLang="ja-JP" dirty="0"/>
          </a:p>
          <a:p>
            <a:r>
              <a:rPr lang="ja-JP" altLang="en-US" dirty="0"/>
              <a:t>サービス内容の変更</a:t>
            </a:r>
            <a:endParaRPr lang="en-US" altLang="ja-JP" dirty="0"/>
          </a:p>
          <a:p>
            <a:r>
              <a:rPr lang="ja-JP" altLang="en-US" dirty="0"/>
              <a:t>通知または連絡</a:t>
            </a:r>
            <a:endParaRPr lang="en-US" altLang="ja-JP" dirty="0"/>
          </a:p>
          <a:p>
            <a:r>
              <a:rPr lang="ja-JP" altLang="en-US" dirty="0"/>
              <a:t>権利義務譲渡の禁止</a:t>
            </a:r>
            <a:endParaRPr lang="en-US" altLang="ja-JP" dirty="0"/>
          </a:p>
          <a:p>
            <a:r>
              <a:rPr lang="ja-JP" altLang="en-US" dirty="0"/>
              <a:t>準拠法・裁判管轄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1709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FB1095-573B-46B0-A29E-BAF61B78FD0C}"/>
              </a:ext>
            </a:extLst>
          </p:cNvPr>
          <p:cNvSpPr txBox="1"/>
          <p:nvPr/>
        </p:nvSpPr>
        <p:spPr>
          <a:xfrm>
            <a:off x="3132646" y="1040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名前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3953D-A46E-46EB-933E-9157A91297CE}"/>
              </a:ext>
            </a:extLst>
          </p:cNvPr>
          <p:cNvSpPr txBox="1"/>
          <p:nvPr/>
        </p:nvSpPr>
        <p:spPr>
          <a:xfrm>
            <a:off x="3132646" y="22969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メールアドレス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DD9059-0694-4446-9EEF-A133E4C47DB7}"/>
              </a:ext>
            </a:extLst>
          </p:cNvPr>
          <p:cNvSpPr txBox="1"/>
          <p:nvPr/>
        </p:nvSpPr>
        <p:spPr>
          <a:xfrm>
            <a:off x="3132646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6015380-BF8B-43C4-9034-B55B1F222094}"/>
              </a:ext>
            </a:extLst>
          </p:cNvPr>
          <p:cNvSpPr/>
          <p:nvPr/>
        </p:nvSpPr>
        <p:spPr>
          <a:xfrm>
            <a:off x="3225796" y="5896629"/>
            <a:ext cx="1014846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BDD098-1289-49D2-91F0-564D94EC8191}"/>
              </a:ext>
            </a:extLst>
          </p:cNvPr>
          <p:cNvSpPr txBox="1"/>
          <p:nvPr/>
        </p:nvSpPr>
        <p:spPr>
          <a:xfrm>
            <a:off x="3400164" y="5940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登録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5EF16D-D038-4CE0-B7D0-DA503B5FECAC}"/>
              </a:ext>
            </a:extLst>
          </p:cNvPr>
          <p:cNvSpPr txBox="1"/>
          <p:nvPr/>
        </p:nvSpPr>
        <p:spPr>
          <a:xfrm>
            <a:off x="3774970" y="54572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こちらでお間違いないですか？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DE248-BEC6-4026-8C32-213B692320BB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779CE4-7157-4E0B-BDA4-684794715B53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7D4011-C3E6-4DA1-958C-AB20506CDD6A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1323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F92957E-6FD4-46CD-88A4-91AC18F302F3}"/>
              </a:ext>
            </a:extLst>
          </p:cNvPr>
          <p:cNvSpPr/>
          <p:nvPr/>
        </p:nvSpPr>
        <p:spPr>
          <a:xfrm>
            <a:off x="346917" y="536519"/>
            <a:ext cx="11036808" cy="5502774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ご意見ご感想、フィードバックなどお気軽にお問い合わせください。</a:t>
            </a:r>
          </a:p>
          <a:p>
            <a:pPr algn="ctr"/>
            <a:r>
              <a:rPr lang="ja-JP" altLang="en-US" dirty="0"/>
              <a:t>皆様ないよのご意見を参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2A77C9-5D46-4F4F-9CA0-04F52705AA4B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B0B8F-985F-4122-9527-E59981FE1FA4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4DCF79-59ED-456A-BD29-A43F0DC404AC}"/>
              </a:ext>
            </a:extLst>
          </p:cNvPr>
          <p:cNvSpPr/>
          <p:nvPr/>
        </p:nvSpPr>
        <p:spPr>
          <a:xfrm>
            <a:off x="11040533" y="50842"/>
            <a:ext cx="829734" cy="270933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3BF10D-0EBA-4E75-909C-5FF6A465E7C3}"/>
              </a:ext>
            </a:extLst>
          </p:cNvPr>
          <p:cNvSpPr txBox="1"/>
          <p:nvPr/>
        </p:nvSpPr>
        <p:spPr>
          <a:xfrm>
            <a:off x="11080938" y="7707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新規登録</a:t>
            </a:r>
            <a:endParaRPr kumimoji="1" lang="ja-JP" altLang="en-US" sz="11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3E48280-578E-43B8-8A04-751AA8E1A535}"/>
              </a:ext>
            </a:extLst>
          </p:cNvPr>
          <p:cNvSpPr/>
          <p:nvPr/>
        </p:nvSpPr>
        <p:spPr>
          <a:xfrm>
            <a:off x="10004901" y="50841"/>
            <a:ext cx="829734" cy="2709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893A2D-F855-4815-B736-045FCC1D2F46}"/>
              </a:ext>
            </a:extLst>
          </p:cNvPr>
          <p:cNvSpPr txBox="1"/>
          <p:nvPr/>
        </p:nvSpPr>
        <p:spPr>
          <a:xfrm>
            <a:off x="10045306" y="601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ログイン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6EA9CC-9D16-4ED2-A725-57230EE03BF7}"/>
              </a:ext>
            </a:extLst>
          </p:cNvPr>
          <p:cNvSpPr txBox="1"/>
          <p:nvPr/>
        </p:nvSpPr>
        <p:spPr>
          <a:xfrm>
            <a:off x="4917930" y="89506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お問い合わせ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CD48A5-3B1F-4E84-BABE-D1E3ECA17FF0}"/>
              </a:ext>
            </a:extLst>
          </p:cNvPr>
          <p:cNvSpPr txBox="1"/>
          <p:nvPr/>
        </p:nvSpPr>
        <p:spPr>
          <a:xfrm>
            <a:off x="1300526" y="51528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</a:rPr>
              <a:t>検索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C331315-7012-47B3-A84D-05645B980617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A938D0E-08EE-4690-9036-56623E6FAD24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F16745-C76B-40B9-A85A-F0AD2F545733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0F1F9C-F146-4260-A860-B1AEC85F8E7D}"/>
              </a:ext>
            </a:extLst>
          </p:cNvPr>
          <p:cNvSpPr txBox="1"/>
          <p:nvPr/>
        </p:nvSpPr>
        <p:spPr>
          <a:xfrm>
            <a:off x="6503167" y="65603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利用規約</a:t>
            </a:r>
            <a:endParaRPr kumimoji="1" lang="ja-JP" altLang="en-US" sz="105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6F34252-3D48-42FD-BE3B-6E4BE0E92CAF}"/>
              </a:ext>
            </a:extLst>
          </p:cNvPr>
          <p:cNvSpPr/>
          <p:nvPr/>
        </p:nvSpPr>
        <p:spPr>
          <a:xfrm>
            <a:off x="2800848" y="14381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ご意見ご感想、フィードバックなどお気軽にお問い合わせください。</a:t>
            </a:r>
          </a:p>
          <a:p>
            <a:r>
              <a:rPr lang="ja-JP" altLang="en-US" dirty="0"/>
              <a:t>皆様からのご意見を参考に、より良いサイトになるよう改善します！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3C52CEA-D0ED-4486-9CF9-11887D9B8EAD}"/>
              </a:ext>
            </a:extLst>
          </p:cNvPr>
          <p:cNvSpPr/>
          <p:nvPr/>
        </p:nvSpPr>
        <p:spPr>
          <a:xfrm>
            <a:off x="2749109" y="4232348"/>
            <a:ext cx="6358683" cy="707869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ご意見ご感想、参考に、より良いサイトになるよう改善します！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5BC4DF-896D-4619-B11C-194B0FCFE18A}"/>
              </a:ext>
            </a:extLst>
          </p:cNvPr>
          <p:cNvSpPr txBox="1"/>
          <p:nvPr/>
        </p:nvSpPr>
        <p:spPr>
          <a:xfrm>
            <a:off x="5471928" y="3798223"/>
            <a:ext cx="184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内容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1D2015C-686C-47DE-8F26-BED245B145DF}"/>
              </a:ext>
            </a:extLst>
          </p:cNvPr>
          <p:cNvSpPr/>
          <p:nvPr/>
        </p:nvSpPr>
        <p:spPr>
          <a:xfrm>
            <a:off x="4296555" y="5224683"/>
            <a:ext cx="2956076" cy="435924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ご意見ご感想、フィ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553EFE4-8220-4866-B0A2-41868133E4D1}"/>
              </a:ext>
            </a:extLst>
          </p:cNvPr>
          <p:cNvSpPr txBox="1"/>
          <p:nvPr/>
        </p:nvSpPr>
        <p:spPr>
          <a:xfrm>
            <a:off x="4775806" y="52807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確認ページへ進む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570A16-D856-4565-822C-8F5B1CE65949}"/>
              </a:ext>
            </a:extLst>
          </p:cNvPr>
          <p:cNvSpPr/>
          <p:nvPr/>
        </p:nvSpPr>
        <p:spPr>
          <a:xfrm>
            <a:off x="2759414" y="3274315"/>
            <a:ext cx="6358683" cy="32653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ご意見ご感想、参考に、より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EE15FE-8EC1-4289-A280-522CA9492A22}"/>
              </a:ext>
            </a:extLst>
          </p:cNvPr>
          <p:cNvSpPr txBox="1"/>
          <p:nvPr/>
        </p:nvSpPr>
        <p:spPr>
          <a:xfrm>
            <a:off x="4927867" y="2714406"/>
            <a:ext cx="184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メールアドレス</a:t>
            </a:r>
          </a:p>
        </p:txBody>
      </p:sp>
    </p:spTree>
    <p:extLst>
      <p:ext uri="{BB962C8B-B14F-4D97-AF65-F5344CB8AC3E}">
        <p14:creationId xmlns:p14="http://schemas.microsoft.com/office/powerpoint/2010/main" val="3632196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F92957E-6FD4-46CD-88A4-91AC18F302F3}"/>
              </a:ext>
            </a:extLst>
          </p:cNvPr>
          <p:cNvSpPr/>
          <p:nvPr/>
        </p:nvSpPr>
        <p:spPr>
          <a:xfrm>
            <a:off x="346917" y="227585"/>
            <a:ext cx="11036808" cy="5255124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ご意見ご感想、フィードバックなどお気軽にお問い合わせください。</a:t>
            </a:r>
          </a:p>
          <a:p>
            <a:pPr algn="ctr"/>
            <a:r>
              <a:rPr lang="ja-JP" altLang="en-US" dirty="0"/>
              <a:t>皆様ないよのご意見を参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2A77C9-5D46-4F4F-9CA0-04F52705AA4B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B0B8F-985F-4122-9527-E59981FE1FA4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4DCF79-59ED-456A-BD29-A43F0DC404AC}"/>
              </a:ext>
            </a:extLst>
          </p:cNvPr>
          <p:cNvSpPr/>
          <p:nvPr/>
        </p:nvSpPr>
        <p:spPr>
          <a:xfrm>
            <a:off x="11040533" y="50842"/>
            <a:ext cx="829734" cy="270933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3BF10D-0EBA-4E75-909C-5FF6A465E7C3}"/>
              </a:ext>
            </a:extLst>
          </p:cNvPr>
          <p:cNvSpPr txBox="1"/>
          <p:nvPr/>
        </p:nvSpPr>
        <p:spPr>
          <a:xfrm>
            <a:off x="11080938" y="7707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新規登録</a:t>
            </a:r>
            <a:endParaRPr kumimoji="1" lang="ja-JP" altLang="en-US" sz="11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3E48280-578E-43B8-8A04-751AA8E1A535}"/>
              </a:ext>
            </a:extLst>
          </p:cNvPr>
          <p:cNvSpPr/>
          <p:nvPr/>
        </p:nvSpPr>
        <p:spPr>
          <a:xfrm>
            <a:off x="10004901" y="50841"/>
            <a:ext cx="829734" cy="2709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893A2D-F855-4815-B736-045FCC1D2F46}"/>
              </a:ext>
            </a:extLst>
          </p:cNvPr>
          <p:cNvSpPr txBox="1"/>
          <p:nvPr/>
        </p:nvSpPr>
        <p:spPr>
          <a:xfrm>
            <a:off x="10045306" y="601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ログイン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6EA9CC-9D16-4ED2-A725-57230EE03BF7}"/>
              </a:ext>
            </a:extLst>
          </p:cNvPr>
          <p:cNvSpPr txBox="1"/>
          <p:nvPr/>
        </p:nvSpPr>
        <p:spPr>
          <a:xfrm>
            <a:off x="4917930" y="89506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お問い合わせ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CD48A5-3B1F-4E84-BABE-D1E3ECA17FF0}"/>
              </a:ext>
            </a:extLst>
          </p:cNvPr>
          <p:cNvSpPr txBox="1"/>
          <p:nvPr/>
        </p:nvSpPr>
        <p:spPr>
          <a:xfrm>
            <a:off x="1300526" y="51528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</a:rPr>
              <a:t>検索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C331315-7012-47B3-A84D-05645B980617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A938D0E-08EE-4690-9036-56623E6FAD24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F16745-C76B-40B9-A85A-F0AD2F545733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0F1F9C-F146-4260-A860-B1AEC85F8E7D}"/>
              </a:ext>
            </a:extLst>
          </p:cNvPr>
          <p:cNvSpPr txBox="1"/>
          <p:nvPr/>
        </p:nvSpPr>
        <p:spPr>
          <a:xfrm>
            <a:off x="6503167" y="65603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利用規約</a:t>
            </a:r>
            <a:endParaRPr kumimoji="1" lang="ja-JP" altLang="en-US" sz="105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6F34252-3D48-42FD-BE3B-6E4BE0E92CAF}"/>
              </a:ext>
            </a:extLst>
          </p:cNvPr>
          <p:cNvSpPr/>
          <p:nvPr/>
        </p:nvSpPr>
        <p:spPr>
          <a:xfrm>
            <a:off x="3816804" y="14843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この内容でお間違いないですか？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3C52CEA-D0ED-4486-9CF9-11887D9B8EAD}"/>
              </a:ext>
            </a:extLst>
          </p:cNvPr>
          <p:cNvSpPr/>
          <p:nvPr/>
        </p:nvSpPr>
        <p:spPr>
          <a:xfrm>
            <a:off x="2749109" y="3511550"/>
            <a:ext cx="6358683" cy="707869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ご意見ご感想、参考に、より良いサイトになるよう改善します！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5BC4DF-896D-4619-B11C-194B0FCFE18A}"/>
              </a:ext>
            </a:extLst>
          </p:cNvPr>
          <p:cNvSpPr txBox="1"/>
          <p:nvPr/>
        </p:nvSpPr>
        <p:spPr>
          <a:xfrm>
            <a:off x="5471928" y="2934921"/>
            <a:ext cx="184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内容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1D2015C-686C-47DE-8F26-BED245B145DF}"/>
              </a:ext>
            </a:extLst>
          </p:cNvPr>
          <p:cNvSpPr/>
          <p:nvPr/>
        </p:nvSpPr>
        <p:spPr>
          <a:xfrm>
            <a:off x="4296555" y="4532533"/>
            <a:ext cx="2956076" cy="435924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ご意見ご感想、フィ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553EFE4-8220-4866-B0A2-41868133E4D1}"/>
              </a:ext>
            </a:extLst>
          </p:cNvPr>
          <p:cNvSpPr txBox="1"/>
          <p:nvPr/>
        </p:nvSpPr>
        <p:spPr>
          <a:xfrm>
            <a:off x="5467956" y="4582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送信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570A16-D856-4565-822C-8F5B1CE65949}"/>
              </a:ext>
            </a:extLst>
          </p:cNvPr>
          <p:cNvSpPr/>
          <p:nvPr/>
        </p:nvSpPr>
        <p:spPr>
          <a:xfrm>
            <a:off x="2759414" y="2337768"/>
            <a:ext cx="6358683" cy="32653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ご意見ご感想、参考に、より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EE15FE-8EC1-4289-A280-522CA9492A22}"/>
              </a:ext>
            </a:extLst>
          </p:cNvPr>
          <p:cNvSpPr txBox="1"/>
          <p:nvPr/>
        </p:nvSpPr>
        <p:spPr>
          <a:xfrm>
            <a:off x="4927867" y="1873550"/>
            <a:ext cx="184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メールアドレス</a:t>
            </a:r>
          </a:p>
        </p:txBody>
      </p:sp>
    </p:spTree>
    <p:extLst>
      <p:ext uri="{BB962C8B-B14F-4D97-AF65-F5344CB8AC3E}">
        <p14:creationId xmlns:p14="http://schemas.microsoft.com/office/powerpoint/2010/main" val="3351659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425CDC-AAB0-4B1E-8E7B-3EB013755540}"/>
              </a:ext>
            </a:extLst>
          </p:cNvPr>
          <p:cNvSpPr txBox="1"/>
          <p:nvPr/>
        </p:nvSpPr>
        <p:spPr>
          <a:xfrm>
            <a:off x="3275395" y="191894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お問い合わせいただきありがとうございます。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80EB9C3-9C4C-4863-92CE-FFCE66752ED3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F80D2C-22BD-4761-9A6E-9FF86C104F99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28B043-AAC0-40E0-BD1C-B98BE68CD833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4491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33F6C06-3823-4757-A5BD-351C0CB3C797}"/>
              </a:ext>
            </a:extLst>
          </p:cNvPr>
          <p:cNvSpPr/>
          <p:nvPr/>
        </p:nvSpPr>
        <p:spPr>
          <a:xfrm>
            <a:off x="1755561" y="733648"/>
            <a:ext cx="8068708" cy="3423683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425CDC-AAB0-4B1E-8E7B-3EB013755540}"/>
              </a:ext>
            </a:extLst>
          </p:cNvPr>
          <p:cNvSpPr txBox="1"/>
          <p:nvPr/>
        </p:nvSpPr>
        <p:spPr>
          <a:xfrm>
            <a:off x="4466086" y="107503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ユーザー情報オプション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4D27F5-F4FE-4DB8-9B26-24E86EA20897}"/>
              </a:ext>
            </a:extLst>
          </p:cNvPr>
          <p:cNvSpPr txBox="1"/>
          <p:nvPr/>
        </p:nvSpPr>
        <p:spPr>
          <a:xfrm>
            <a:off x="4812334" y="2047344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ユーザー情報変更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アカウント削除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ログアウト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965FAD-FD57-4075-A9E2-CAB40DF8EFF4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50767F-8ACF-420E-B3B0-AE5061FF2A1E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CD6D40-C716-46E3-AC94-DBD30FA25FAE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15841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013B1D1-BDF2-4785-A20B-CEFE201992EF}"/>
              </a:ext>
            </a:extLst>
          </p:cNvPr>
          <p:cNvSpPr/>
          <p:nvPr/>
        </p:nvSpPr>
        <p:spPr>
          <a:xfrm>
            <a:off x="341906" y="246491"/>
            <a:ext cx="11508188" cy="4405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いい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36C562A-CDBE-43E1-A4C6-AC0E90FB923F}"/>
              </a:ext>
            </a:extLst>
          </p:cNvPr>
          <p:cNvCxnSpPr/>
          <p:nvPr/>
        </p:nvCxnSpPr>
        <p:spPr>
          <a:xfrm>
            <a:off x="715617" y="985962"/>
            <a:ext cx="10781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3FE2765-ADC4-48EB-BB31-BE53A8A194DC}"/>
              </a:ext>
            </a:extLst>
          </p:cNvPr>
          <p:cNvCxnSpPr/>
          <p:nvPr/>
        </p:nvCxnSpPr>
        <p:spPr>
          <a:xfrm>
            <a:off x="732847" y="1559782"/>
            <a:ext cx="10781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F9A453-8039-44C0-B5E6-85C53CD3EC51}"/>
              </a:ext>
            </a:extLst>
          </p:cNvPr>
          <p:cNvSpPr txBox="1"/>
          <p:nvPr/>
        </p:nvSpPr>
        <p:spPr>
          <a:xfrm>
            <a:off x="1009816" y="1088206"/>
            <a:ext cx="827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   </a:t>
            </a:r>
            <a:r>
              <a:rPr kumimoji="1" lang="ja-JP" altLang="en-US" dirty="0"/>
              <a:t>　　氏名  　　　       </a:t>
            </a:r>
            <a:r>
              <a:rPr kumimoji="1" lang="en-US" altLang="ja-JP" dirty="0"/>
              <a:t>email  </a:t>
            </a:r>
            <a:r>
              <a:rPr kumimoji="1" lang="ja-JP" altLang="en-US" dirty="0"/>
              <a:t>　　　　　　　　</a:t>
            </a:r>
            <a:r>
              <a:rPr kumimoji="1" lang="en-US" altLang="ja-JP" dirty="0"/>
              <a:t>   </a:t>
            </a:r>
            <a:r>
              <a:rPr kumimoji="1" lang="ja-JP" altLang="en-US" dirty="0"/>
              <a:t>投稿日時              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835CA5-4807-4EF1-8163-66EB2B199915}"/>
              </a:ext>
            </a:extLst>
          </p:cNvPr>
          <p:cNvSpPr txBox="1"/>
          <p:nvPr/>
        </p:nvSpPr>
        <p:spPr>
          <a:xfrm>
            <a:off x="1009816" y="19398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9D1F35-8175-48E6-A3FD-093A2114D5B8}"/>
              </a:ext>
            </a:extLst>
          </p:cNvPr>
          <p:cNvSpPr txBox="1"/>
          <p:nvPr/>
        </p:nvSpPr>
        <p:spPr>
          <a:xfrm>
            <a:off x="1677726" y="1939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田中太郎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5D4D42-EE23-497F-9BB0-20A609043267}"/>
              </a:ext>
            </a:extLst>
          </p:cNvPr>
          <p:cNvSpPr txBox="1"/>
          <p:nvPr/>
        </p:nvSpPr>
        <p:spPr>
          <a:xfrm>
            <a:off x="3339548" y="193985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tanaka@xxx.co.jp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06CEA2-969C-404E-9021-464BA502418B}"/>
              </a:ext>
            </a:extLst>
          </p:cNvPr>
          <p:cNvSpPr txBox="1"/>
          <p:nvPr/>
        </p:nvSpPr>
        <p:spPr>
          <a:xfrm>
            <a:off x="5905463" y="1948936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</a:t>
            </a:r>
            <a:r>
              <a:rPr kumimoji="1" lang="ja-JP" altLang="en-US" dirty="0"/>
              <a:t>日 </a:t>
            </a:r>
            <a:r>
              <a:rPr kumimoji="1" lang="en-US" altLang="ja-JP" dirty="0"/>
              <a:t>15:00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E396B0-FFB8-41BA-BD65-A5BF2C09774F}"/>
              </a:ext>
            </a:extLst>
          </p:cNvPr>
          <p:cNvSpPr txBox="1"/>
          <p:nvPr/>
        </p:nvSpPr>
        <p:spPr>
          <a:xfrm>
            <a:off x="1001865" y="26062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E421D4-4C58-4A30-9A6B-46000E98CE5C}"/>
              </a:ext>
            </a:extLst>
          </p:cNvPr>
          <p:cNvSpPr txBox="1"/>
          <p:nvPr/>
        </p:nvSpPr>
        <p:spPr>
          <a:xfrm>
            <a:off x="1001865" y="3355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E155B01-6EFB-4257-9D2B-C812A3EB34FB}"/>
              </a:ext>
            </a:extLst>
          </p:cNvPr>
          <p:cNvSpPr txBox="1"/>
          <p:nvPr/>
        </p:nvSpPr>
        <p:spPr>
          <a:xfrm>
            <a:off x="1677726" y="2592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鈴木一郎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134160-F974-45DF-BAE4-E1261FA994DE}"/>
              </a:ext>
            </a:extLst>
          </p:cNvPr>
          <p:cNvSpPr txBox="1"/>
          <p:nvPr/>
        </p:nvSpPr>
        <p:spPr>
          <a:xfrm>
            <a:off x="1677726" y="3355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佐藤次郎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1E68BDB-3C42-4AC6-B880-F97D72D3AECE}"/>
              </a:ext>
            </a:extLst>
          </p:cNvPr>
          <p:cNvSpPr txBox="1"/>
          <p:nvPr/>
        </p:nvSpPr>
        <p:spPr>
          <a:xfrm>
            <a:off x="3339548" y="257602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suzuki</a:t>
            </a:r>
            <a:r>
              <a:rPr kumimoji="1" lang="en-US" altLang="ja-JP" dirty="0"/>
              <a:t>@xxx.co.jp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395EB9-394D-4974-867D-2A81A56F6B57}"/>
              </a:ext>
            </a:extLst>
          </p:cNvPr>
          <p:cNvSpPr txBox="1"/>
          <p:nvPr/>
        </p:nvSpPr>
        <p:spPr>
          <a:xfrm>
            <a:off x="3339548" y="3244334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sato</a:t>
            </a:r>
            <a:r>
              <a:rPr kumimoji="1" lang="en-US" altLang="ja-JP" dirty="0"/>
              <a:t>@xxx.co.jp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709CEB-E407-4E8F-95B2-2999592F0672}"/>
              </a:ext>
            </a:extLst>
          </p:cNvPr>
          <p:cNvSpPr txBox="1"/>
          <p:nvPr/>
        </p:nvSpPr>
        <p:spPr>
          <a:xfrm>
            <a:off x="5905463" y="2571846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lang="en-US" altLang="ja-JP" dirty="0"/>
              <a:t>2</a:t>
            </a:r>
            <a:r>
              <a:rPr kumimoji="1" lang="ja-JP" altLang="en-US" dirty="0"/>
              <a:t>日 </a:t>
            </a:r>
            <a:r>
              <a:rPr kumimoji="1" lang="en-US" altLang="ja-JP" dirty="0"/>
              <a:t>18:00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45200B7-A6FF-4015-B42E-9C0CCE375CA0}"/>
              </a:ext>
            </a:extLst>
          </p:cNvPr>
          <p:cNvSpPr txBox="1"/>
          <p:nvPr/>
        </p:nvSpPr>
        <p:spPr>
          <a:xfrm>
            <a:off x="5905463" y="3244334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lang="en-US" altLang="ja-JP" dirty="0"/>
              <a:t>3</a:t>
            </a:r>
            <a:r>
              <a:rPr kumimoji="1" lang="ja-JP" altLang="en-US" dirty="0"/>
              <a:t>日 </a:t>
            </a:r>
            <a:r>
              <a:rPr lang="en-US" altLang="ja-JP" dirty="0"/>
              <a:t>20</a:t>
            </a:r>
            <a:r>
              <a:rPr kumimoji="1" lang="en-US" altLang="ja-JP" dirty="0"/>
              <a:t>:00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D38DAA-AF19-47F5-8AD7-EDC542C515C9}"/>
              </a:ext>
            </a:extLst>
          </p:cNvPr>
          <p:cNvSpPr txBox="1"/>
          <p:nvPr/>
        </p:nvSpPr>
        <p:spPr>
          <a:xfrm>
            <a:off x="8708069" y="11094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CAC512-B745-49F8-B171-8DDA6A81A812}"/>
              </a:ext>
            </a:extLst>
          </p:cNvPr>
          <p:cNvSpPr txBox="1"/>
          <p:nvPr/>
        </p:nvSpPr>
        <p:spPr>
          <a:xfrm>
            <a:off x="9075428" y="193805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8343BC-DB36-4EDD-9B01-C0CF6C4B7BB7}"/>
              </a:ext>
            </a:extLst>
          </p:cNvPr>
          <p:cNvSpPr txBox="1"/>
          <p:nvPr/>
        </p:nvSpPr>
        <p:spPr>
          <a:xfrm>
            <a:off x="9075428" y="257777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BBB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A7151FD-D7E8-4CA6-A1F0-91701FD55856}"/>
              </a:ext>
            </a:extLst>
          </p:cNvPr>
          <p:cNvSpPr txBox="1"/>
          <p:nvPr/>
        </p:nvSpPr>
        <p:spPr>
          <a:xfrm>
            <a:off x="9075428" y="324433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CCC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35545C-E9CB-489C-B8D2-2339B19964F5}"/>
              </a:ext>
            </a:extLst>
          </p:cNvPr>
          <p:cNvSpPr txBox="1"/>
          <p:nvPr/>
        </p:nvSpPr>
        <p:spPr>
          <a:xfrm>
            <a:off x="10514273" y="1948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BDEF4C-6DFD-4775-BBE1-51861F8BDE85}"/>
              </a:ext>
            </a:extLst>
          </p:cNvPr>
          <p:cNvSpPr txBox="1"/>
          <p:nvPr/>
        </p:nvSpPr>
        <p:spPr>
          <a:xfrm>
            <a:off x="10514273" y="2596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2722564-F216-40C3-8D78-BDE25821FA57}"/>
              </a:ext>
            </a:extLst>
          </p:cNvPr>
          <p:cNvSpPr txBox="1"/>
          <p:nvPr/>
        </p:nvSpPr>
        <p:spPr>
          <a:xfrm>
            <a:off x="10514273" y="33315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725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425CDC-AAB0-4B1E-8E7B-3EB013755540}"/>
              </a:ext>
            </a:extLst>
          </p:cNvPr>
          <p:cNvSpPr txBox="1"/>
          <p:nvPr/>
        </p:nvSpPr>
        <p:spPr>
          <a:xfrm>
            <a:off x="3770602" y="4397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ログインページ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3953D-A46E-46EB-933E-9157A91297CE}"/>
              </a:ext>
            </a:extLst>
          </p:cNvPr>
          <p:cNvSpPr txBox="1"/>
          <p:nvPr/>
        </p:nvSpPr>
        <p:spPr>
          <a:xfrm>
            <a:off x="3770602" y="11356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メールアドレス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DD9059-0694-4446-9EEF-A133E4C47DB7}"/>
              </a:ext>
            </a:extLst>
          </p:cNvPr>
          <p:cNvSpPr txBox="1"/>
          <p:nvPr/>
        </p:nvSpPr>
        <p:spPr>
          <a:xfrm>
            <a:off x="3770602" y="22677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D58E1D-E6EA-4586-BDBF-F73B6EE62894}"/>
              </a:ext>
            </a:extLst>
          </p:cNvPr>
          <p:cNvSpPr txBox="1"/>
          <p:nvPr/>
        </p:nvSpPr>
        <p:spPr>
          <a:xfrm>
            <a:off x="3770602" y="346105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  <a:r>
              <a:rPr kumimoji="1" lang="en-US" altLang="ja-JP" dirty="0"/>
              <a:t>(</a:t>
            </a:r>
            <a:r>
              <a:rPr kumimoji="1" lang="ja-JP" altLang="en-US" dirty="0"/>
              <a:t>確認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039C1C7-4312-4F00-9881-E8A8EBE68095}"/>
              </a:ext>
            </a:extLst>
          </p:cNvPr>
          <p:cNvSpPr/>
          <p:nvPr/>
        </p:nvSpPr>
        <p:spPr>
          <a:xfrm>
            <a:off x="3857955" y="1660819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C7F63A4-FABF-4C26-8211-D170452905AC}"/>
              </a:ext>
            </a:extLst>
          </p:cNvPr>
          <p:cNvSpPr/>
          <p:nvPr/>
        </p:nvSpPr>
        <p:spPr>
          <a:xfrm>
            <a:off x="3857955" y="2730986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851C3CC-0ACF-4F30-893E-F5CDAC1A510F}"/>
              </a:ext>
            </a:extLst>
          </p:cNvPr>
          <p:cNvSpPr/>
          <p:nvPr/>
        </p:nvSpPr>
        <p:spPr>
          <a:xfrm>
            <a:off x="3857955" y="3939984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6015380-BF8B-43C4-9034-B55B1F222094}"/>
              </a:ext>
            </a:extLst>
          </p:cNvPr>
          <p:cNvSpPr/>
          <p:nvPr/>
        </p:nvSpPr>
        <p:spPr>
          <a:xfrm>
            <a:off x="3863752" y="4735341"/>
            <a:ext cx="1431428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BDD098-1289-49D2-91F0-564D94EC8191}"/>
              </a:ext>
            </a:extLst>
          </p:cNvPr>
          <p:cNvSpPr txBox="1"/>
          <p:nvPr/>
        </p:nvSpPr>
        <p:spPr>
          <a:xfrm>
            <a:off x="4038120" y="4779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ログイン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80EB9C3-9C4C-4863-92CE-FFCE66752ED3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F80D2C-22BD-4761-9A6E-9FF86C104F99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28B043-AAC0-40E0-BD1C-B98BE68CD833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31781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425CDC-AAB0-4B1E-8E7B-3EB013755540}"/>
              </a:ext>
            </a:extLst>
          </p:cNvPr>
          <p:cNvSpPr txBox="1"/>
          <p:nvPr/>
        </p:nvSpPr>
        <p:spPr>
          <a:xfrm>
            <a:off x="4579466" y="568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田中太郎様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3953D-A46E-46EB-933E-9157A91297CE}"/>
              </a:ext>
            </a:extLst>
          </p:cNvPr>
          <p:cNvSpPr txBox="1"/>
          <p:nvPr/>
        </p:nvSpPr>
        <p:spPr>
          <a:xfrm>
            <a:off x="1187062" y="1885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投稿日時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80EB9C3-9C4C-4863-92CE-FFCE66752ED3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F80D2C-22BD-4761-9A6E-9FF86C104F99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28B043-AAC0-40E0-BD1C-B98BE68CD833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7767EA-4408-4A4C-A7E1-1A08FC48DD27}"/>
              </a:ext>
            </a:extLst>
          </p:cNvPr>
          <p:cNvSpPr txBox="1"/>
          <p:nvPr/>
        </p:nvSpPr>
        <p:spPr>
          <a:xfrm>
            <a:off x="5271963" y="1885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店名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FACC02-0A95-4288-A893-E32D105600A2}"/>
              </a:ext>
            </a:extLst>
          </p:cNvPr>
          <p:cNvSpPr txBox="1"/>
          <p:nvPr/>
        </p:nvSpPr>
        <p:spPr>
          <a:xfrm>
            <a:off x="9284857" y="1885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駅名</a:t>
            </a:r>
          </a:p>
        </p:txBody>
      </p:sp>
    </p:spTree>
    <p:extLst>
      <p:ext uri="{BB962C8B-B14F-4D97-AF65-F5344CB8AC3E}">
        <p14:creationId xmlns:p14="http://schemas.microsoft.com/office/powerpoint/2010/main" val="1448837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F92957E-6FD4-46CD-88A4-91AC18F302F3}"/>
              </a:ext>
            </a:extLst>
          </p:cNvPr>
          <p:cNvSpPr/>
          <p:nvPr/>
        </p:nvSpPr>
        <p:spPr>
          <a:xfrm>
            <a:off x="346917" y="3792771"/>
            <a:ext cx="11036808" cy="2020137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2A77C9-5D46-4F4F-9CA0-04F52705AA4B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B0B8F-985F-4122-9527-E59981FE1FA4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4DCF79-59ED-456A-BD29-A43F0DC404AC}"/>
              </a:ext>
            </a:extLst>
          </p:cNvPr>
          <p:cNvSpPr/>
          <p:nvPr/>
        </p:nvSpPr>
        <p:spPr>
          <a:xfrm>
            <a:off x="11040533" y="50842"/>
            <a:ext cx="829734" cy="270933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3BF10D-0EBA-4E75-909C-5FF6A465E7C3}"/>
              </a:ext>
            </a:extLst>
          </p:cNvPr>
          <p:cNvSpPr txBox="1"/>
          <p:nvPr/>
        </p:nvSpPr>
        <p:spPr>
          <a:xfrm>
            <a:off x="11080938" y="7707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新規登録</a:t>
            </a:r>
            <a:endParaRPr kumimoji="1" lang="ja-JP" altLang="en-US" sz="11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3E48280-578E-43B8-8A04-751AA8E1A535}"/>
              </a:ext>
            </a:extLst>
          </p:cNvPr>
          <p:cNvSpPr/>
          <p:nvPr/>
        </p:nvSpPr>
        <p:spPr>
          <a:xfrm>
            <a:off x="10004901" y="50841"/>
            <a:ext cx="829734" cy="2709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893A2D-F855-4815-B736-045FCC1D2F46}"/>
              </a:ext>
            </a:extLst>
          </p:cNvPr>
          <p:cNvSpPr txBox="1"/>
          <p:nvPr/>
        </p:nvSpPr>
        <p:spPr>
          <a:xfrm>
            <a:off x="10045306" y="601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1BABE7-E2E2-465C-8C9F-FA040048A469}"/>
              </a:ext>
            </a:extLst>
          </p:cNvPr>
          <p:cNvSpPr txBox="1"/>
          <p:nvPr/>
        </p:nvSpPr>
        <p:spPr>
          <a:xfrm>
            <a:off x="1061992" y="4370954"/>
            <a:ext cx="1502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駅名を選択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6EA9CC-9D16-4ED2-A725-57230EE03BF7}"/>
              </a:ext>
            </a:extLst>
          </p:cNvPr>
          <p:cNvSpPr txBox="1"/>
          <p:nvPr/>
        </p:nvSpPr>
        <p:spPr>
          <a:xfrm>
            <a:off x="1061992" y="401503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洋食店を検索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6021E7C-A33B-4E54-95C7-B31879FAB185}"/>
              </a:ext>
            </a:extLst>
          </p:cNvPr>
          <p:cNvSpPr txBox="1"/>
          <p:nvPr/>
        </p:nvSpPr>
        <p:spPr>
          <a:xfrm>
            <a:off x="1061992" y="47102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新宿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643397-FF7D-4960-987E-CAB6E8DE6156}"/>
              </a:ext>
            </a:extLst>
          </p:cNvPr>
          <p:cNvSpPr txBox="1"/>
          <p:nvPr/>
        </p:nvSpPr>
        <p:spPr>
          <a:xfrm>
            <a:off x="3767824" y="47079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六本木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BAA67B-CD4E-4809-8CAE-7579B5F111ED}"/>
              </a:ext>
            </a:extLst>
          </p:cNvPr>
          <p:cNvSpPr txBox="1"/>
          <p:nvPr/>
        </p:nvSpPr>
        <p:spPr>
          <a:xfrm>
            <a:off x="5125573" y="47192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恵比寿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F4B1B0-5331-4188-8A04-43DE5D3482C9}"/>
              </a:ext>
            </a:extLst>
          </p:cNvPr>
          <p:cNvSpPr txBox="1"/>
          <p:nvPr/>
        </p:nvSpPr>
        <p:spPr>
          <a:xfrm>
            <a:off x="5861734" y="47044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品川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C8C71-3C1A-439C-9948-37BE5CFE35A6}"/>
              </a:ext>
            </a:extLst>
          </p:cNvPr>
          <p:cNvSpPr txBox="1"/>
          <p:nvPr/>
        </p:nvSpPr>
        <p:spPr>
          <a:xfrm>
            <a:off x="2277595" y="47081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新宿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A4B527-F61D-4E40-9F2C-5113E6C3F1C1}"/>
              </a:ext>
            </a:extLst>
          </p:cNvPr>
          <p:cNvSpPr txBox="1"/>
          <p:nvPr/>
        </p:nvSpPr>
        <p:spPr>
          <a:xfrm>
            <a:off x="2802284" y="47192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武蔵小杉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1CFDC3-2E48-4D38-A1FE-3528E7D84181}"/>
              </a:ext>
            </a:extLst>
          </p:cNvPr>
          <p:cNvSpPr txBox="1"/>
          <p:nvPr/>
        </p:nvSpPr>
        <p:spPr>
          <a:xfrm>
            <a:off x="1700828" y="47079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池袋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6AFCA96-0AE2-4A0F-8F4A-7BF556A2EA30}"/>
              </a:ext>
            </a:extLst>
          </p:cNvPr>
          <p:cNvSpPr txBox="1"/>
          <p:nvPr/>
        </p:nvSpPr>
        <p:spPr>
          <a:xfrm>
            <a:off x="4526763" y="47079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渋谷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07E5B8-1E3C-4A2A-A2D8-F009C029ED63}"/>
              </a:ext>
            </a:extLst>
          </p:cNvPr>
          <p:cNvSpPr txBox="1"/>
          <p:nvPr/>
        </p:nvSpPr>
        <p:spPr>
          <a:xfrm>
            <a:off x="6446140" y="4719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その他</a:t>
            </a:r>
            <a:endParaRPr kumimoji="1" lang="ja-JP" altLang="en-US" sz="1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50CCD60-2FF1-45DA-872A-00A578858D4A}"/>
              </a:ext>
            </a:extLst>
          </p:cNvPr>
          <p:cNvSpPr/>
          <p:nvPr/>
        </p:nvSpPr>
        <p:spPr>
          <a:xfrm>
            <a:off x="1151654" y="5166505"/>
            <a:ext cx="877241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CD48A5-3B1F-4E84-BABE-D1E3ECA17FF0}"/>
              </a:ext>
            </a:extLst>
          </p:cNvPr>
          <p:cNvSpPr txBox="1"/>
          <p:nvPr/>
        </p:nvSpPr>
        <p:spPr>
          <a:xfrm>
            <a:off x="1300526" y="51528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</a:rPr>
              <a:t>検索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FB09F41-843A-4A9F-A872-A71EB734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34" y="634636"/>
            <a:ext cx="6305946" cy="271934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C331315-7012-47B3-A84D-05645B980617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A938D0E-08EE-4690-9036-56623E6FAD24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F16745-C76B-40B9-A85A-F0AD2F545733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0F1F9C-F146-4260-A860-B1AEC85F8E7D}"/>
              </a:ext>
            </a:extLst>
          </p:cNvPr>
          <p:cNvSpPr txBox="1"/>
          <p:nvPr/>
        </p:nvSpPr>
        <p:spPr>
          <a:xfrm>
            <a:off x="6503167" y="65603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利用規約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09591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FD9C328-74E4-4726-B4F5-5EAD90E45C9F}"/>
              </a:ext>
            </a:extLst>
          </p:cNvPr>
          <p:cNvSpPr/>
          <p:nvPr/>
        </p:nvSpPr>
        <p:spPr>
          <a:xfrm>
            <a:off x="9498860" y="4572000"/>
            <a:ext cx="1935125" cy="60605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091E162-672B-459D-B0FF-2471786975B2}"/>
              </a:ext>
            </a:extLst>
          </p:cNvPr>
          <p:cNvSpPr txBox="1"/>
          <p:nvPr/>
        </p:nvSpPr>
        <p:spPr>
          <a:xfrm>
            <a:off x="9935021" y="46903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全て表示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DD5269-4A99-467D-8A2E-D0DD56B56F47}"/>
              </a:ext>
            </a:extLst>
          </p:cNvPr>
          <p:cNvSpPr txBox="1"/>
          <p:nvPr/>
        </p:nvSpPr>
        <p:spPr>
          <a:xfrm>
            <a:off x="3487480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A2B635-B5DE-4D29-A264-5AC20E5F8D09}"/>
              </a:ext>
            </a:extLst>
          </p:cNvPr>
          <p:cNvSpPr/>
          <p:nvPr/>
        </p:nvSpPr>
        <p:spPr>
          <a:xfrm>
            <a:off x="792127" y="813390"/>
            <a:ext cx="2222205" cy="3281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BA3DA68-55DA-4A5E-A346-0D0D7F738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18" y="1412462"/>
            <a:ext cx="2209613" cy="1531467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AF3E496-1B5D-405B-8B5F-D6F019C2A610}"/>
              </a:ext>
            </a:extLst>
          </p:cNvPr>
          <p:cNvSpPr/>
          <p:nvPr/>
        </p:nvSpPr>
        <p:spPr>
          <a:xfrm>
            <a:off x="3371189" y="813390"/>
            <a:ext cx="2222205" cy="3281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88768FA-CE60-4A4C-A1D4-DF6B04490D32}"/>
              </a:ext>
            </a:extLst>
          </p:cNvPr>
          <p:cNvSpPr/>
          <p:nvPr/>
        </p:nvSpPr>
        <p:spPr>
          <a:xfrm>
            <a:off x="5950251" y="813390"/>
            <a:ext cx="2222205" cy="3281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21E4669-5392-47D7-A4F5-A97A9ED3D92D}"/>
              </a:ext>
            </a:extLst>
          </p:cNvPr>
          <p:cNvSpPr/>
          <p:nvPr/>
        </p:nvSpPr>
        <p:spPr>
          <a:xfrm>
            <a:off x="8669737" y="813390"/>
            <a:ext cx="2222205" cy="3281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8A515504-E4FA-4A8F-8B28-0438D32A3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961" y="1412461"/>
            <a:ext cx="2209613" cy="153146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87863BF-751F-4161-BC21-06B290BF7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40" y="1412461"/>
            <a:ext cx="2209613" cy="1531467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5A6125A-D5F8-47DF-954E-F0DC0215F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92" y="1418172"/>
            <a:ext cx="2209613" cy="153146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8B26A27-D691-4BD7-810E-CB4902976B78}"/>
              </a:ext>
            </a:extLst>
          </p:cNvPr>
          <p:cNvSpPr txBox="1"/>
          <p:nvPr/>
        </p:nvSpPr>
        <p:spPr>
          <a:xfrm>
            <a:off x="1300058" y="92476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洋食店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608736A-BEF5-4A94-8250-3F3194AF2512}"/>
              </a:ext>
            </a:extLst>
          </p:cNvPr>
          <p:cNvSpPr txBox="1"/>
          <p:nvPr/>
        </p:nvSpPr>
        <p:spPr>
          <a:xfrm>
            <a:off x="3897897" y="9247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ja-JP" altLang="en-US" dirty="0"/>
              <a:t>洋食店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EFF82A-FA4C-4DC2-8660-0979582370F6}"/>
              </a:ext>
            </a:extLst>
          </p:cNvPr>
          <p:cNvSpPr txBox="1"/>
          <p:nvPr/>
        </p:nvSpPr>
        <p:spPr>
          <a:xfrm>
            <a:off x="6535517" y="9247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ja-JP" altLang="en-US" dirty="0"/>
              <a:t>洋食店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2590918-BBF5-4E48-97A3-D67FF0BD62D2}"/>
              </a:ext>
            </a:extLst>
          </p:cNvPr>
          <p:cNvSpPr txBox="1"/>
          <p:nvPr/>
        </p:nvSpPr>
        <p:spPr>
          <a:xfrm>
            <a:off x="9322904" y="92476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ja-JP" altLang="en-US" dirty="0"/>
              <a:t>洋食店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6D9E7A1-864D-4D87-8E97-AE00C2E3A6B9}"/>
              </a:ext>
            </a:extLst>
          </p:cNvPr>
          <p:cNvSpPr txBox="1"/>
          <p:nvPr/>
        </p:nvSpPr>
        <p:spPr>
          <a:xfrm>
            <a:off x="3687991" y="307109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池袋</a:t>
            </a:r>
            <a:r>
              <a:rPr kumimoji="1" lang="ja-JP" altLang="en-US" sz="1100" dirty="0"/>
              <a:t>駅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A52573-E153-4547-84D5-B19F58D7CA45}"/>
              </a:ext>
            </a:extLst>
          </p:cNvPr>
          <p:cNvSpPr txBox="1"/>
          <p:nvPr/>
        </p:nvSpPr>
        <p:spPr>
          <a:xfrm>
            <a:off x="8946294" y="307109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六本木駅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AB04E0D-684C-448A-B56E-507D4FB3907A}"/>
              </a:ext>
            </a:extLst>
          </p:cNvPr>
          <p:cNvSpPr txBox="1"/>
          <p:nvPr/>
        </p:nvSpPr>
        <p:spPr>
          <a:xfrm>
            <a:off x="6231587" y="307109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新宿駅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5B6B248-DDBC-4F27-A8C8-ED5FD041895D}"/>
              </a:ext>
            </a:extLst>
          </p:cNvPr>
          <p:cNvSpPr txBox="1"/>
          <p:nvPr/>
        </p:nvSpPr>
        <p:spPr>
          <a:xfrm>
            <a:off x="996128" y="307109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渋谷</a:t>
            </a:r>
            <a:r>
              <a:rPr kumimoji="1" lang="ja-JP" altLang="en-US" sz="1100" dirty="0"/>
              <a:t>駅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E59D71C-30DB-4859-8922-01AA84C5B33A}"/>
              </a:ext>
            </a:extLst>
          </p:cNvPr>
          <p:cNvSpPr txBox="1"/>
          <p:nvPr/>
        </p:nvSpPr>
        <p:spPr>
          <a:xfrm>
            <a:off x="8946294" y="3310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♡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265120-921F-4296-A311-FF4FFB174866}"/>
              </a:ext>
            </a:extLst>
          </p:cNvPr>
          <p:cNvSpPr txBox="1"/>
          <p:nvPr/>
        </p:nvSpPr>
        <p:spPr>
          <a:xfrm>
            <a:off x="6231587" y="3310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♡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FA764B6-D7DA-4FEB-A638-8060FBAB9EC3}"/>
              </a:ext>
            </a:extLst>
          </p:cNvPr>
          <p:cNvSpPr txBox="1"/>
          <p:nvPr/>
        </p:nvSpPr>
        <p:spPr>
          <a:xfrm>
            <a:off x="3690148" y="3310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78DD88-E572-4135-BB30-30E4F775C42B}"/>
              </a:ext>
            </a:extLst>
          </p:cNvPr>
          <p:cNvSpPr txBox="1"/>
          <p:nvPr/>
        </p:nvSpPr>
        <p:spPr>
          <a:xfrm>
            <a:off x="996128" y="3310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♡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EEDDF71-4D3E-45E8-A3C6-1E6D16BA08B9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6169580-CB04-4745-A110-8524F411FB46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1E0B78-74B7-43D0-AD2A-97056209559E}"/>
              </a:ext>
            </a:extLst>
          </p:cNvPr>
          <p:cNvSpPr txBox="1"/>
          <p:nvPr/>
        </p:nvSpPr>
        <p:spPr>
          <a:xfrm>
            <a:off x="3999301" y="33109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52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B2DA58F-3CA8-4A23-8118-4CB398819252}"/>
              </a:ext>
            </a:extLst>
          </p:cNvPr>
          <p:cNvSpPr txBox="1"/>
          <p:nvPr/>
        </p:nvSpPr>
        <p:spPr>
          <a:xfrm>
            <a:off x="1286155" y="33109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23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03A5901-4AF0-4FBC-8DDC-345919CB4107}"/>
              </a:ext>
            </a:extLst>
          </p:cNvPr>
          <p:cNvSpPr txBox="1"/>
          <p:nvPr/>
        </p:nvSpPr>
        <p:spPr>
          <a:xfrm>
            <a:off x="6565013" y="33109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30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BADA12B-24CC-4582-9261-17F2E429AEA9}"/>
              </a:ext>
            </a:extLst>
          </p:cNvPr>
          <p:cNvSpPr txBox="1"/>
          <p:nvPr/>
        </p:nvSpPr>
        <p:spPr>
          <a:xfrm>
            <a:off x="9254071" y="33109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41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8FEFE8-8C18-496E-94B3-3B29A3E116F9}"/>
              </a:ext>
            </a:extLst>
          </p:cNvPr>
          <p:cNvSpPr txBox="1"/>
          <p:nvPr/>
        </p:nvSpPr>
        <p:spPr>
          <a:xfrm>
            <a:off x="2356561" y="35991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♡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06F5FF-D3F9-4560-9421-B3A7B1EA1161}"/>
              </a:ext>
            </a:extLst>
          </p:cNvPr>
          <p:cNvSpPr txBox="1"/>
          <p:nvPr/>
        </p:nvSpPr>
        <p:spPr>
          <a:xfrm>
            <a:off x="4944498" y="357170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♡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3B25A6-AE86-4336-B7A8-10B469BA0827}"/>
              </a:ext>
            </a:extLst>
          </p:cNvPr>
          <p:cNvSpPr txBox="1"/>
          <p:nvPr/>
        </p:nvSpPr>
        <p:spPr>
          <a:xfrm>
            <a:off x="7523560" y="357170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56EFE8-0947-44C7-8C41-18FB92692BDE}"/>
              </a:ext>
            </a:extLst>
          </p:cNvPr>
          <p:cNvSpPr txBox="1"/>
          <p:nvPr/>
        </p:nvSpPr>
        <p:spPr>
          <a:xfrm>
            <a:off x="10192498" y="357170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♡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F89D49-8903-4321-95CC-482B94C47AF8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2D10B1-15AF-4C26-B228-1BDC7CB8687D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01632D-AB53-47F6-BDD2-9A9EA4606215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38062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BA3DA68-55DA-4A5E-A346-0D0D7F738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00" y="1211636"/>
            <a:ext cx="2209613" cy="153146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8B26A27-D691-4BD7-810E-CB4902976B78}"/>
              </a:ext>
            </a:extLst>
          </p:cNvPr>
          <p:cNvSpPr txBox="1"/>
          <p:nvPr/>
        </p:nvSpPr>
        <p:spPr>
          <a:xfrm>
            <a:off x="5489286" y="616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洋食店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78DD88-E572-4135-BB30-30E4F775C42B}"/>
              </a:ext>
            </a:extLst>
          </p:cNvPr>
          <p:cNvSpPr txBox="1"/>
          <p:nvPr/>
        </p:nvSpPr>
        <p:spPr>
          <a:xfrm>
            <a:off x="6376040" y="28763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♡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EEDDF71-4D3E-45E8-A3C6-1E6D16BA08B9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6169580-CB04-4745-A110-8524F411FB46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B2DA58F-3CA8-4A23-8118-4CB398819252}"/>
              </a:ext>
            </a:extLst>
          </p:cNvPr>
          <p:cNvSpPr txBox="1"/>
          <p:nvPr/>
        </p:nvSpPr>
        <p:spPr>
          <a:xfrm>
            <a:off x="6666067" y="28763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23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F89D49-8903-4321-95CC-482B94C47AF8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2D10B1-15AF-4C26-B228-1BDC7CB8687D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01632D-AB53-47F6-BDD2-9A9EA4606215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863126-ED21-4CBD-8624-EC37A9EDEDB2}"/>
              </a:ext>
            </a:extLst>
          </p:cNvPr>
          <p:cNvSpPr txBox="1"/>
          <p:nvPr/>
        </p:nvSpPr>
        <p:spPr>
          <a:xfrm>
            <a:off x="4022809" y="3061041"/>
            <a:ext cx="1107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駅名</a:t>
            </a:r>
            <a:endParaRPr kumimoji="1" lang="en-US" altLang="ja-JP" dirty="0"/>
          </a:p>
          <a:p>
            <a:r>
              <a:rPr lang="ja-JP" altLang="en-US" dirty="0"/>
              <a:t>電話</a:t>
            </a:r>
            <a:endParaRPr lang="en-US" altLang="ja-JP" dirty="0"/>
          </a:p>
          <a:p>
            <a:r>
              <a:rPr kumimoji="1" lang="ja-JP" altLang="en-US" dirty="0"/>
              <a:t>住所</a:t>
            </a:r>
            <a:endParaRPr kumimoji="1" lang="en-US" altLang="ja-JP" dirty="0"/>
          </a:p>
          <a:p>
            <a:r>
              <a:rPr lang="ja-JP" altLang="en-US" dirty="0"/>
              <a:t>定休日</a:t>
            </a:r>
            <a:endParaRPr lang="en-US" altLang="ja-JP" dirty="0"/>
          </a:p>
          <a:p>
            <a:r>
              <a:rPr kumimoji="1" lang="en-US" altLang="ja-JP" dirty="0"/>
              <a:t>URL</a:t>
            </a:r>
          </a:p>
          <a:p>
            <a:r>
              <a:rPr lang="ja-JP" altLang="en-US" dirty="0"/>
              <a:t>創業年数</a:t>
            </a:r>
            <a:endParaRPr lang="en-US" altLang="ja-JP" dirty="0"/>
          </a:p>
          <a:p>
            <a:r>
              <a:rPr kumimoji="1" lang="ja-JP" altLang="en-US" dirty="0"/>
              <a:t>料金単価</a:t>
            </a:r>
            <a:endParaRPr kumimoji="1" lang="en-US" altLang="ja-JP" dirty="0"/>
          </a:p>
          <a:p>
            <a:r>
              <a:rPr lang="ja-JP" altLang="en-US" dirty="0"/>
              <a:t>雰囲気</a:t>
            </a:r>
            <a:endParaRPr lang="en-US" altLang="ja-JP" dirty="0"/>
          </a:p>
          <a:p>
            <a:r>
              <a:rPr kumimoji="1" lang="ja-JP" altLang="en-US" dirty="0"/>
              <a:t>営業時間</a:t>
            </a:r>
            <a:endParaRPr kumimoji="1" lang="en-US" altLang="ja-JP" dirty="0"/>
          </a:p>
          <a:p>
            <a:r>
              <a:rPr lang="ja-JP" altLang="en-US" dirty="0"/>
              <a:t>評価</a:t>
            </a:r>
            <a:r>
              <a:rPr lang="en-US" altLang="ja-JP" dirty="0"/>
              <a:t>(</a:t>
            </a:r>
            <a:r>
              <a:rPr lang="ja-JP" altLang="en-US" dirty="0"/>
              <a:t>☆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口コミ</a:t>
            </a:r>
          </a:p>
        </p:txBody>
      </p:sp>
    </p:spTree>
    <p:extLst>
      <p:ext uri="{BB962C8B-B14F-4D97-AF65-F5344CB8AC3E}">
        <p14:creationId xmlns:p14="http://schemas.microsoft.com/office/powerpoint/2010/main" val="24766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957254-991C-4E48-8C23-686DB2E18E4E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8EC701-DBFF-44B8-965D-D823C763DF5C}"/>
              </a:ext>
            </a:extLst>
          </p:cNvPr>
          <p:cNvSpPr txBox="1"/>
          <p:nvPr/>
        </p:nvSpPr>
        <p:spPr>
          <a:xfrm>
            <a:off x="3043374" y="6553242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CFF9C1-29CF-4476-A022-EDC70C807BB3}"/>
              </a:ext>
            </a:extLst>
          </p:cNvPr>
          <p:cNvSpPr txBox="1"/>
          <p:nvPr/>
        </p:nvSpPr>
        <p:spPr>
          <a:xfrm>
            <a:off x="5295180" y="65532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5EC5AD-641E-415D-B44A-4C0502B5556F}"/>
              </a:ext>
            </a:extLst>
          </p:cNvPr>
          <p:cNvSpPr txBox="1"/>
          <p:nvPr/>
        </p:nvSpPr>
        <p:spPr>
          <a:xfrm>
            <a:off x="3621644" y="164971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ご登録いただきありがとうございます。</a:t>
            </a:r>
          </a:p>
        </p:txBody>
      </p:sp>
    </p:spTree>
    <p:extLst>
      <p:ext uri="{BB962C8B-B14F-4D97-AF65-F5344CB8AC3E}">
        <p14:creationId xmlns:p14="http://schemas.microsoft.com/office/powerpoint/2010/main" val="150547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8F7848-DD3F-4163-9845-615CCBA89D1C}"/>
              </a:ext>
            </a:extLst>
          </p:cNvPr>
          <p:cNvSpPr txBox="1"/>
          <p:nvPr/>
        </p:nvSpPr>
        <p:spPr>
          <a:xfrm>
            <a:off x="5084064" y="3383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洋食店登録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553551D-0C26-4349-9135-F1C8993BE9B8}"/>
              </a:ext>
            </a:extLst>
          </p:cNvPr>
          <p:cNvSpPr/>
          <p:nvPr/>
        </p:nvSpPr>
        <p:spPr>
          <a:xfrm>
            <a:off x="3482870" y="1303326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23AF50-884A-4A45-B49A-80D8C6C2397B}"/>
              </a:ext>
            </a:extLst>
          </p:cNvPr>
          <p:cNvSpPr txBox="1"/>
          <p:nvPr/>
        </p:nvSpPr>
        <p:spPr>
          <a:xfrm>
            <a:off x="3482870" y="8053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店名</a:t>
            </a:r>
            <a:r>
              <a:rPr lang="en-US" altLang="ja-JP" dirty="0"/>
              <a:t>(</a:t>
            </a:r>
            <a:r>
              <a:rPr lang="ja-JP" altLang="en-US" dirty="0"/>
              <a:t>必須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4EB951-306F-43F9-AB35-9009BFD06BE5}"/>
              </a:ext>
            </a:extLst>
          </p:cNvPr>
          <p:cNvSpPr txBox="1"/>
          <p:nvPr/>
        </p:nvSpPr>
        <p:spPr>
          <a:xfrm>
            <a:off x="3550003" y="200928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駅名</a:t>
            </a:r>
            <a:r>
              <a:rPr lang="en-US" altLang="ja-JP" dirty="0"/>
              <a:t>(</a:t>
            </a:r>
            <a:r>
              <a:rPr lang="ja-JP" altLang="en-US" dirty="0"/>
              <a:t>必須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60D1D5-5AED-4E1B-85B3-861D9662F50B}"/>
              </a:ext>
            </a:extLst>
          </p:cNvPr>
          <p:cNvSpPr txBox="1"/>
          <p:nvPr/>
        </p:nvSpPr>
        <p:spPr>
          <a:xfrm>
            <a:off x="3482870" y="2670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新宿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9041D2-6559-488D-9FC9-56EEA5C4643B}"/>
              </a:ext>
            </a:extLst>
          </p:cNvPr>
          <p:cNvSpPr txBox="1"/>
          <p:nvPr/>
        </p:nvSpPr>
        <p:spPr>
          <a:xfrm>
            <a:off x="6133468" y="26709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六本木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81F683-E156-40F3-A4AA-7FCC44800C4A}"/>
              </a:ext>
            </a:extLst>
          </p:cNvPr>
          <p:cNvSpPr txBox="1"/>
          <p:nvPr/>
        </p:nvSpPr>
        <p:spPr>
          <a:xfrm>
            <a:off x="7400482" y="26709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恵比寿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562C07-812D-49D1-8D11-A2FBDB826B18}"/>
              </a:ext>
            </a:extLst>
          </p:cNvPr>
          <p:cNvSpPr txBox="1"/>
          <p:nvPr/>
        </p:nvSpPr>
        <p:spPr>
          <a:xfrm>
            <a:off x="8069409" y="2670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品川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7CA20B-A4BE-4130-A2A1-13228B0BDEE1}"/>
              </a:ext>
            </a:extLst>
          </p:cNvPr>
          <p:cNvSpPr txBox="1"/>
          <p:nvPr/>
        </p:nvSpPr>
        <p:spPr>
          <a:xfrm>
            <a:off x="4664770" y="2670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新宿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4BB259-CD76-492F-945D-185381C4D7F9}"/>
              </a:ext>
            </a:extLst>
          </p:cNvPr>
          <p:cNvSpPr txBox="1"/>
          <p:nvPr/>
        </p:nvSpPr>
        <p:spPr>
          <a:xfrm>
            <a:off x="5241952" y="26709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武蔵小杉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91E4E7-F7B4-4CD5-A862-5C4CF35C395D}"/>
              </a:ext>
            </a:extLst>
          </p:cNvPr>
          <p:cNvSpPr txBox="1"/>
          <p:nvPr/>
        </p:nvSpPr>
        <p:spPr>
          <a:xfrm>
            <a:off x="4030234" y="2670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池袋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B432B2-6B8C-4460-8239-AFF8B3EDF226}"/>
              </a:ext>
            </a:extLst>
          </p:cNvPr>
          <p:cNvSpPr txBox="1"/>
          <p:nvPr/>
        </p:nvSpPr>
        <p:spPr>
          <a:xfrm>
            <a:off x="6856743" y="2670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渋谷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1AA0BE-238A-4039-BFF9-B58A6B667B27}"/>
              </a:ext>
            </a:extLst>
          </p:cNvPr>
          <p:cNvSpPr txBox="1"/>
          <p:nvPr/>
        </p:nvSpPr>
        <p:spPr>
          <a:xfrm>
            <a:off x="8667496" y="26709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その他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089734-8449-46B7-8FDD-D5B7561C1A90}"/>
              </a:ext>
            </a:extLst>
          </p:cNvPr>
          <p:cNvSpPr txBox="1"/>
          <p:nvPr/>
        </p:nvSpPr>
        <p:spPr>
          <a:xfrm>
            <a:off x="3563354" y="312599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写真</a:t>
            </a:r>
            <a:r>
              <a:rPr kumimoji="1" lang="en-US" altLang="ja-JP" dirty="0"/>
              <a:t>(</a:t>
            </a:r>
            <a:r>
              <a:rPr kumimoji="1" lang="ja-JP" altLang="en-US" dirty="0"/>
              <a:t>任意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3E1EDF-451D-43F3-8002-795F97489875}"/>
              </a:ext>
            </a:extLst>
          </p:cNvPr>
          <p:cNvSpPr txBox="1"/>
          <p:nvPr/>
        </p:nvSpPr>
        <p:spPr>
          <a:xfrm>
            <a:off x="3563354" y="535691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住所</a:t>
            </a:r>
            <a:r>
              <a:rPr lang="en-US" altLang="ja-JP" dirty="0"/>
              <a:t>(</a:t>
            </a:r>
            <a:r>
              <a:rPr lang="ja-JP" altLang="en-US" dirty="0"/>
              <a:t>必須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215BEBD-6C3B-4B67-BFF5-1F396D2F568F}"/>
              </a:ext>
            </a:extLst>
          </p:cNvPr>
          <p:cNvSpPr/>
          <p:nvPr/>
        </p:nvSpPr>
        <p:spPr>
          <a:xfrm>
            <a:off x="3482870" y="3745141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F18C342-9C2F-4B6D-A9B0-BB3F0896A5A8}"/>
              </a:ext>
            </a:extLst>
          </p:cNvPr>
          <p:cNvSpPr/>
          <p:nvPr/>
        </p:nvSpPr>
        <p:spPr>
          <a:xfrm>
            <a:off x="3482870" y="5811012"/>
            <a:ext cx="4703552" cy="4136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751BA14-0CA8-4A68-A17F-41E3C061E3A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DEB38E-A14C-4F1A-8D67-5B465B5D2B03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551034-29A9-4560-95E5-4D53DC5827A2}"/>
              </a:ext>
            </a:extLst>
          </p:cNvPr>
          <p:cNvSpPr txBox="1"/>
          <p:nvPr/>
        </p:nvSpPr>
        <p:spPr>
          <a:xfrm>
            <a:off x="3500689" y="43170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電話</a:t>
            </a:r>
            <a:r>
              <a:rPr kumimoji="1" lang="en-US" altLang="ja-JP" dirty="0"/>
              <a:t>(</a:t>
            </a:r>
            <a:r>
              <a:rPr kumimoji="1" lang="ja-JP" altLang="en-US" dirty="0"/>
              <a:t>任意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07BA06D-8BBE-414B-8A7D-E5DE71712621}"/>
              </a:ext>
            </a:extLst>
          </p:cNvPr>
          <p:cNvSpPr/>
          <p:nvPr/>
        </p:nvSpPr>
        <p:spPr>
          <a:xfrm>
            <a:off x="3420205" y="4861760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9A96AF-5CE9-4887-9AAF-95B2F961B8BB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1EE2591-C81A-42C5-BFA5-5666FE06FB95}"/>
              </a:ext>
            </a:extLst>
          </p:cNvPr>
          <p:cNvSpPr txBox="1"/>
          <p:nvPr/>
        </p:nvSpPr>
        <p:spPr>
          <a:xfrm>
            <a:off x="1108252" y="6586426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9016E0-89B0-429A-B1D1-DB2F3F2890DC}"/>
              </a:ext>
            </a:extLst>
          </p:cNvPr>
          <p:cNvSpPr txBox="1"/>
          <p:nvPr/>
        </p:nvSpPr>
        <p:spPr>
          <a:xfrm>
            <a:off x="4126636" y="655324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901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E9582A-B95E-485A-AFB3-AE26DC42F24C}"/>
              </a:ext>
            </a:extLst>
          </p:cNvPr>
          <p:cNvSpPr txBox="1"/>
          <p:nvPr/>
        </p:nvSpPr>
        <p:spPr>
          <a:xfrm>
            <a:off x="3833564" y="228198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創業年数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任意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E6E2BC-37E8-4F52-9B5D-E7E900E56599}"/>
              </a:ext>
            </a:extLst>
          </p:cNvPr>
          <p:cNvSpPr/>
          <p:nvPr/>
        </p:nvSpPr>
        <p:spPr>
          <a:xfrm>
            <a:off x="3681164" y="906517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47A0A84-D134-4501-A894-7F73B8223E28}"/>
              </a:ext>
            </a:extLst>
          </p:cNvPr>
          <p:cNvSpPr/>
          <p:nvPr/>
        </p:nvSpPr>
        <p:spPr>
          <a:xfrm>
            <a:off x="3647747" y="1843858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F43466-DBF5-4E6E-87DC-487658ECB71C}"/>
              </a:ext>
            </a:extLst>
          </p:cNvPr>
          <p:cNvSpPr txBox="1"/>
          <p:nvPr/>
        </p:nvSpPr>
        <p:spPr>
          <a:xfrm>
            <a:off x="3798365" y="144258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URL(</a:t>
            </a:r>
            <a:r>
              <a:rPr kumimoji="1" lang="ja-JP" altLang="en-US" dirty="0"/>
              <a:t>任意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B4F856-D97D-43BE-8A0F-C39DD61C6E1D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244BBE-6794-403C-8BC1-92D23E3B36F5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7A4C952-D80B-497D-BFA8-CADED69B3985}"/>
              </a:ext>
            </a:extLst>
          </p:cNvPr>
          <p:cNvSpPr/>
          <p:nvPr/>
        </p:nvSpPr>
        <p:spPr>
          <a:xfrm>
            <a:off x="3685668" y="2703080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4FAAC2-75DE-4E91-A505-2CBB16E7DDEB}"/>
              </a:ext>
            </a:extLst>
          </p:cNvPr>
          <p:cNvSpPr txBox="1"/>
          <p:nvPr/>
        </p:nvSpPr>
        <p:spPr>
          <a:xfrm>
            <a:off x="3833564" y="51966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定休日</a:t>
            </a:r>
            <a:r>
              <a:rPr lang="en-US" altLang="ja-JP" dirty="0"/>
              <a:t>(</a:t>
            </a:r>
            <a:r>
              <a:rPr lang="ja-JP" altLang="en-US" dirty="0"/>
              <a:t>任意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E2F3DD-1A5A-43F3-9487-073C19D85E9E}"/>
              </a:ext>
            </a:extLst>
          </p:cNvPr>
          <p:cNvSpPr txBox="1"/>
          <p:nvPr/>
        </p:nvSpPr>
        <p:spPr>
          <a:xfrm>
            <a:off x="3807149" y="330698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料金単価</a:t>
            </a:r>
            <a:r>
              <a:rPr kumimoji="1" lang="en-US" altLang="ja-JP" dirty="0"/>
              <a:t>(</a:t>
            </a:r>
            <a:r>
              <a:rPr kumimoji="1" lang="ja-JP" altLang="en-US" dirty="0"/>
              <a:t>任意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35D33C6-4285-4E1E-A8F0-C5F0A29B392F}"/>
              </a:ext>
            </a:extLst>
          </p:cNvPr>
          <p:cNvSpPr/>
          <p:nvPr/>
        </p:nvSpPr>
        <p:spPr>
          <a:xfrm>
            <a:off x="3659253" y="3728078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A37F54-4924-4AB3-A3D7-1D1FA082B7C2}"/>
              </a:ext>
            </a:extLst>
          </p:cNvPr>
          <p:cNvSpPr txBox="1"/>
          <p:nvPr/>
        </p:nvSpPr>
        <p:spPr>
          <a:xfrm>
            <a:off x="3795643" y="4287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雰囲気</a:t>
            </a:r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FC76FBA-901D-4A90-BD3E-A195A671BCD4}"/>
              </a:ext>
            </a:extLst>
          </p:cNvPr>
          <p:cNvSpPr/>
          <p:nvPr/>
        </p:nvSpPr>
        <p:spPr>
          <a:xfrm>
            <a:off x="3647747" y="4708767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A17991-4E19-4749-960A-7311F94776F9}"/>
              </a:ext>
            </a:extLst>
          </p:cNvPr>
          <p:cNvSpPr txBox="1"/>
          <p:nvPr/>
        </p:nvSpPr>
        <p:spPr>
          <a:xfrm>
            <a:off x="3795643" y="5237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営業時間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A7363E21-78F5-4B7D-9A52-F8D6CEF9A324}"/>
              </a:ext>
            </a:extLst>
          </p:cNvPr>
          <p:cNvSpPr/>
          <p:nvPr/>
        </p:nvSpPr>
        <p:spPr>
          <a:xfrm>
            <a:off x="3647747" y="5658422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028482-3257-4F3F-90F3-00E476C4133A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5CCC92-B30D-46EE-9A2A-9E3EC0A72DB3}"/>
              </a:ext>
            </a:extLst>
          </p:cNvPr>
          <p:cNvSpPr txBox="1"/>
          <p:nvPr/>
        </p:nvSpPr>
        <p:spPr>
          <a:xfrm>
            <a:off x="1108252" y="6586426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C82EEA-D03D-4D1C-B5DF-4D3B6AB7DC9E}"/>
              </a:ext>
            </a:extLst>
          </p:cNvPr>
          <p:cNvSpPr txBox="1"/>
          <p:nvPr/>
        </p:nvSpPr>
        <p:spPr>
          <a:xfrm>
            <a:off x="4126636" y="655324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6992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E6E2BC-37E8-4F52-9B5D-E7E900E56599}"/>
              </a:ext>
            </a:extLst>
          </p:cNvPr>
          <p:cNvSpPr/>
          <p:nvPr/>
        </p:nvSpPr>
        <p:spPr>
          <a:xfrm>
            <a:off x="3830022" y="2147767"/>
            <a:ext cx="4703552" cy="324293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B4F856-D97D-43BE-8A0F-C39DD61C6E1D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244BBE-6794-403C-8BC1-92D23E3B36F5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010A2A5-92CC-4BC1-A036-90080CC876FF}"/>
              </a:ext>
            </a:extLst>
          </p:cNvPr>
          <p:cNvSpPr/>
          <p:nvPr/>
        </p:nvSpPr>
        <p:spPr>
          <a:xfrm>
            <a:off x="3830022" y="5733476"/>
            <a:ext cx="2183725" cy="36933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3A516-B7E7-4FD3-BD96-1B33CF6B4A97}"/>
              </a:ext>
            </a:extLst>
          </p:cNvPr>
          <p:cNvSpPr txBox="1"/>
          <p:nvPr/>
        </p:nvSpPr>
        <p:spPr>
          <a:xfrm>
            <a:off x="3971792" y="57334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確認ページに進む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4FAAC2-75DE-4E91-A505-2CBB16E7DDEB}"/>
              </a:ext>
            </a:extLst>
          </p:cNvPr>
          <p:cNvSpPr txBox="1"/>
          <p:nvPr/>
        </p:nvSpPr>
        <p:spPr>
          <a:xfrm>
            <a:off x="3833564" y="17053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口コミ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D845171-61EE-4ABF-8BDE-9CB9F54828E9}"/>
              </a:ext>
            </a:extLst>
          </p:cNvPr>
          <p:cNvSpPr/>
          <p:nvPr/>
        </p:nvSpPr>
        <p:spPr>
          <a:xfrm>
            <a:off x="3830022" y="988822"/>
            <a:ext cx="4703552" cy="485553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77EC45-C6AC-4461-A5E8-F3F928FDE4A2}"/>
              </a:ext>
            </a:extLst>
          </p:cNvPr>
          <p:cNvSpPr txBox="1"/>
          <p:nvPr/>
        </p:nvSpPr>
        <p:spPr>
          <a:xfrm>
            <a:off x="3833564" y="4552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評価</a:t>
            </a:r>
            <a:r>
              <a:rPr lang="en-US" altLang="ja-JP" dirty="0"/>
              <a:t>(</a:t>
            </a:r>
            <a:r>
              <a:rPr lang="ja-JP" altLang="en-US" dirty="0"/>
              <a:t>☆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ED84755-7728-44D9-A66B-03F8D091D265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661BB3-30EA-4A5E-BB92-C4847178C52C}"/>
              </a:ext>
            </a:extLst>
          </p:cNvPr>
          <p:cNvSpPr txBox="1"/>
          <p:nvPr/>
        </p:nvSpPr>
        <p:spPr>
          <a:xfrm>
            <a:off x="1108252" y="6586426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16F81E-2EA3-41EF-91A1-2D02F2DCA278}"/>
              </a:ext>
            </a:extLst>
          </p:cNvPr>
          <p:cNvSpPr txBox="1"/>
          <p:nvPr/>
        </p:nvSpPr>
        <p:spPr>
          <a:xfrm>
            <a:off x="4126636" y="655324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410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8F7848-DD3F-4163-9845-615CCBA89D1C}"/>
              </a:ext>
            </a:extLst>
          </p:cNvPr>
          <p:cNvSpPr txBox="1"/>
          <p:nvPr/>
        </p:nvSpPr>
        <p:spPr>
          <a:xfrm>
            <a:off x="4180029" y="5528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こちらで間違いないですか？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23AF50-884A-4A45-B49A-80D8C6C2397B}"/>
              </a:ext>
            </a:extLst>
          </p:cNvPr>
          <p:cNvSpPr txBox="1"/>
          <p:nvPr/>
        </p:nvSpPr>
        <p:spPr>
          <a:xfrm>
            <a:off x="2749109" y="14645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店名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4EB951-306F-43F9-AB35-9009BFD06BE5}"/>
              </a:ext>
            </a:extLst>
          </p:cNvPr>
          <p:cNvSpPr txBox="1"/>
          <p:nvPr/>
        </p:nvSpPr>
        <p:spPr>
          <a:xfrm>
            <a:off x="2749109" y="22021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駅名</a:t>
            </a:r>
            <a:r>
              <a:rPr lang="en-US" altLang="ja-JP" dirty="0"/>
              <a:t>(</a:t>
            </a:r>
            <a:r>
              <a:rPr lang="ja-JP" altLang="en-US" dirty="0"/>
              <a:t>必須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60D1D5-5AED-4E1B-85B3-861D9662F50B}"/>
              </a:ext>
            </a:extLst>
          </p:cNvPr>
          <p:cNvSpPr txBox="1"/>
          <p:nvPr/>
        </p:nvSpPr>
        <p:spPr>
          <a:xfrm>
            <a:off x="2749109" y="28363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新宿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9041D2-6559-488D-9FC9-56EEA5C4643B}"/>
              </a:ext>
            </a:extLst>
          </p:cNvPr>
          <p:cNvSpPr txBox="1"/>
          <p:nvPr/>
        </p:nvSpPr>
        <p:spPr>
          <a:xfrm>
            <a:off x="5442351" y="2836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六本木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81F683-E156-40F3-A4AA-7FCC44800C4A}"/>
              </a:ext>
            </a:extLst>
          </p:cNvPr>
          <p:cNvSpPr txBox="1"/>
          <p:nvPr/>
        </p:nvSpPr>
        <p:spPr>
          <a:xfrm>
            <a:off x="6709365" y="2836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恵比寿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562C07-812D-49D1-8D11-A2FBDB826B18}"/>
              </a:ext>
            </a:extLst>
          </p:cNvPr>
          <p:cNvSpPr txBox="1"/>
          <p:nvPr/>
        </p:nvSpPr>
        <p:spPr>
          <a:xfrm>
            <a:off x="7378292" y="28363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品川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7CA20B-A4BE-4130-A2A1-13228B0BDEE1}"/>
              </a:ext>
            </a:extLst>
          </p:cNvPr>
          <p:cNvSpPr txBox="1"/>
          <p:nvPr/>
        </p:nvSpPr>
        <p:spPr>
          <a:xfrm>
            <a:off x="3973653" y="28363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新宿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4BB259-CD76-492F-945D-185381C4D7F9}"/>
              </a:ext>
            </a:extLst>
          </p:cNvPr>
          <p:cNvSpPr txBox="1"/>
          <p:nvPr/>
        </p:nvSpPr>
        <p:spPr>
          <a:xfrm>
            <a:off x="4550835" y="28363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武蔵小杉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91E4E7-F7B4-4CD5-A862-5C4CF35C395D}"/>
              </a:ext>
            </a:extLst>
          </p:cNvPr>
          <p:cNvSpPr txBox="1"/>
          <p:nvPr/>
        </p:nvSpPr>
        <p:spPr>
          <a:xfrm>
            <a:off x="3339117" y="28363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池袋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B432B2-6B8C-4460-8239-AFF8B3EDF226}"/>
              </a:ext>
            </a:extLst>
          </p:cNvPr>
          <p:cNvSpPr txBox="1"/>
          <p:nvPr/>
        </p:nvSpPr>
        <p:spPr>
          <a:xfrm>
            <a:off x="6165626" y="28363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渋谷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1AA0BE-238A-4039-BFF9-B58A6B667B27}"/>
              </a:ext>
            </a:extLst>
          </p:cNvPr>
          <p:cNvSpPr txBox="1"/>
          <p:nvPr/>
        </p:nvSpPr>
        <p:spPr>
          <a:xfrm>
            <a:off x="7976379" y="2836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その他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089734-8449-46B7-8FDD-D5B7561C1A90}"/>
              </a:ext>
            </a:extLst>
          </p:cNvPr>
          <p:cNvSpPr txBox="1"/>
          <p:nvPr/>
        </p:nvSpPr>
        <p:spPr>
          <a:xfrm>
            <a:off x="2749109" y="36609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写真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3E1EDF-451D-43F3-8002-795F97489875}"/>
              </a:ext>
            </a:extLst>
          </p:cNvPr>
          <p:cNvSpPr txBox="1"/>
          <p:nvPr/>
        </p:nvSpPr>
        <p:spPr>
          <a:xfrm>
            <a:off x="2749109" y="5052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電話番号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751BA14-0CA8-4A68-A17F-41E3C061E3A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DEB38E-A14C-4F1A-8D67-5B465B5D2B03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6E4A71F-DDFB-4BA0-BB52-34CFBF1BA019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B50397-D9E4-482E-9285-914C8C419E0F}"/>
              </a:ext>
            </a:extLst>
          </p:cNvPr>
          <p:cNvSpPr txBox="1"/>
          <p:nvPr/>
        </p:nvSpPr>
        <p:spPr>
          <a:xfrm>
            <a:off x="1108252" y="6586426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8EEDCE-03D6-4121-BF0B-9EB5166D8388}"/>
              </a:ext>
            </a:extLst>
          </p:cNvPr>
          <p:cNvSpPr txBox="1"/>
          <p:nvPr/>
        </p:nvSpPr>
        <p:spPr>
          <a:xfrm>
            <a:off x="4126636" y="655324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7335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8F7848-DD3F-4163-9845-615CCBA89D1C}"/>
              </a:ext>
            </a:extLst>
          </p:cNvPr>
          <p:cNvSpPr txBox="1"/>
          <p:nvPr/>
        </p:nvSpPr>
        <p:spPr>
          <a:xfrm>
            <a:off x="4180029" y="5528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こちらで間違いないですか？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751BA14-0CA8-4A68-A17F-41E3C061E3A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DEB38E-A14C-4F1A-8D67-5B465B5D2B03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329F689-9177-45C9-91FD-333E86648D62}"/>
              </a:ext>
            </a:extLst>
          </p:cNvPr>
          <p:cNvSpPr txBox="1"/>
          <p:nvPr/>
        </p:nvSpPr>
        <p:spPr>
          <a:xfrm>
            <a:off x="4547773" y="2087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定休日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C98CCC6-9357-4C31-96D0-93CBF7C05585}"/>
              </a:ext>
            </a:extLst>
          </p:cNvPr>
          <p:cNvSpPr txBox="1"/>
          <p:nvPr/>
        </p:nvSpPr>
        <p:spPr>
          <a:xfrm>
            <a:off x="4547773" y="3044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76BF4F-AA63-4AC1-9E1B-2D7E618D76C9}"/>
              </a:ext>
            </a:extLst>
          </p:cNvPr>
          <p:cNvSpPr txBox="1"/>
          <p:nvPr/>
        </p:nvSpPr>
        <p:spPr>
          <a:xfrm>
            <a:off x="4547773" y="1252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住所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8E02B5-28D3-47C7-8CD9-D0D2EE0BCF16}"/>
              </a:ext>
            </a:extLst>
          </p:cNvPr>
          <p:cNvSpPr txBox="1"/>
          <p:nvPr/>
        </p:nvSpPr>
        <p:spPr>
          <a:xfrm>
            <a:off x="4547773" y="39662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創業年数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FF88CD-7612-44F9-BBBB-F07E5378619D}"/>
              </a:ext>
            </a:extLst>
          </p:cNvPr>
          <p:cNvSpPr txBox="1"/>
          <p:nvPr/>
        </p:nvSpPr>
        <p:spPr>
          <a:xfrm>
            <a:off x="4547773" y="47581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料金単価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D7BD239-91D5-4359-9AD1-718031CD5A5B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4A9EDE-7245-4D96-8B7F-15D51B84C2C0}"/>
              </a:ext>
            </a:extLst>
          </p:cNvPr>
          <p:cNvSpPr txBox="1"/>
          <p:nvPr/>
        </p:nvSpPr>
        <p:spPr>
          <a:xfrm>
            <a:off x="1108252" y="6586426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CC16C2-23DE-4418-B760-73F7F9F71521}"/>
              </a:ext>
            </a:extLst>
          </p:cNvPr>
          <p:cNvSpPr txBox="1"/>
          <p:nvPr/>
        </p:nvSpPr>
        <p:spPr>
          <a:xfrm>
            <a:off x="4126636" y="655324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850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8F7848-DD3F-4163-9845-615CCBA89D1C}"/>
              </a:ext>
            </a:extLst>
          </p:cNvPr>
          <p:cNvSpPr txBox="1"/>
          <p:nvPr/>
        </p:nvSpPr>
        <p:spPr>
          <a:xfrm>
            <a:off x="4180029" y="5528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こちらで間違いないですか？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751BA14-0CA8-4A68-A17F-41E3C061E3A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DEB38E-A14C-4F1A-8D67-5B465B5D2B03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329F689-9177-45C9-91FD-333E86648D62}"/>
              </a:ext>
            </a:extLst>
          </p:cNvPr>
          <p:cNvSpPr txBox="1"/>
          <p:nvPr/>
        </p:nvSpPr>
        <p:spPr>
          <a:xfrm>
            <a:off x="4309907" y="30160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営業時間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76BF4F-AA63-4AC1-9E1B-2D7E618D76C9}"/>
              </a:ext>
            </a:extLst>
          </p:cNvPr>
          <p:cNvSpPr txBox="1"/>
          <p:nvPr/>
        </p:nvSpPr>
        <p:spPr>
          <a:xfrm>
            <a:off x="4309907" y="1204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人数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AA580B-C15A-4F0C-A733-FDAF07336859}"/>
              </a:ext>
            </a:extLst>
          </p:cNvPr>
          <p:cNvSpPr txBox="1"/>
          <p:nvPr/>
        </p:nvSpPr>
        <p:spPr>
          <a:xfrm>
            <a:off x="4309907" y="21401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雰囲気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5C64CB-164F-4185-8789-BF5E3C388FCF}"/>
              </a:ext>
            </a:extLst>
          </p:cNvPr>
          <p:cNvSpPr txBox="1"/>
          <p:nvPr/>
        </p:nvSpPr>
        <p:spPr>
          <a:xfrm>
            <a:off x="4327177" y="3901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評価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F7F0CB-3756-45B4-9D64-CF383DE16AA1}"/>
              </a:ext>
            </a:extLst>
          </p:cNvPr>
          <p:cNvSpPr/>
          <p:nvPr/>
        </p:nvSpPr>
        <p:spPr>
          <a:xfrm>
            <a:off x="31518" y="650240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6B8957-2BB5-430F-B459-FC4F8189F1C8}"/>
              </a:ext>
            </a:extLst>
          </p:cNvPr>
          <p:cNvSpPr txBox="1"/>
          <p:nvPr/>
        </p:nvSpPr>
        <p:spPr>
          <a:xfrm>
            <a:off x="1108252" y="6586426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とは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6A0BB0-AD62-45A8-A241-A1BF86919575}"/>
              </a:ext>
            </a:extLst>
          </p:cNvPr>
          <p:cNvSpPr txBox="1"/>
          <p:nvPr/>
        </p:nvSpPr>
        <p:spPr>
          <a:xfrm>
            <a:off x="4126636" y="655324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1976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1282</Words>
  <Application>Microsoft Office PowerPoint</Application>
  <PresentationFormat>ワイド画面</PresentationFormat>
  <Paragraphs>364</Paragraphs>
  <Slides>29</Slides>
  <Notes>29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陸 加藤</dc:creator>
  <cp:lastModifiedBy>陸 加藤</cp:lastModifiedBy>
  <cp:revision>328</cp:revision>
  <cp:lastPrinted>2020-07-13T06:24:48Z</cp:lastPrinted>
  <dcterms:created xsi:type="dcterms:W3CDTF">2020-07-03T06:27:58Z</dcterms:created>
  <dcterms:modified xsi:type="dcterms:W3CDTF">2020-07-13T07:37:22Z</dcterms:modified>
</cp:coreProperties>
</file>