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58" r:id="rId3"/>
    <p:sldId id="259"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8E117D-121D-2D4E-AD45-9C89FD544CF2}" v="3" dt="2025-08-03T00:02:24.3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977" autoAdjust="0"/>
    <p:restoredTop sz="80822"/>
  </p:normalViewPr>
  <p:slideViewPr>
    <p:cSldViewPr snapToGrid="0">
      <p:cViewPr varScale="1">
        <p:scale>
          <a:sx n="87" d="100"/>
          <a:sy n="87" d="100"/>
        </p:scale>
        <p:origin x="1864"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11" Type="http://schemas.microsoft.com/office/2015/10/relationships/revisionInfo" Target="revisionInfo.xml"/><Relationship Id="rId5" Type="http://schemas.openxmlformats.org/officeDocument/2006/relationships/notesMaster" Target="notesMasters/notesMaster1.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iro Wada" userId="77f90283592cdfab" providerId="LiveId" clId="{428E117D-121D-2D4E-AD45-9C89FD544CF2}"/>
    <pc:docChg chg="custSel addSld delSld modSld">
      <pc:chgData name="Hiro Wada" userId="77f90283592cdfab" providerId="LiveId" clId="{428E117D-121D-2D4E-AD45-9C89FD544CF2}" dt="2025-08-03T00:02:37.653" v="235" actId="6549"/>
      <pc:docMkLst>
        <pc:docMk/>
      </pc:docMkLst>
      <pc:sldChg chg="del">
        <pc:chgData name="Hiro Wada" userId="77f90283592cdfab" providerId="LiveId" clId="{428E117D-121D-2D4E-AD45-9C89FD544CF2}" dt="2025-08-02T23:45:25.940" v="2" actId="2696"/>
        <pc:sldMkLst>
          <pc:docMk/>
          <pc:sldMk cId="2128380218" sldId="256"/>
        </pc:sldMkLst>
      </pc:sldChg>
      <pc:sldChg chg="addSp modSp add mod modTransition setBg modNotesTx">
        <pc:chgData name="Hiro Wada" userId="77f90283592cdfab" providerId="LiveId" clId="{428E117D-121D-2D4E-AD45-9C89FD544CF2}" dt="2025-08-02T23:58:39.423" v="143" actId="6549"/>
        <pc:sldMkLst>
          <pc:docMk/>
          <pc:sldMk cId="1360541168" sldId="257"/>
        </pc:sldMkLst>
        <pc:spChg chg="mod">
          <ac:chgData name="Hiro Wada" userId="77f90283592cdfab" providerId="LiveId" clId="{428E117D-121D-2D4E-AD45-9C89FD544CF2}" dt="2025-08-02T23:49:46.219" v="21" actId="20577"/>
          <ac:spMkLst>
            <pc:docMk/>
            <pc:sldMk cId="1360541168" sldId="257"/>
            <ac:spMk id="2" creationId="{68131E6A-38ED-B44B-E23F-2048F22DBA37}"/>
          </ac:spMkLst>
        </pc:spChg>
        <pc:spChg chg="mod">
          <ac:chgData name="Hiro Wada" userId="77f90283592cdfab" providerId="LiveId" clId="{428E117D-121D-2D4E-AD45-9C89FD544CF2}" dt="2025-08-02T23:50:22.495" v="41" actId="20577"/>
          <ac:spMkLst>
            <pc:docMk/>
            <pc:sldMk cId="1360541168" sldId="257"/>
            <ac:spMk id="4" creationId="{A446139B-56CB-4065-15F9-9325CB148227}"/>
          </ac:spMkLst>
        </pc:spChg>
        <pc:spChg chg="add">
          <ac:chgData name="Hiro Wada" userId="77f90283592cdfab" providerId="LiveId" clId="{428E117D-121D-2D4E-AD45-9C89FD544CF2}" dt="2025-08-02T23:44:31.042" v="1" actId="48537"/>
          <ac:spMkLst>
            <pc:docMk/>
            <pc:sldMk cId="1360541168" sldId="257"/>
            <ac:spMk id="10" creationId="{92CC1E4F-F1F0-B945-BE50-C72A7103E8AC}"/>
          </ac:spMkLst>
        </pc:spChg>
        <pc:picChg chg="mod">
          <ac:chgData name="Hiro Wada" userId="77f90283592cdfab" providerId="LiveId" clId="{428E117D-121D-2D4E-AD45-9C89FD544CF2}" dt="2025-08-02T23:44:31.042" v="1" actId="48537"/>
          <ac:picMkLst>
            <pc:docMk/>
            <pc:sldMk cId="1360541168" sldId="257"/>
            <ac:picMk id="5" creationId="{3A61515A-52CF-42A3-B7E9-8A4708B00059}"/>
          </ac:picMkLst>
        </pc:picChg>
      </pc:sldChg>
      <pc:sldChg chg="addSp delSp modSp add mod modTransition setBg modNotesTx">
        <pc:chgData name="Hiro Wada" userId="77f90283592cdfab" providerId="LiveId" clId="{428E117D-121D-2D4E-AD45-9C89FD544CF2}" dt="2025-08-03T00:00:47.739" v="219" actId="6549"/>
        <pc:sldMkLst>
          <pc:docMk/>
          <pc:sldMk cId="2193302806" sldId="258"/>
        </pc:sldMkLst>
        <pc:spChg chg="mod">
          <ac:chgData name="Hiro Wada" userId="77f90283592cdfab" providerId="LiveId" clId="{428E117D-121D-2D4E-AD45-9C89FD544CF2}" dt="2025-08-02T23:47:03.638" v="5" actId="26606"/>
          <ac:spMkLst>
            <pc:docMk/>
            <pc:sldMk cId="2193302806" sldId="258"/>
            <ac:spMk id="2" creationId="{5B97984B-2A90-C4E6-9AB8-381AFA2C9142}"/>
          </ac:spMkLst>
        </pc:spChg>
        <pc:spChg chg="add del">
          <ac:chgData name="Hiro Wada" userId="77f90283592cdfab" providerId="LiveId" clId="{428E117D-121D-2D4E-AD45-9C89FD544CF2}" dt="2025-08-02T23:47:03.638" v="5" actId="26606"/>
          <ac:spMkLst>
            <pc:docMk/>
            <pc:sldMk cId="2193302806" sldId="258"/>
            <ac:spMk id="9" creationId="{DDD1D22E-5996-E45B-92B2-659F701A4A3B}"/>
          </ac:spMkLst>
        </pc:spChg>
        <pc:spChg chg="add">
          <ac:chgData name="Hiro Wada" userId="77f90283592cdfab" providerId="LiveId" clId="{428E117D-121D-2D4E-AD45-9C89FD544CF2}" dt="2025-08-02T23:47:03.638" v="5" actId="26606"/>
          <ac:spMkLst>
            <pc:docMk/>
            <pc:sldMk cId="2193302806" sldId="258"/>
            <ac:spMk id="14" creationId="{257363FD-7E77-4145-9483-331A807ADF0E}"/>
          </ac:spMkLst>
        </pc:spChg>
        <pc:graphicFrameChg chg="mod modGraphic">
          <ac:chgData name="Hiro Wada" userId="77f90283592cdfab" providerId="LiveId" clId="{428E117D-121D-2D4E-AD45-9C89FD544CF2}" dt="2025-08-02T23:47:03.638" v="5" actId="26606"/>
          <ac:graphicFrameMkLst>
            <pc:docMk/>
            <pc:sldMk cId="2193302806" sldId="258"/>
            <ac:graphicFrameMk id="4" creationId="{9E285870-E2A1-488D-A0B0-0280271890A2}"/>
          </ac:graphicFrameMkLst>
        </pc:graphicFrameChg>
      </pc:sldChg>
      <pc:sldChg chg="addSp delSp modSp add mod modTransition setBg modNotesTx">
        <pc:chgData name="Hiro Wada" userId="77f90283592cdfab" providerId="LiveId" clId="{428E117D-121D-2D4E-AD45-9C89FD544CF2}" dt="2025-08-03T00:02:37.653" v="235" actId="6549"/>
        <pc:sldMkLst>
          <pc:docMk/>
          <pc:sldMk cId="3155776238" sldId="259"/>
        </pc:sldMkLst>
        <pc:spChg chg="mod">
          <ac:chgData name="Hiro Wada" userId="77f90283592cdfab" providerId="LiveId" clId="{428E117D-121D-2D4E-AD45-9C89FD544CF2}" dt="2025-08-02T23:49:06.111" v="8" actId="26606"/>
          <ac:spMkLst>
            <pc:docMk/>
            <pc:sldMk cId="3155776238" sldId="259"/>
            <ac:spMk id="2" creationId="{2C483D21-49B4-4753-7C5F-8FBBC7B4CA9C}"/>
          </ac:spMkLst>
        </pc:spChg>
        <pc:spChg chg="add del">
          <ac:chgData name="Hiro Wada" userId="77f90283592cdfab" providerId="LiveId" clId="{428E117D-121D-2D4E-AD45-9C89FD544CF2}" dt="2025-08-02T23:49:06.111" v="8" actId="26606"/>
          <ac:spMkLst>
            <pc:docMk/>
            <pc:sldMk cId="3155776238" sldId="259"/>
            <ac:spMk id="9" creationId="{DDD1D22E-5996-E45B-92B2-659F701A4A3B}"/>
          </ac:spMkLst>
        </pc:spChg>
        <pc:spChg chg="add">
          <ac:chgData name="Hiro Wada" userId="77f90283592cdfab" providerId="LiveId" clId="{428E117D-121D-2D4E-AD45-9C89FD544CF2}" dt="2025-08-02T23:49:06.111" v="8" actId="26606"/>
          <ac:spMkLst>
            <pc:docMk/>
            <pc:sldMk cId="3155776238" sldId="259"/>
            <ac:spMk id="14" creationId="{257363FD-7E77-4145-9483-331A807ADF0E}"/>
          </ac:spMkLst>
        </pc:spChg>
        <pc:graphicFrameChg chg="mod modGraphic">
          <ac:chgData name="Hiro Wada" userId="77f90283592cdfab" providerId="LiveId" clId="{428E117D-121D-2D4E-AD45-9C89FD544CF2}" dt="2025-08-02T23:49:06.111" v="8" actId="26606"/>
          <ac:graphicFrameMkLst>
            <pc:docMk/>
            <pc:sldMk cId="3155776238" sldId="259"/>
            <ac:graphicFrameMk id="4" creationId="{30F018CB-1644-4B22-AB31-E4B9BEB4674F}"/>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ata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diagrams/_rels/drawing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jpeg"/></Relationships>
</file>

<file path=ppt/diagrams/colors1.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FF5A42-5A43-844C-A12E-983286507931}" type="doc">
      <dgm:prSet loTypeId="urn:microsoft.com/office/officeart/2024/3/layout/verticalVisualTextBlock1" loCatId="Picture" qsTypeId="urn:microsoft.com/office/officeart/2005/8/quickstyle/simple4" qsCatId="simple" csTypeId="urn:microsoft.com/office/officeart/2005/8/colors/accent6_2" csCatId="accent6" phldr="1"/>
      <dgm:spPr/>
      <dgm:t>
        <a:bodyPr/>
        <a:lstStyle/>
        <a:p>
          <a:endParaRPr kumimoji="1" lang="ja-JP" altLang="en-US"/>
        </a:p>
      </dgm:t>
    </dgm:pt>
    <dgm:pt modelId="{641E720E-8588-F64B-9BC7-9053FD608EE7}">
      <dgm:prSet/>
      <dgm:spPr/>
      <dgm:t>
        <a:bodyPr/>
        <a:lstStyle/>
        <a:p>
          <a:pPr>
            <a:defRPr b="1"/>
          </a:pPr>
          <a:r>
            <a:rPr lang="ja-JP"/>
            <a:t>Pythonバージョン要件</a:t>
          </a:r>
        </a:p>
      </dgm:t>
    </dgm:pt>
    <dgm:pt modelId="{F7BF033F-DEA7-8043-A225-128B173CA76C}" type="parTrans" cxnId="{307F4D04-1F83-6A43-9A67-459FACB2E59A}">
      <dgm:prSet/>
      <dgm:spPr/>
      <dgm:t>
        <a:bodyPr/>
        <a:lstStyle/>
        <a:p>
          <a:endParaRPr kumimoji="1" lang="ja-JP" altLang="en-US"/>
        </a:p>
      </dgm:t>
    </dgm:pt>
    <dgm:pt modelId="{D4933027-AE3D-184B-84D2-C7A4710603F3}" type="sibTrans" cxnId="{307F4D04-1F83-6A43-9A67-459FACB2E59A}">
      <dgm:prSet/>
      <dgm:spPr/>
      <dgm:t>
        <a:bodyPr/>
        <a:lstStyle/>
        <a:p>
          <a:pPr>
            <a:defRPr b="1"/>
          </a:pPr>
          <a:endParaRPr kumimoji="1" lang="ja-JP" altLang="en-US"/>
        </a:p>
      </dgm:t>
    </dgm:pt>
    <dgm:pt modelId="{14189E34-B7FA-CF41-B5A3-1F4999AAB81E}">
      <dgm:prSet/>
      <dgm:spPr/>
      <dgm:t>
        <a:bodyPr/>
        <a:lstStyle/>
        <a:p>
          <a:r>
            <a:rPr lang="ja-JP"/>
            <a:t>Python 3.8以上が必要です。推奨されるバージョンで動作確認を行いましょう。</a:t>
          </a:r>
        </a:p>
      </dgm:t>
    </dgm:pt>
    <dgm:pt modelId="{2A175E99-3C3A-E54C-812C-C3ACE6187439}" type="parTrans" cxnId="{442E9F32-C153-C74B-A1D8-AB662E688A84}">
      <dgm:prSet/>
      <dgm:spPr/>
      <dgm:t>
        <a:bodyPr/>
        <a:lstStyle/>
        <a:p>
          <a:endParaRPr kumimoji="1" lang="ja-JP" altLang="en-US"/>
        </a:p>
      </dgm:t>
    </dgm:pt>
    <dgm:pt modelId="{0201FCD7-6BDA-BA43-8BDF-E54751C863EE}" type="sibTrans" cxnId="{442E9F32-C153-C74B-A1D8-AB662E688A84}">
      <dgm:prSet/>
      <dgm:spPr/>
      <dgm:t>
        <a:bodyPr/>
        <a:lstStyle/>
        <a:p>
          <a:endParaRPr kumimoji="1" lang="ja-JP" altLang="en-US"/>
        </a:p>
      </dgm:t>
    </dgm:pt>
    <dgm:pt modelId="{56E7F039-9DF9-1149-8B38-277AB57F3AEB}">
      <dgm:prSet/>
      <dgm:spPr/>
      <dgm:t>
        <a:bodyPr/>
        <a:lstStyle/>
        <a:p>
          <a:pPr>
            <a:defRPr b="1"/>
          </a:pPr>
          <a:r>
            <a:rPr lang="ja-JP"/>
            <a:t>仮想環境と依存ライブラリ</a:t>
          </a:r>
        </a:p>
      </dgm:t>
    </dgm:pt>
    <dgm:pt modelId="{4D250AC2-5625-FA4A-952E-33011145C3E7}" type="parTrans" cxnId="{F6474891-0582-244F-89B0-9E55F684D0C4}">
      <dgm:prSet/>
      <dgm:spPr/>
      <dgm:t>
        <a:bodyPr/>
        <a:lstStyle/>
        <a:p>
          <a:endParaRPr kumimoji="1" lang="ja-JP" altLang="en-US"/>
        </a:p>
      </dgm:t>
    </dgm:pt>
    <dgm:pt modelId="{A356E2E8-E08E-ED46-BCA3-85DB69255468}" type="sibTrans" cxnId="{F6474891-0582-244F-89B0-9E55F684D0C4}">
      <dgm:prSet/>
      <dgm:spPr/>
      <dgm:t>
        <a:bodyPr/>
        <a:lstStyle/>
        <a:p>
          <a:pPr>
            <a:defRPr b="1"/>
          </a:pPr>
          <a:endParaRPr kumimoji="1" lang="ja-JP" altLang="en-US"/>
        </a:p>
      </dgm:t>
    </dgm:pt>
    <dgm:pt modelId="{8252864B-43B9-E04B-8C8F-BED147AD5749}">
      <dgm:prSet/>
      <dgm:spPr/>
      <dgm:t>
        <a:bodyPr/>
        <a:lstStyle/>
        <a:p>
          <a:r>
            <a:rPr lang="ja-JP"/>
            <a:t>仮想環境を作成し、google-genai、python-pptx、mutagenなどのライブラリをインストールします。</a:t>
          </a:r>
        </a:p>
      </dgm:t>
    </dgm:pt>
    <dgm:pt modelId="{4E5737AF-E0AE-4349-BA29-B263876286C9}" type="parTrans" cxnId="{4F091730-04D8-1A49-BD14-FD0A222FAB8F}">
      <dgm:prSet/>
      <dgm:spPr/>
      <dgm:t>
        <a:bodyPr/>
        <a:lstStyle/>
        <a:p>
          <a:endParaRPr kumimoji="1" lang="ja-JP" altLang="en-US"/>
        </a:p>
      </dgm:t>
    </dgm:pt>
    <dgm:pt modelId="{E2391FBD-D2D7-7D4A-88A6-6CB2F104D3BD}" type="sibTrans" cxnId="{4F091730-04D8-1A49-BD14-FD0A222FAB8F}">
      <dgm:prSet/>
      <dgm:spPr/>
      <dgm:t>
        <a:bodyPr/>
        <a:lstStyle/>
        <a:p>
          <a:endParaRPr kumimoji="1" lang="ja-JP" altLang="en-US"/>
        </a:p>
      </dgm:t>
    </dgm:pt>
    <dgm:pt modelId="{979DC92C-7B84-FC45-A36C-AAF225D15F2E}">
      <dgm:prSet/>
      <dgm:spPr/>
      <dgm:t>
        <a:bodyPr/>
        <a:lstStyle/>
        <a:p>
          <a:pPr>
            <a:defRPr b="1"/>
          </a:pPr>
          <a:r>
            <a:rPr lang="ja-JP"/>
            <a:t>APIキーの設定方法</a:t>
          </a:r>
        </a:p>
      </dgm:t>
    </dgm:pt>
    <dgm:pt modelId="{927A7E6E-CA48-3D40-A62B-9EDC4EF8E7FF}" type="parTrans" cxnId="{63DABCC8-D591-D34A-8A8A-5010DAEB0696}">
      <dgm:prSet/>
      <dgm:spPr/>
      <dgm:t>
        <a:bodyPr/>
        <a:lstStyle/>
        <a:p>
          <a:endParaRPr kumimoji="1" lang="ja-JP" altLang="en-US"/>
        </a:p>
      </dgm:t>
    </dgm:pt>
    <dgm:pt modelId="{169F4CB6-2E3F-7640-B7A1-54AC1CD7CCB6}" type="sibTrans" cxnId="{63DABCC8-D591-D34A-8A8A-5010DAEB0696}">
      <dgm:prSet/>
      <dgm:spPr/>
      <dgm:t>
        <a:bodyPr/>
        <a:lstStyle/>
        <a:p>
          <a:endParaRPr kumimoji="1" lang="ja-JP" altLang="en-US"/>
        </a:p>
      </dgm:t>
    </dgm:pt>
    <dgm:pt modelId="{77695523-0E3F-B24A-A495-E732F1135DC0}">
      <dgm:prSet/>
      <dgm:spPr/>
      <dgm:t>
        <a:bodyPr/>
        <a:lstStyle/>
        <a:p>
          <a:r>
            <a:rPr lang="ja-JP"/>
            <a:t>GEMINI_API_KEY環境変数としてAPIキーを設定し、各セッションで正しく反映させます。</a:t>
          </a:r>
        </a:p>
      </dgm:t>
    </dgm:pt>
    <dgm:pt modelId="{94AF8001-CA47-0F41-9618-8C90B0F5D391}" type="parTrans" cxnId="{563F7F1A-B5E3-9248-AB92-3CF303864D1D}">
      <dgm:prSet/>
      <dgm:spPr/>
      <dgm:t>
        <a:bodyPr/>
        <a:lstStyle/>
        <a:p>
          <a:endParaRPr kumimoji="1" lang="ja-JP" altLang="en-US"/>
        </a:p>
      </dgm:t>
    </dgm:pt>
    <dgm:pt modelId="{B568798A-7CCD-DE4D-B0BB-025F657AEF62}" type="sibTrans" cxnId="{563F7F1A-B5E3-9248-AB92-3CF303864D1D}">
      <dgm:prSet/>
      <dgm:spPr/>
      <dgm:t>
        <a:bodyPr/>
        <a:lstStyle/>
        <a:p>
          <a:endParaRPr kumimoji="1" lang="ja-JP" altLang="en-US"/>
        </a:p>
      </dgm:t>
    </dgm:pt>
    <dgm:pt modelId="{0DEEDCED-DDC2-4460-9BC1-A41C73D556B8}" type="pres">
      <dgm:prSet presAssocID="{81FF5A42-5A43-844C-A12E-983286507931}" presName="Root" presStyleCnt="0">
        <dgm:presLayoutVars>
          <dgm:dir/>
          <dgm:resizeHandles val="exact"/>
        </dgm:presLayoutVars>
      </dgm:prSet>
      <dgm:spPr/>
    </dgm:pt>
    <dgm:pt modelId="{BF78AC99-419B-40B0-BFC0-C7012D6291A4}" type="pres">
      <dgm:prSet presAssocID="{641E720E-8588-F64B-9BC7-9053FD608EE7}" presName="Composite" presStyleCnt="0"/>
      <dgm:spPr/>
    </dgm:pt>
    <dgm:pt modelId="{9094F525-DF8D-4C10-BB47-395D44C8FF8B}" type="pres">
      <dgm:prSet presAssocID="{641E720E-8588-F64B-9BC7-9053FD608EE7}"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r="33251" b="2"/>
          <a:stretch>
            <a:fillRect l="-25000" r="-25000"/>
          </a:stretch>
        </a:blipFill>
      </dgm:spPr>
      <dgm:extLst>
        <a:ext uri="{E40237B7-FDA0-4F09-8148-C483321AD2D9}">
          <dgm14:cNvPr xmlns:dgm14="http://schemas.microsoft.com/office/drawing/2010/diagram" id="0" name="" descr="大型LEDスクリーンのDNAコード"/>
        </a:ext>
      </dgm:extLst>
    </dgm:pt>
    <dgm:pt modelId="{F7836DE1-C744-4D07-9447-5B642EC85B0A}" type="pres">
      <dgm:prSet presAssocID="{641E720E-8588-F64B-9BC7-9053FD608EE7}" presName="Subtitle" presStyleLbl="revTx" presStyleIdx="0" presStyleCnt="6">
        <dgm:presLayoutVars>
          <dgm:chMax val="0"/>
          <dgm:bulletEnabled/>
        </dgm:presLayoutVars>
      </dgm:prSet>
      <dgm:spPr/>
    </dgm:pt>
    <dgm:pt modelId="{D1F7150A-B64B-4D24-BB65-A00E7D4F6EA4}" type="pres">
      <dgm:prSet presAssocID="{641E720E-8588-F64B-9BC7-9053FD608EE7}" presName="Description" presStyleLbl="revTx" presStyleIdx="1" presStyleCnt="6">
        <dgm:presLayoutVars>
          <dgm:bulletEnabled/>
        </dgm:presLayoutVars>
      </dgm:prSet>
      <dgm:spPr/>
    </dgm:pt>
    <dgm:pt modelId="{A5EC72C2-15EF-457F-9F4F-CBFD6726D623}" type="pres">
      <dgm:prSet presAssocID="{D4933027-AE3D-184B-84D2-C7A4710603F3}" presName="sibTrans" presStyleLbl="sibTrans2D1" presStyleIdx="0" presStyleCnt="0"/>
      <dgm:spPr/>
    </dgm:pt>
    <dgm:pt modelId="{61B55BB7-B210-473E-AA53-89CF44778536}" type="pres">
      <dgm:prSet presAssocID="{56E7F039-9DF9-1149-8B38-277AB57F3AEB}" presName="Composite" presStyleCnt="0"/>
      <dgm:spPr/>
    </dgm:pt>
    <dgm:pt modelId="{483F28AE-F62E-44B9-AAFA-0BD584F7F3BE}" type="pres">
      <dgm:prSet presAssocID="{56E7F039-9DF9-1149-8B38-277AB57F3AEB}"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12549" r="21198" b="-4"/>
          <a:stretch>
            <a:fillRect l="-25000" r="-25000"/>
          </a:stretch>
        </a:blipFill>
      </dgm:spPr>
      <dgm:extLst>
        <a:ext uri="{E40237B7-FDA0-4F09-8148-C483321AD2D9}">
          <dgm14:cNvPr xmlns:dgm14="http://schemas.microsoft.com/office/drawing/2010/diagram" id="0" name="" descr="黒い壁に数字が一列に並んで照らされた壁の前に男が立っています。面白い効果が出てきます。"/>
        </a:ext>
      </dgm:extLst>
    </dgm:pt>
    <dgm:pt modelId="{9680432A-A511-4E97-906F-C1C719EFAD6E}" type="pres">
      <dgm:prSet presAssocID="{56E7F039-9DF9-1149-8B38-277AB57F3AEB}" presName="Subtitle" presStyleLbl="revTx" presStyleIdx="2" presStyleCnt="6">
        <dgm:presLayoutVars>
          <dgm:chMax val="0"/>
          <dgm:bulletEnabled/>
        </dgm:presLayoutVars>
      </dgm:prSet>
      <dgm:spPr/>
    </dgm:pt>
    <dgm:pt modelId="{396927B4-B104-40F9-BEFB-5CA36951C4B4}" type="pres">
      <dgm:prSet presAssocID="{56E7F039-9DF9-1149-8B38-277AB57F3AEB}" presName="Description" presStyleLbl="revTx" presStyleIdx="3" presStyleCnt="6">
        <dgm:presLayoutVars>
          <dgm:bulletEnabled/>
        </dgm:presLayoutVars>
      </dgm:prSet>
      <dgm:spPr/>
    </dgm:pt>
    <dgm:pt modelId="{E31F824B-A18F-409E-9761-40E08C121653}" type="pres">
      <dgm:prSet presAssocID="{A356E2E8-E08E-ED46-BCA3-85DB69255468}" presName="sibTrans" presStyleLbl="sibTrans2D1" presStyleIdx="0" presStyleCnt="0"/>
      <dgm:spPr/>
    </dgm:pt>
    <dgm:pt modelId="{DB8CBFBE-13C4-4E70-878F-9B5BFA500A6D}" type="pres">
      <dgm:prSet presAssocID="{979DC92C-7B84-FC45-A36C-AAF225D15F2E}" presName="Composite" presStyleCnt="0"/>
      <dgm:spPr/>
    </dgm:pt>
    <dgm:pt modelId="{F215F9FB-F8BA-4C83-995A-52043DE009E2}" type="pres">
      <dgm:prSet presAssocID="{979DC92C-7B84-FC45-A36C-AAF225D15F2E}"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653" r="88" b="-9"/>
          <a:stretch>
            <a:fillRect/>
          </a:stretch>
        </a:blipFill>
      </dgm:spPr>
      <dgm:extLst>
        <a:ext uri="{E40237B7-FDA0-4F09-8148-C483321AD2D9}">
          <dgm14:cNvPr xmlns:dgm14="http://schemas.microsoft.com/office/drawing/2010/diagram" id="0" name="" descr="自宅でローン、住宅ローン、または仕事のオンライン申請フォームに記入している男性。"/>
        </a:ext>
      </dgm:extLst>
    </dgm:pt>
    <dgm:pt modelId="{198F6AA2-774A-469C-8480-8B69F16D1BF6}" type="pres">
      <dgm:prSet presAssocID="{979DC92C-7B84-FC45-A36C-AAF225D15F2E}" presName="Subtitle" presStyleLbl="revTx" presStyleIdx="4" presStyleCnt="6">
        <dgm:presLayoutVars>
          <dgm:chMax val="0"/>
          <dgm:bulletEnabled/>
        </dgm:presLayoutVars>
      </dgm:prSet>
      <dgm:spPr/>
    </dgm:pt>
    <dgm:pt modelId="{02E8CDFD-C1D4-4C1F-BC62-725CA1ED2D3E}" type="pres">
      <dgm:prSet presAssocID="{979DC92C-7B84-FC45-A36C-AAF225D15F2E}" presName="Description" presStyleLbl="revTx" presStyleIdx="5" presStyleCnt="6">
        <dgm:presLayoutVars>
          <dgm:bulletEnabled/>
        </dgm:presLayoutVars>
      </dgm:prSet>
      <dgm:spPr/>
    </dgm:pt>
  </dgm:ptLst>
  <dgm:cxnLst>
    <dgm:cxn modelId="{307F4D04-1F83-6A43-9A67-459FACB2E59A}" srcId="{81FF5A42-5A43-844C-A12E-983286507931}" destId="{641E720E-8588-F64B-9BC7-9053FD608EE7}" srcOrd="0" destOrd="0" parTransId="{F7BF033F-DEA7-8043-A225-128B173CA76C}" sibTransId="{D4933027-AE3D-184B-84D2-C7A4710603F3}"/>
    <dgm:cxn modelId="{A14A2F0D-4B9B-7846-AA66-2C0540A8DA73}" type="presOf" srcId="{979DC92C-7B84-FC45-A36C-AAF225D15F2E}" destId="{198F6AA2-774A-469C-8480-8B69F16D1BF6}" srcOrd="0" destOrd="0" presId="urn:microsoft.com/office/officeart/2024/3/layout/verticalVisualTextBlock1"/>
    <dgm:cxn modelId="{563F7F1A-B5E3-9248-AB92-3CF303864D1D}" srcId="{979DC92C-7B84-FC45-A36C-AAF225D15F2E}" destId="{77695523-0E3F-B24A-A495-E732F1135DC0}" srcOrd="0" destOrd="0" parTransId="{94AF8001-CA47-0F41-9618-8C90B0F5D391}" sibTransId="{B568798A-7CCD-DE4D-B0BB-025F657AEF62}"/>
    <dgm:cxn modelId="{26B00B2D-5945-AA47-B5C7-06C7D638AD53}" type="presOf" srcId="{56E7F039-9DF9-1149-8B38-277AB57F3AEB}" destId="{9680432A-A511-4E97-906F-C1C719EFAD6E}" srcOrd="0" destOrd="0" presId="urn:microsoft.com/office/officeart/2024/3/layout/verticalVisualTextBlock1"/>
    <dgm:cxn modelId="{4F091730-04D8-1A49-BD14-FD0A222FAB8F}" srcId="{56E7F039-9DF9-1149-8B38-277AB57F3AEB}" destId="{8252864B-43B9-E04B-8C8F-BED147AD5749}" srcOrd="0" destOrd="0" parTransId="{4E5737AF-E0AE-4349-BA29-B263876286C9}" sibTransId="{E2391FBD-D2D7-7D4A-88A6-6CB2F104D3BD}"/>
    <dgm:cxn modelId="{442E9F32-C153-C74B-A1D8-AB662E688A84}" srcId="{641E720E-8588-F64B-9BC7-9053FD608EE7}" destId="{14189E34-B7FA-CF41-B5A3-1F4999AAB81E}" srcOrd="0" destOrd="0" parTransId="{2A175E99-3C3A-E54C-812C-C3ACE6187439}" sibTransId="{0201FCD7-6BDA-BA43-8BDF-E54751C863EE}"/>
    <dgm:cxn modelId="{F482F137-33B9-6943-8149-1603F1704BDC}" type="presOf" srcId="{77695523-0E3F-B24A-A495-E732F1135DC0}" destId="{02E8CDFD-C1D4-4C1F-BC62-725CA1ED2D3E}" srcOrd="0" destOrd="0" presId="urn:microsoft.com/office/officeart/2024/3/layout/verticalVisualTextBlock1"/>
    <dgm:cxn modelId="{1D2FEF54-CBAD-2D4C-A6DF-9047AF48D653}" type="presOf" srcId="{D4933027-AE3D-184B-84D2-C7A4710603F3}" destId="{A5EC72C2-15EF-457F-9F4F-CBFD6726D623}" srcOrd="0" destOrd="0" presId="urn:microsoft.com/office/officeart/2024/3/layout/verticalVisualTextBlock1"/>
    <dgm:cxn modelId="{28B4296C-4950-9941-AA5A-FDF9647F51C8}" type="presOf" srcId="{8252864B-43B9-E04B-8C8F-BED147AD5749}" destId="{396927B4-B104-40F9-BEFB-5CA36951C4B4}" srcOrd="0" destOrd="0" presId="urn:microsoft.com/office/officeart/2024/3/layout/verticalVisualTextBlock1"/>
    <dgm:cxn modelId="{F7936D84-F50D-B945-AB59-EAA03D3C1AEC}" type="presOf" srcId="{14189E34-B7FA-CF41-B5A3-1F4999AAB81E}" destId="{D1F7150A-B64B-4D24-BB65-A00E7D4F6EA4}" srcOrd="0" destOrd="0" presId="urn:microsoft.com/office/officeart/2024/3/layout/verticalVisualTextBlock1"/>
    <dgm:cxn modelId="{F6474891-0582-244F-89B0-9E55F684D0C4}" srcId="{81FF5A42-5A43-844C-A12E-983286507931}" destId="{56E7F039-9DF9-1149-8B38-277AB57F3AEB}" srcOrd="1" destOrd="0" parTransId="{4D250AC2-5625-FA4A-952E-33011145C3E7}" sibTransId="{A356E2E8-E08E-ED46-BCA3-85DB69255468}"/>
    <dgm:cxn modelId="{9308D898-1775-644E-BD37-CC0A718FA627}" type="presOf" srcId="{A356E2E8-E08E-ED46-BCA3-85DB69255468}" destId="{E31F824B-A18F-409E-9761-40E08C121653}" srcOrd="0" destOrd="0" presId="urn:microsoft.com/office/officeart/2024/3/layout/verticalVisualTextBlock1"/>
    <dgm:cxn modelId="{B5FBA09C-CB9D-1841-9D07-322651197B55}" type="presOf" srcId="{641E720E-8588-F64B-9BC7-9053FD608EE7}" destId="{F7836DE1-C744-4D07-9447-5B642EC85B0A}" srcOrd="0" destOrd="0" presId="urn:microsoft.com/office/officeart/2024/3/layout/verticalVisualTextBlock1"/>
    <dgm:cxn modelId="{020447B0-33B4-5341-90E0-3751C4C4C0E7}" type="presOf" srcId="{81FF5A42-5A43-844C-A12E-983286507931}" destId="{0DEEDCED-DDC2-4460-9BC1-A41C73D556B8}" srcOrd="0" destOrd="0" presId="urn:microsoft.com/office/officeart/2024/3/layout/verticalVisualTextBlock1"/>
    <dgm:cxn modelId="{63DABCC8-D591-D34A-8A8A-5010DAEB0696}" srcId="{81FF5A42-5A43-844C-A12E-983286507931}" destId="{979DC92C-7B84-FC45-A36C-AAF225D15F2E}" srcOrd="2" destOrd="0" parTransId="{927A7E6E-CA48-3D40-A62B-9EDC4EF8E7FF}" sibTransId="{169F4CB6-2E3F-7640-B7A1-54AC1CD7CCB6}"/>
    <dgm:cxn modelId="{5A5EAB40-38A7-2143-89C0-B6ACE46A2AE0}" type="presParOf" srcId="{0DEEDCED-DDC2-4460-9BC1-A41C73D556B8}" destId="{BF78AC99-419B-40B0-BFC0-C7012D6291A4}" srcOrd="0" destOrd="0" presId="urn:microsoft.com/office/officeart/2024/3/layout/verticalVisualTextBlock1"/>
    <dgm:cxn modelId="{269722CB-0417-9D41-AC81-156B6D615388}" type="presParOf" srcId="{BF78AC99-419B-40B0-BFC0-C7012D6291A4}" destId="{9094F525-DF8D-4C10-BB47-395D44C8FF8B}" srcOrd="0" destOrd="0" presId="urn:microsoft.com/office/officeart/2024/3/layout/verticalVisualTextBlock1"/>
    <dgm:cxn modelId="{BB58FE6F-B91A-5244-A809-209C33D50226}" type="presParOf" srcId="{BF78AC99-419B-40B0-BFC0-C7012D6291A4}" destId="{F7836DE1-C744-4D07-9447-5B642EC85B0A}" srcOrd="1" destOrd="0" presId="urn:microsoft.com/office/officeart/2024/3/layout/verticalVisualTextBlock1"/>
    <dgm:cxn modelId="{669C17E4-BEBF-0B40-A2FD-23356E08D42D}" type="presParOf" srcId="{BF78AC99-419B-40B0-BFC0-C7012D6291A4}" destId="{D1F7150A-B64B-4D24-BB65-A00E7D4F6EA4}" srcOrd="2" destOrd="0" presId="urn:microsoft.com/office/officeart/2024/3/layout/verticalVisualTextBlock1"/>
    <dgm:cxn modelId="{5268F4EE-6633-4040-9399-6EE2FADC68C8}" type="presParOf" srcId="{0DEEDCED-DDC2-4460-9BC1-A41C73D556B8}" destId="{A5EC72C2-15EF-457F-9F4F-CBFD6726D623}" srcOrd="1" destOrd="0" presId="urn:microsoft.com/office/officeart/2024/3/layout/verticalVisualTextBlock1"/>
    <dgm:cxn modelId="{2FE59786-7C88-704A-9083-6802F519FE2B}" type="presParOf" srcId="{0DEEDCED-DDC2-4460-9BC1-A41C73D556B8}" destId="{61B55BB7-B210-473E-AA53-89CF44778536}" srcOrd="2" destOrd="0" presId="urn:microsoft.com/office/officeart/2024/3/layout/verticalVisualTextBlock1"/>
    <dgm:cxn modelId="{CF6D9FBF-86D5-CC40-9181-8942A56879F2}" type="presParOf" srcId="{61B55BB7-B210-473E-AA53-89CF44778536}" destId="{483F28AE-F62E-44B9-AAFA-0BD584F7F3BE}" srcOrd="0" destOrd="0" presId="urn:microsoft.com/office/officeart/2024/3/layout/verticalVisualTextBlock1"/>
    <dgm:cxn modelId="{DB063525-1393-7F40-9F2A-6AD28D447C42}" type="presParOf" srcId="{61B55BB7-B210-473E-AA53-89CF44778536}" destId="{9680432A-A511-4E97-906F-C1C719EFAD6E}" srcOrd="1" destOrd="0" presId="urn:microsoft.com/office/officeart/2024/3/layout/verticalVisualTextBlock1"/>
    <dgm:cxn modelId="{2674257B-2295-E54F-BF49-A049B45F4109}" type="presParOf" srcId="{61B55BB7-B210-473E-AA53-89CF44778536}" destId="{396927B4-B104-40F9-BEFB-5CA36951C4B4}" srcOrd="2" destOrd="0" presId="urn:microsoft.com/office/officeart/2024/3/layout/verticalVisualTextBlock1"/>
    <dgm:cxn modelId="{4FA5F4D4-6459-A24D-87FD-6BAE1023B336}" type="presParOf" srcId="{0DEEDCED-DDC2-4460-9BC1-A41C73D556B8}" destId="{E31F824B-A18F-409E-9761-40E08C121653}" srcOrd="3" destOrd="0" presId="urn:microsoft.com/office/officeart/2024/3/layout/verticalVisualTextBlock1"/>
    <dgm:cxn modelId="{CDE44113-C5A0-FE44-8930-EB762D2DAC7F}" type="presParOf" srcId="{0DEEDCED-DDC2-4460-9BC1-A41C73D556B8}" destId="{DB8CBFBE-13C4-4E70-878F-9B5BFA500A6D}" srcOrd="4" destOrd="0" presId="urn:microsoft.com/office/officeart/2024/3/layout/verticalVisualTextBlock1"/>
    <dgm:cxn modelId="{FD379EEC-4667-8149-BD67-9A8B5952ED1E}" type="presParOf" srcId="{DB8CBFBE-13C4-4E70-878F-9B5BFA500A6D}" destId="{F215F9FB-F8BA-4C83-995A-52043DE009E2}" srcOrd="0" destOrd="0" presId="urn:microsoft.com/office/officeart/2024/3/layout/verticalVisualTextBlock1"/>
    <dgm:cxn modelId="{53799B5F-8767-4B4E-8840-9F82DA6FED76}" type="presParOf" srcId="{DB8CBFBE-13C4-4E70-878F-9B5BFA500A6D}" destId="{198F6AA2-774A-469C-8480-8B69F16D1BF6}" srcOrd="1" destOrd="0" presId="urn:microsoft.com/office/officeart/2024/3/layout/verticalVisualTextBlock1"/>
    <dgm:cxn modelId="{A0D188E7-9D23-3D45-AD25-16CEC5104685}" type="presParOf" srcId="{DB8CBFBE-13C4-4E70-878F-9B5BFA500A6D}" destId="{02E8CDFD-C1D4-4C1F-BC62-725CA1ED2D3E}"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EE4007-A4A2-4143-9510-57EE61B99AE6}" type="doc">
      <dgm:prSet loTypeId="urn:microsoft.com/office/officeart/2024/3/layout/verticalVisualTextBlock1" loCatId="Picture" qsTypeId="urn:microsoft.com/office/officeart/2005/8/quickstyle/simple4" qsCatId="simple" csTypeId="urn:microsoft.com/office/officeart/2005/8/colors/colorful2" csCatId="colorful" phldr="1"/>
      <dgm:spPr/>
      <dgm:t>
        <a:bodyPr/>
        <a:lstStyle/>
        <a:p>
          <a:endParaRPr kumimoji="1" lang="ja-JP" altLang="en-US"/>
        </a:p>
      </dgm:t>
    </dgm:pt>
    <dgm:pt modelId="{E0CD5741-5D1C-C64F-9B3B-C3E9B2EFDF93}">
      <dgm:prSet/>
      <dgm:spPr/>
      <dgm:t>
        <a:bodyPr/>
        <a:lstStyle/>
        <a:p>
          <a:pPr>
            <a:defRPr b="1"/>
          </a:pPr>
          <a:r>
            <a:rPr lang="ja-JP"/>
            <a:t>スピーカーノートの入力</a:t>
          </a:r>
        </a:p>
      </dgm:t>
    </dgm:pt>
    <dgm:pt modelId="{1DE94230-33AC-D84F-8895-3DBDE1E0B00B}" type="parTrans" cxnId="{90C2F009-66D6-AA4C-ADCB-BE0B5969F83C}">
      <dgm:prSet/>
      <dgm:spPr/>
      <dgm:t>
        <a:bodyPr/>
        <a:lstStyle/>
        <a:p>
          <a:endParaRPr kumimoji="1" lang="ja-JP" altLang="en-US"/>
        </a:p>
      </dgm:t>
    </dgm:pt>
    <dgm:pt modelId="{FF3FB192-D52E-A74B-AB81-82BF5D98E2FC}" type="sibTrans" cxnId="{90C2F009-66D6-AA4C-ADCB-BE0B5969F83C}">
      <dgm:prSet/>
      <dgm:spPr/>
      <dgm:t>
        <a:bodyPr/>
        <a:lstStyle/>
        <a:p>
          <a:pPr>
            <a:defRPr b="1"/>
          </a:pPr>
          <a:endParaRPr kumimoji="1" lang="ja-JP" altLang="en-US"/>
        </a:p>
      </dgm:t>
    </dgm:pt>
    <dgm:pt modelId="{732B1035-602E-AD4B-8BA0-C317D3DE61EA}">
      <dgm:prSet/>
      <dgm:spPr/>
      <dgm:t>
        <a:bodyPr/>
        <a:lstStyle/>
        <a:p>
          <a:r>
            <a:rPr lang="ja-JP"/>
            <a:t>PowerPointファイルのスピーカーノート欄に話者のテキストを記入することから始めます。</a:t>
          </a:r>
        </a:p>
      </dgm:t>
    </dgm:pt>
    <dgm:pt modelId="{2B0D0C95-E885-C54A-AC3D-2582AF09B7D6}" type="parTrans" cxnId="{E7BBD088-2E04-7843-98DE-BC96CD4C21F3}">
      <dgm:prSet/>
      <dgm:spPr/>
      <dgm:t>
        <a:bodyPr/>
        <a:lstStyle/>
        <a:p>
          <a:endParaRPr kumimoji="1" lang="ja-JP" altLang="en-US"/>
        </a:p>
      </dgm:t>
    </dgm:pt>
    <dgm:pt modelId="{6F776F7E-3663-7F4C-BE5D-17833545B93A}" type="sibTrans" cxnId="{E7BBD088-2E04-7843-98DE-BC96CD4C21F3}">
      <dgm:prSet/>
      <dgm:spPr/>
      <dgm:t>
        <a:bodyPr/>
        <a:lstStyle/>
        <a:p>
          <a:endParaRPr kumimoji="1" lang="ja-JP" altLang="en-US"/>
        </a:p>
      </dgm:t>
    </dgm:pt>
    <dgm:pt modelId="{1D95A130-A07F-0342-A0F1-48B8BD666420}">
      <dgm:prSet/>
      <dgm:spPr/>
      <dgm:t>
        <a:bodyPr/>
        <a:lstStyle/>
        <a:p>
          <a:pPr>
            <a:defRPr b="1"/>
          </a:pPr>
          <a:r>
            <a:rPr lang="ja-JP"/>
            <a:t>コマンドの実行</a:t>
          </a:r>
        </a:p>
      </dgm:t>
    </dgm:pt>
    <dgm:pt modelId="{1444B44F-9AC5-9F4F-BBD3-9504D886D450}" type="parTrans" cxnId="{82520928-7C21-6546-BE69-D84F1376B81E}">
      <dgm:prSet/>
      <dgm:spPr/>
      <dgm:t>
        <a:bodyPr/>
        <a:lstStyle/>
        <a:p>
          <a:endParaRPr kumimoji="1" lang="ja-JP" altLang="en-US"/>
        </a:p>
      </dgm:t>
    </dgm:pt>
    <dgm:pt modelId="{FCF593B7-5A50-FA4C-BCD8-E3C08C8998C0}" type="sibTrans" cxnId="{82520928-7C21-6546-BE69-D84F1376B81E}">
      <dgm:prSet/>
      <dgm:spPr/>
      <dgm:t>
        <a:bodyPr/>
        <a:lstStyle/>
        <a:p>
          <a:pPr>
            <a:defRPr b="1"/>
          </a:pPr>
          <a:endParaRPr kumimoji="1" lang="ja-JP" altLang="en-US"/>
        </a:p>
      </dgm:t>
    </dgm:pt>
    <dgm:pt modelId="{1BED0228-4524-5F4F-A762-F45213474405}">
      <dgm:prSet/>
      <dgm:spPr/>
      <dgm:t>
        <a:bodyPr/>
        <a:lstStyle/>
        <a:p>
          <a:r>
            <a:rPr lang="ja-JP"/>
            <a:t>python3 pptx_narrator.py コマンドを必要な引数とオプションで実行します。</a:t>
          </a:r>
        </a:p>
      </dgm:t>
    </dgm:pt>
    <dgm:pt modelId="{1BC1D564-4FDC-1243-A979-8FBFC15D6202}" type="parTrans" cxnId="{41CB62C8-9549-8244-8AD5-85C0F95DD534}">
      <dgm:prSet/>
      <dgm:spPr/>
      <dgm:t>
        <a:bodyPr/>
        <a:lstStyle/>
        <a:p>
          <a:endParaRPr kumimoji="1" lang="ja-JP" altLang="en-US"/>
        </a:p>
      </dgm:t>
    </dgm:pt>
    <dgm:pt modelId="{4F8B4EEA-ECE1-BF45-9559-3C0A33EF5E38}" type="sibTrans" cxnId="{41CB62C8-9549-8244-8AD5-85C0F95DD534}">
      <dgm:prSet/>
      <dgm:spPr/>
      <dgm:t>
        <a:bodyPr/>
        <a:lstStyle/>
        <a:p>
          <a:endParaRPr kumimoji="1" lang="ja-JP" altLang="en-US"/>
        </a:p>
      </dgm:t>
    </dgm:pt>
    <dgm:pt modelId="{0BD5BD53-B731-CF4E-A847-C8932E919581}">
      <dgm:prSet/>
      <dgm:spPr/>
      <dgm:t>
        <a:bodyPr/>
        <a:lstStyle/>
        <a:p>
          <a:pPr>
            <a:defRPr b="1"/>
          </a:pPr>
          <a:r>
            <a:rPr lang="ja-JP"/>
            <a:t>音声付きPPTXの生成</a:t>
          </a:r>
        </a:p>
      </dgm:t>
    </dgm:pt>
    <dgm:pt modelId="{8CF2A0AD-55D3-DE4C-B826-F0CBDBB4FBA6}" type="parTrans" cxnId="{DBB3BD83-96B3-D14D-8341-18923DB2A517}">
      <dgm:prSet/>
      <dgm:spPr/>
      <dgm:t>
        <a:bodyPr/>
        <a:lstStyle/>
        <a:p>
          <a:endParaRPr kumimoji="1" lang="ja-JP" altLang="en-US"/>
        </a:p>
      </dgm:t>
    </dgm:pt>
    <dgm:pt modelId="{EFF30AF8-427F-EF4B-9FAB-E44951241335}" type="sibTrans" cxnId="{DBB3BD83-96B3-D14D-8341-18923DB2A517}">
      <dgm:prSet/>
      <dgm:spPr/>
      <dgm:t>
        <a:bodyPr/>
        <a:lstStyle/>
        <a:p>
          <a:endParaRPr kumimoji="1" lang="ja-JP" altLang="en-US"/>
        </a:p>
      </dgm:t>
    </dgm:pt>
    <dgm:pt modelId="{9E4F16AA-CAC9-7F4B-A0CE-5B5D4173BF14}">
      <dgm:prSet/>
      <dgm:spPr/>
      <dgm:t>
        <a:bodyPr/>
        <a:lstStyle/>
        <a:p>
          <a:r>
            <a:rPr lang="ja-JP"/>
            <a:t>音声が埋め込まれた新しいPowerPointファイルが自動的に生成されます。</a:t>
          </a:r>
        </a:p>
      </dgm:t>
    </dgm:pt>
    <dgm:pt modelId="{5C881A85-DAE6-804B-9B70-4299B9D2ED87}" type="parTrans" cxnId="{DF737140-7789-0A44-BBB1-0A2F9EFC3D53}">
      <dgm:prSet/>
      <dgm:spPr/>
      <dgm:t>
        <a:bodyPr/>
        <a:lstStyle/>
        <a:p>
          <a:endParaRPr kumimoji="1" lang="ja-JP" altLang="en-US"/>
        </a:p>
      </dgm:t>
    </dgm:pt>
    <dgm:pt modelId="{CCA1BEF8-F3D5-E041-89E1-8131E96D8311}" type="sibTrans" cxnId="{DF737140-7789-0A44-BBB1-0A2F9EFC3D53}">
      <dgm:prSet/>
      <dgm:spPr/>
      <dgm:t>
        <a:bodyPr/>
        <a:lstStyle/>
        <a:p>
          <a:endParaRPr kumimoji="1" lang="ja-JP" altLang="en-US"/>
        </a:p>
      </dgm:t>
    </dgm:pt>
    <dgm:pt modelId="{76ABCB47-D640-419F-816D-B0172C62E6A1}" type="pres">
      <dgm:prSet presAssocID="{89EE4007-A4A2-4143-9510-57EE61B99AE6}" presName="Root" presStyleCnt="0">
        <dgm:presLayoutVars>
          <dgm:dir/>
          <dgm:resizeHandles val="exact"/>
        </dgm:presLayoutVars>
      </dgm:prSet>
      <dgm:spPr/>
    </dgm:pt>
    <dgm:pt modelId="{C1762148-AC4B-4369-AF6B-C0707A952321}" type="pres">
      <dgm:prSet presAssocID="{E0CD5741-5D1C-C64F-9B3B-C3E9B2EFDF93}" presName="Composite" presStyleCnt="0"/>
      <dgm:spPr/>
    </dgm:pt>
    <dgm:pt modelId="{76889245-852E-4984-8574-9DFB74D78D85}" type="pres">
      <dgm:prSet presAssocID="{E0CD5741-5D1C-C64F-9B3B-C3E9B2EFDF93}" presName="Picture" presStyleLbl="node1" presStyleIdx="0" presStyleCnt="3"/>
      <dgm:spPr>
        <a:blipFill>
          <a:blip xmlns:r="http://schemas.openxmlformats.org/officeDocument/2006/relationships" r:embed="rId1">
            <a:extLst>
              <a:ext uri="{28A0092B-C50C-407E-A947-70E740481C1C}">
                <a14:useLocalDpi xmlns:a14="http://schemas.microsoft.com/office/drawing/2010/main" val="0"/>
              </a:ext>
            </a:extLst>
          </a:blip>
          <a:srcRect l="33250" r="1" b="2"/>
          <a:stretch>
            <a:fillRect l="-25000" r="-25000"/>
          </a:stretch>
        </a:blipFill>
      </dgm:spPr>
      <dgm:extLst>
        <a:ext uri="{E40237B7-FDA0-4F09-8148-C483321AD2D9}">
          <dgm14:cNvPr xmlns:dgm14="http://schemas.microsoft.com/office/drawing/2010/diagram" id="0" name="" descr="宿題をする10代の少年"/>
        </a:ext>
      </dgm:extLst>
    </dgm:pt>
    <dgm:pt modelId="{DBF4E23C-5C55-4308-A734-0B0C9D9A03F6}" type="pres">
      <dgm:prSet presAssocID="{E0CD5741-5D1C-C64F-9B3B-C3E9B2EFDF93}" presName="Subtitle" presStyleLbl="revTx" presStyleIdx="0" presStyleCnt="6">
        <dgm:presLayoutVars>
          <dgm:chMax val="0"/>
          <dgm:bulletEnabled/>
        </dgm:presLayoutVars>
      </dgm:prSet>
      <dgm:spPr/>
    </dgm:pt>
    <dgm:pt modelId="{B34EB061-1116-45D0-B8B7-38F78BC2B474}" type="pres">
      <dgm:prSet presAssocID="{E0CD5741-5D1C-C64F-9B3B-C3E9B2EFDF93}" presName="Description" presStyleLbl="revTx" presStyleIdx="1" presStyleCnt="6">
        <dgm:presLayoutVars>
          <dgm:bulletEnabled/>
        </dgm:presLayoutVars>
      </dgm:prSet>
      <dgm:spPr/>
    </dgm:pt>
    <dgm:pt modelId="{C475F89B-C83C-4A91-B87A-9CED9BB12B8F}" type="pres">
      <dgm:prSet presAssocID="{FF3FB192-D52E-A74B-AB81-82BF5D98E2FC}" presName="sibTrans" presStyleLbl="sibTrans2D1" presStyleIdx="0" presStyleCnt="0"/>
      <dgm:spPr/>
    </dgm:pt>
    <dgm:pt modelId="{09EEBE88-118F-43AB-8740-56EE9E075A3C}" type="pres">
      <dgm:prSet presAssocID="{1D95A130-A07F-0342-A0F1-48B8BD666420}" presName="Composite" presStyleCnt="0"/>
      <dgm:spPr/>
    </dgm:pt>
    <dgm:pt modelId="{987B67A5-159C-46A7-BAF0-6369FCDC18E6}" type="pres">
      <dgm:prSet presAssocID="{1D95A130-A07F-0342-A0F1-48B8BD666420}" presName="Picture" presStyleLbl="node1" presStyleIdx="1" presStyleCnt="3"/>
      <dgm:spPr>
        <a:blipFill>
          <a:blip xmlns:r="http://schemas.openxmlformats.org/officeDocument/2006/relationships" r:embed="rId2">
            <a:extLst>
              <a:ext uri="{28A0092B-C50C-407E-A947-70E740481C1C}">
                <a14:useLocalDpi xmlns:a14="http://schemas.microsoft.com/office/drawing/2010/main" val="0"/>
              </a:ext>
            </a:extLst>
          </a:blip>
          <a:srcRect l="31750" r="1501" b="2"/>
          <a:stretch>
            <a:fillRect l="-25000" r="-25000"/>
          </a:stretch>
        </a:blipFill>
      </dgm:spPr>
      <dgm:extLst>
        <a:ext uri="{E40237B7-FDA0-4F09-8148-C483321AD2D9}">
          <dgm14:cNvPr xmlns:dgm14="http://schemas.microsoft.com/office/drawing/2010/diagram" id="0" name="" descr="プログラマーがコードをデバッグしている (コードは水平方向にミラーリングされます)&#10;&#10;類似ファイルをもっと見る:&#10;[url=検索/ポートフォリオ/248175/?ファセット={%2235%22:%5B%22technology%22,%22OR%20computer%22,%22OR%20camera%22,%22OR%20internet%22%5D,%229%22:0,%2230%22:%22100%22}][img]http://www.photonullplus.de/misc/istock/istock-thumb-tech.jpg[/img][/url] [url=search/portfolio/248175/?facets={%2235%22:%5B%22job%22,%22OR%20work%22,%22OR%20messenger%22%5D,%229%22:0,%2230%22:%22100%22}][img]http://www.photonullplus.de/misc/istock/istock-thumb-jobs.jpg[/img][/url]&#10;&#10;[url=file_closeup.php?id=9924417][img]file_thumbview_approve.php?size=1&amp;id=9924417[/img][/url] [url=file_closeup.php?id=9880384][img]file_thumbview_approve.php?size=1&amp;id=9880384[/img][/url] [url=file_closeup.php?id=9880369][img]file_thumbview_approve.php?size=1&amp;id=9880369[/img][/url] [url=file_closeup.php?id=9880343][img]file_thumbview_approve.php?size=1&amp;id=9880343[/img][/url] [url=file_closeup.php?id=9880317][img]file_thumbview_approve.php?size=1&amp;id=9880317[/img][/url] [url=file_closeup.php?id=9422617][img]file_thumbview_approve.php?size=1&amp;id=9422617[/img][/url] [url=file_closeup.php?id=9422623][img]file_thumbview_approve.php?size=1&amp;id=9422623[/img][/url] [url=file_closeup.php?id=16508469][img]file_thumbview_approve.php?size=1&amp;id=16508469[/img][/url] [url=file_closeup.php?id=16863859][img]file_thumbview_approve.php?size=1&amp;id=16863859[/img][/url] [url=file_closeup.php?id=16863845][img]file_thumbview_approve.php?size=1&amp;id=16863845[/img][/url] [url=file_closeup.php?id=17323807][img]file_thumbview_approve.php?size=1&amp;id=17323807[/img][/url] [url=file_closeup.php?id=17323693][img]file_thumbview_approve.php?size=1&amp;id=17323693[/img][/url] [url=file_closeup.php?id=18279006][img]file_thumbview_approve.php?size=1&amp;id=18279006[/img][/url] [url=file_closeup.php?id=18279019][img]file_thumbview_approve.php?size=1&amp;id=18279019[/img][/url]"/>
        </a:ext>
      </dgm:extLst>
    </dgm:pt>
    <dgm:pt modelId="{6AEAFA00-1A0A-4D35-9C59-1447A623D5A6}" type="pres">
      <dgm:prSet presAssocID="{1D95A130-A07F-0342-A0F1-48B8BD666420}" presName="Subtitle" presStyleLbl="revTx" presStyleIdx="2" presStyleCnt="6">
        <dgm:presLayoutVars>
          <dgm:chMax val="0"/>
          <dgm:bulletEnabled/>
        </dgm:presLayoutVars>
      </dgm:prSet>
      <dgm:spPr/>
    </dgm:pt>
    <dgm:pt modelId="{208FDCB5-AC09-4542-89A2-9B25D941FC06}" type="pres">
      <dgm:prSet presAssocID="{1D95A130-A07F-0342-A0F1-48B8BD666420}" presName="Description" presStyleLbl="revTx" presStyleIdx="3" presStyleCnt="6">
        <dgm:presLayoutVars>
          <dgm:bulletEnabled/>
        </dgm:presLayoutVars>
      </dgm:prSet>
      <dgm:spPr/>
    </dgm:pt>
    <dgm:pt modelId="{7348EE1E-474E-4E3C-9338-710263D00E95}" type="pres">
      <dgm:prSet presAssocID="{FCF593B7-5A50-FA4C-BCD8-E3C08C8998C0}" presName="sibTrans" presStyleLbl="sibTrans2D1" presStyleIdx="0" presStyleCnt="0"/>
      <dgm:spPr/>
    </dgm:pt>
    <dgm:pt modelId="{EC02CEEF-A351-4E81-96C3-BEF0B6CD2338}" type="pres">
      <dgm:prSet presAssocID="{0BD5BD53-B731-CF4E-A847-C8932E919581}" presName="Composite" presStyleCnt="0"/>
      <dgm:spPr/>
    </dgm:pt>
    <dgm:pt modelId="{0DFA828F-3566-4650-BE8E-52D5CE2D299B}" type="pres">
      <dgm:prSet presAssocID="{0BD5BD53-B731-CF4E-A847-C8932E919581}" presName="Picture" presStyleLbl="node1" presStyleIdx="2" presStyleCnt="3"/>
      <dgm:spPr>
        <a:blipFill>
          <a:blip xmlns:r="http://schemas.openxmlformats.org/officeDocument/2006/relationships" r:embed="rId3">
            <a:extLst>
              <a:ext uri="{28A0092B-C50C-407E-A947-70E740481C1C}">
                <a14:useLocalDpi xmlns:a14="http://schemas.microsoft.com/office/drawing/2010/main" val="0"/>
              </a:ext>
            </a:extLst>
          </a:blip>
          <a:srcRect l="1" r="-9" b="-8"/>
          <a:stretch>
            <a:fillRect/>
          </a:stretch>
        </a:blipFill>
      </dgm:spPr>
      <dgm:extLst>
        <a:ext uri="{E40237B7-FDA0-4F09-8148-C483321AD2D9}">
          <dgm14:cNvPr xmlns:dgm14="http://schemas.microsoft.com/office/drawing/2010/diagram" id="0" name="" descr="一時停止ボタンのシルバーアイコンは白地に分離されています。"/>
        </a:ext>
      </dgm:extLst>
    </dgm:pt>
    <dgm:pt modelId="{50AAFB85-550E-4CEE-A72A-E7E9AF7E3D21}" type="pres">
      <dgm:prSet presAssocID="{0BD5BD53-B731-CF4E-A847-C8932E919581}" presName="Subtitle" presStyleLbl="revTx" presStyleIdx="4" presStyleCnt="6">
        <dgm:presLayoutVars>
          <dgm:chMax val="0"/>
          <dgm:bulletEnabled/>
        </dgm:presLayoutVars>
      </dgm:prSet>
      <dgm:spPr/>
    </dgm:pt>
    <dgm:pt modelId="{AE08F02A-8875-4BF2-97B2-47E56D068F2D}" type="pres">
      <dgm:prSet presAssocID="{0BD5BD53-B731-CF4E-A847-C8932E919581}" presName="Description" presStyleLbl="revTx" presStyleIdx="5" presStyleCnt="6">
        <dgm:presLayoutVars>
          <dgm:bulletEnabled/>
        </dgm:presLayoutVars>
      </dgm:prSet>
      <dgm:spPr/>
    </dgm:pt>
  </dgm:ptLst>
  <dgm:cxnLst>
    <dgm:cxn modelId="{44244A05-CFB0-F646-8761-99CBA10CE172}" type="presOf" srcId="{732B1035-602E-AD4B-8BA0-C317D3DE61EA}" destId="{B34EB061-1116-45D0-B8B7-38F78BC2B474}" srcOrd="0" destOrd="0" presId="urn:microsoft.com/office/officeart/2024/3/layout/verticalVisualTextBlock1"/>
    <dgm:cxn modelId="{90C2F009-66D6-AA4C-ADCB-BE0B5969F83C}" srcId="{89EE4007-A4A2-4143-9510-57EE61B99AE6}" destId="{E0CD5741-5D1C-C64F-9B3B-C3E9B2EFDF93}" srcOrd="0" destOrd="0" parTransId="{1DE94230-33AC-D84F-8895-3DBDE1E0B00B}" sibTransId="{FF3FB192-D52E-A74B-AB81-82BF5D98E2FC}"/>
    <dgm:cxn modelId="{82520928-7C21-6546-BE69-D84F1376B81E}" srcId="{89EE4007-A4A2-4143-9510-57EE61B99AE6}" destId="{1D95A130-A07F-0342-A0F1-48B8BD666420}" srcOrd="1" destOrd="0" parTransId="{1444B44F-9AC5-9F4F-BBD3-9504D886D450}" sibTransId="{FCF593B7-5A50-FA4C-BCD8-E3C08C8998C0}"/>
    <dgm:cxn modelId="{C0B71B28-AF4A-3B4B-A5BA-4AF05E60ED44}" type="presOf" srcId="{FF3FB192-D52E-A74B-AB81-82BF5D98E2FC}" destId="{C475F89B-C83C-4A91-B87A-9CED9BB12B8F}" srcOrd="0" destOrd="0" presId="urn:microsoft.com/office/officeart/2024/3/layout/verticalVisualTextBlock1"/>
    <dgm:cxn modelId="{DF737140-7789-0A44-BBB1-0A2F9EFC3D53}" srcId="{0BD5BD53-B731-CF4E-A847-C8932E919581}" destId="{9E4F16AA-CAC9-7F4B-A0CE-5B5D4173BF14}" srcOrd="0" destOrd="0" parTransId="{5C881A85-DAE6-804B-9B70-4299B9D2ED87}" sibTransId="{CCA1BEF8-F3D5-E041-89E1-8131E96D8311}"/>
    <dgm:cxn modelId="{D2EC027C-8C04-124F-8FBC-BA9CB7E8856A}" type="presOf" srcId="{FCF593B7-5A50-FA4C-BCD8-E3C08C8998C0}" destId="{7348EE1E-474E-4E3C-9338-710263D00E95}" srcOrd="0" destOrd="0" presId="urn:microsoft.com/office/officeart/2024/3/layout/verticalVisualTextBlock1"/>
    <dgm:cxn modelId="{DBB3BD83-96B3-D14D-8341-18923DB2A517}" srcId="{89EE4007-A4A2-4143-9510-57EE61B99AE6}" destId="{0BD5BD53-B731-CF4E-A847-C8932E919581}" srcOrd="2" destOrd="0" parTransId="{8CF2A0AD-55D3-DE4C-B826-F0CBDBB4FBA6}" sibTransId="{EFF30AF8-427F-EF4B-9FAB-E44951241335}"/>
    <dgm:cxn modelId="{E7BBD088-2E04-7843-98DE-BC96CD4C21F3}" srcId="{E0CD5741-5D1C-C64F-9B3B-C3E9B2EFDF93}" destId="{732B1035-602E-AD4B-8BA0-C317D3DE61EA}" srcOrd="0" destOrd="0" parTransId="{2B0D0C95-E885-C54A-AC3D-2582AF09B7D6}" sibTransId="{6F776F7E-3663-7F4C-BE5D-17833545B93A}"/>
    <dgm:cxn modelId="{5DF56395-7CF4-A04D-9994-EF72A646013E}" type="presOf" srcId="{89EE4007-A4A2-4143-9510-57EE61B99AE6}" destId="{76ABCB47-D640-419F-816D-B0172C62E6A1}" srcOrd="0" destOrd="0" presId="urn:microsoft.com/office/officeart/2024/3/layout/verticalVisualTextBlock1"/>
    <dgm:cxn modelId="{1FDB269A-B665-0B4B-927A-44521D97DE5E}" type="presOf" srcId="{1D95A130-A07F-0342-A0F1-48B8BD666420}" destId="{6AEAFA00-1A0A-4D35-9C59-1447A623D5A6}" srcOrd="0" destOrd="0" presId="urn:microsoft.com/office/officeart/2024/3/layout/verticalVisualTextBlock1"/>
    <dgm:cxn modelId="{63C534A1-362B-3740-8182-77C1D3032F75}" type="presOf" srcId="{0BD5BD53-B731-CF4E-A847-C8932E919581}" destId="{50AAFB85-550E-4CEE-A72A-E7E9AF7E3D21}" srcOrd="0" destOrd="0" presId="urn:microsoft.com/office/officeart/2024/3/layout/verticalVisualTextBlock1"/>
    <dgm:cxn modelId="{41CB62C8-9549-8244-8AD5-85C0F95DD534}" srcId="{1D95A130-A07F-0342-A0F1-48B8BD666420}" destId="{1BED0228-4524-5F4F-A762-F45213474405}" srcOrd="0" destOrd="0" parTransId="{1BC1D564-4FDC-1243-A979-8FBFC15D6202}" sibTransId="{4F8B4EEA-ECE1-BF45-9559-3C0A33EF5E38}"/>
    <dgm:cxn modelId="{B12C02DC-A21A-264D-935D-66C1F82EABF7}" type="presOf" srcId="{E0CD5741-5D1C-C64F-9B3B-C3E9B2EFDF93}" destId="{DBF4E23C-5C55-4308-A734-0B0C9D9A03F6}" srcOrd="0" destOrd="0" presId="urn:microsoft.com/office/officeart/2024/3/layout/verticalVisualTextBlock1"/>
    <dgm:cxn modelId="{4E3FC5FB-970F-4C4A-B553-08A135300FF7}" type="presOf" srcId="{1BED0228-4524-5F4F-A762-F45213474405}" destId="{208FDCB5-AC09-4542-89A2-9B25D941FC06}" srcOrd="0" destOrd="0" presId="urn:microsoft.com/office/officeart/2024/3/layout/verticalVisualTextBlock1"/>
    <dgm:cxn modelId="{EC7C8EFF-5766-4D45-B490-8C39303C40A9}" type="presOf" srcId="{9E4F16AA-CAC9-7F4B-A0CE-5B5D4173BF14}" destId="{AE08F02A-8875-4BF2-97B2-47E56D068F2D}" srcOrd="0" destOrd="0" presId="urn:microsoft.com/office/officeart/2024/3/layout/verticalVisualTextBlock1"/>
    <dgm:cxn modelId="{D08EF73F-4F6C-2842-B6D8-C71084524644}" type="presParOf" srcId="{76ABCB47-D640-419F-816D-B0172C62E6A1}" destId="{C1762148-AC4B-4369-AF6B-C0707A952321}" srcOrd="0" destOrd="0" presId="urn:microsoft.com/office/officeart/2024/3/layout/verticalVisualTextBlock1"/>
    <dgm:cxn modelId="{9F59C248-89CD-1B40-BF82-54D27C2E0404}" type="presParOf" srcId="{C1762148-AC4B-4369-AF6B-C0707A952321}" destId="{76889245-852E-4984-8574-9DFB74D78D85}" srcOrd="0" destOrd="0" presId="urn:microsoft.com/office/officeart/2024/3/layout/verticalVisualTextBlock1"/>
    <dgm:cxn modelId="{87FE52DC-6EC0-0C4B-ACEA-44BC4BBAED6F}" type="presParOf" srcId="{C1762148-AC4B-4369-AF6B-C0707A952321}" destId="{DBF4E23C-5C55-4308-A734-0B0C9D9A03F6}" srcOrd="1" destOrd="0" presId="urn:microsoft.com/office/officeart/2024/3/layout/verticalVisualTextBlock1"/>
    <dgm:cxn modelId="{45F79AE4-3044-A74B-8592-511FF7AED332}" type="presParOf" srcId="{C1762148-AC4B-4369-AF6B-C0707A952321}" destId="{B34EB061-1116-45D0-B8B7-38F78BC2B474}" srcOrd="2" destOrd="0" presId="urn:microsoft.com/office/officeart/2024/3/layout/verticalVisualTextBlock1"/>
    <dgm:cxn modelId="{B8FC729B-6852-5B4E-BC09-2854A23647F1}" type="presParOf" srcId="{76ABCB47-D640-419F-816D-B0172C62E6A1}" destId="{C475F89B-C83C-4A91-B87A-9CED9BB12B8F}" srcOrd="1" destOrd="0" presId="urn:microsoft.com/office/officeart/2024/3/layout/verticalVisualTextBlock1"/>
    <dgm:cxn modelId="{844241AF-253B-4044-9F5C-FD0F2698A51A}" type="presParOf" srcId="{76ABCB47-D640-419F-816D-B0172C62E6A1}" destId="{09EEBE88-118F-43AB-8740-56EE9E075A3C}" srcOrd="2" destOrd="0" presId="urn:microsoft.com/office/officeart/2024/3/layout/verticalVisualTextBlock1"/>
    <dgm:cxn modelId="{3806049D-013B-8040-A7CD-300D0F8F6DC9}" type="presParOf" srcId="{09EEBE88-118F-43AB-8740-56EE9E075A3C}" destId="{987B67A5-159C-46A7-BAF0-6369FCDC18E6}" srcOrd="0" destOrd="0" presId="urn:microsoft.com/office/officeart/2024/3/layout/verticalVisualTextBlock1"/>
    <dgm:cxn modelId="{1861BFC8-BE24-1C48-8361-77A77A13864F}" type="presParOf" srcId="{09EEBE88-118F-43AB-8740-56EE9E075A3C}" destId="{6AEAFA00-1A0A-4D35-9C59-1447A623D5A6}" srcOrd="1" destOrd="0" presId="urn:microsoft.com/office/officeart/2024/3/layout/verticalVisualTextBlock1"/>
    <dgm:cxn modelId="{44242986-A308-1549-A02E-1E774A72D1E5}" type="presParOf" srcId="{09EEBE88-118F-43AB-8740-56EE9E075A3C}" destId="{208FDCB5-AC09-4542-89A2-9B25D941FC06}" srcOrd="2" destOrd="0" presId="urn:microsoft.com/office/officeart/2024/3/layout/verticalVisualTextBlock1"/>
    <dgm:cxn modelId="{30087929-0489-7544-BF67-17DCB61419D8}" type="presParOf" srcId="{76ABCB47-D640-419F-816D-B0172C62E6A1}" destId="{7348EE1E-474E-4E3C-9338-710263D00E95}" srcOrd="3" destOrd="0" presId="urn:microsoft.com/office/officeart/2024/3/layout/verticalVisualTextBlock1"/>
    <dgm:cxn modelId="{64642096-0674-7E4C-9152-94C73BD0DC28}" type="presParOf" srcId="{76ABCB47-D640-419F-816D-B0172C62E6A1}" destId="{EC02CEEF-A351-4E81-96C3-BEF0B6CD2338}" srcOrd="4" destOrd="0" presId="urn:microsoft.com/office/officeart/2024/3/layout/verticalVisualTextBlock1"/>
    <dgm:cxn modelId="{3EE7D9CA-C6F9-EA41-8E2C-92F6C516D4BA}" type="presParOf" srcId="{EC02CEEF-A351-4E81-96C3-BEF0B6CD2338}" destId="{0DFA828F-3566-4650-BE8E-52D5CE2D299B}" srcOrd="0" destOrd="0" presId="urn:microsoft.com/office/officeart/2024/3/layout/verticalVisualTextBlock1"/>
    <dgm:cxn modelId="{84FA2347-2689-EA46-A2DA-7AC1EB65F645}" type="presParOf" srcId="{EC02CEEF-A351-4E81-96C3-BEF0B6CD2338}" destId="{50AAFB85-550E-4CEE-A72A-E7E9AF7E3D21}" srcOrd="1" destOrd="0" presId="urn:microsoft.com/office/officeart/2024/3/layout/verticalVisualTextBlock1"/>
    <dgm:cxn modelId="{9EE4A1C0-A442-594B-89B2-DAB1343E03A2}" type="presParOf" srcId="{EC02CEEF-A351-4E81-96C3-BEF0B6CD2338}" destId="{AE08F02A-8875-4BF2-97B2-47E56D068F2D}" srcOrd="2" destOrd="0" presId="urn:microsoft.com/office/officeart/2024/3/layout/verticalVisualTextBlock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094F525-DF8D-4C10-BB47-395D44C8FF8B}">
      <dsp:nvSpPr>
        <dsp:cNvPr id="0" name=""/>
        <dsp:cNvSpPr/>
      </dsp:nvSpPr>
      <dsp:spPr>
        <a:xfrm>
          <a:off x="0" y="0"/>
          <a:ext cx="1376790" cy="137679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r="33251" b="2"/>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F7836DE1-C744-4D07-9447-5B642EC85B0A}">
      <dsp:nvSpPr>
        <dsp:cNvPr id="0" name=""/>
        <dsp:cNvSpPr/>
      </dsp:nvSpPr>
      <dsp:spPr>
        <a:xfrm>
          <a:off x="1556790" y="0"/>
          <a:ext cx="8958809" cy="353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90000"/>
            </a:lnSpc>
            <a:spcBef>
              <a:spcPct val="0"/>
            </a:spcBef>
            <a:spcAft>
              <a:spcPct val="35000"/>
            </a:spcAft>
            <a:buNone/>
            <a:defRPr b="1"/>
          </a:pPr>
          <a:r>
            <a:rPr lang="ja-JP" sz="1800" kern="1200"/>
            <a:t>Pythonバージョン要件</a:t>
          </a:r>
        </a:p>
      </dsp:txBody>
      <dsp:txXfrm>
        <a:off x="1556790" y="0"/>
        <a:ext cx="8958809" cy="353044"/>
      </dsp:txXfrm>
    </dsp:sp>
    <dsp:sp modelId="{D1F7150A-B64B-4D24-BB65-A00E7D4F6EA4}">
      <dsp:nvSpPr>
        <dsp:cNvPr id="0" name=""/>
        <dsp:cNvSpPr/>
      </dsp:nvSpPr>
      <dsp:spPr>
        <a:xfrm>
          <a:off x="1556790" y="353044"/>
          <a:ext cx="8958809" cy="1023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90000"/>
            </a:lnSpc>
            <a:spcBef>
              <a:spcPct val="0"/>
            </a:spcBef>
            <a:spcAft>
              <a:spcPct val="35000"/>
            </a:spcAft>
            <a:buNone/>
          </a:pPr>
          <a:r>
            <a:rPr lang="ja-JP" sz="1400" kern="1200"/>
            <a:t>Python 3.8以上が必要です。推奨されるバージョンで動作確認を行いましょう。</a:t>
          </a:r>
        </a:p>
      </dsp:txBody>
      <dsp:txXfrm>
        <a:off x="1556790" y="353044"/>
        <a:ext cx="8958809" cy="1023746"/>
      </dsp:txXfrm>
    </dsp:sp>
    <dsp:sp modelId="{483F28AE-F62E-44B9-AAFA-0BD584F7F3BE}">
      <dsp:nvSpPr>
        <dsp:cNvPr id="0" name=""/>
        <dsp:cNvSpPr/>
      </dsp:nvSpPr>
      <dsp:spPr>
        <a:xfrm>
          <a:off x="0" y="1486933"/>
          <a:ext cx="1376790" cy="137679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12549" r="21198" b="-4"/>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9680432A-A511-4E97-906F-C1C719EFAD6E}">
      <dsp:nvSpPr>
        <dsp:cNvPr id="0" name=""/>
        <dsp:cNvSpPr/>
      </dsp:nvSpPr>
      <dsp:spPr>
        <a:xfrm>
          <a:off x="1556790" y="1486933"/>
          <a:ext cx="8958809" cy="353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90000"/>
            </a:lnSpc>
            <a:spcBef>
              <a:spcPct val="0"/>
            </a:spcBef>
            <a:spcAft>
              <a:spcPct val="35000"/>
            </a:spcAft>
            <a:buNone/>
            <a:defRPr b="1"/>
          </a:pPr>
          <a:r>
            <a:rPr lang="ja-JP" sz="1800" kern="1200"/>
            <a:t>仮想環境と依存ライブラリ</a:t>
          </a:r>
        </a:p>
      </dsp:txBody>
      <dsp:txXfrm>
        <a:off x="1556790" y="1486933"/>
        <a:ext cx="8958809" cy="353044"/>
      </dsp:txXfrm>
    </dsp:sp>
    <dsp:sp modelId="{396927B4-B104-40F9-BEFB-5CA36951C4B4}">
      <dsp:nvSpPr>
        <dsp:cNvPr id="0" name=""/>
        <dsp:cNvSpPr/>
      </dsp:nvSpPr>
      <dsp:spPr>
        <a:xfrm>
          <a:off x="1556790" y="1839978"/>
          <a:ext cx="8958809" cy="1023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90000"/>
            </a:lnSpc>
            <a:spcBef>
              <a:spcPct val="0"/>
            </a:spcBef>
            <a:spcAft>
              <a:spcPct val="35000"/>
            </a:spcAft>
            <a:buNone/>
          </a:pPr>
          <a:r>
            <a:rPr lang="ja-JP" sz="1400" kern="1200"/>
            <a:t>仮想環境を作成し、google-genai、python-pptx、mutagenなどのライブラリをインストールします。</a:t>
          </a:r>
        </a:p>
      </dsp:txBody>
      <dsp:txXfrm>
        <a:off x="1556790" y="1839978"/>
        <a:ext cx="8958809" cy="1023746"/>
      </dsp:txXfrm>
    </dsp:sp>
    <dsp:sp modelId="{F215F9FB-F8BA-4C83-995A-52043DE009E2}">
      <dsp:nvSpPr>
        <dsp:cNvPr id="0" name=""/>
        <dsp:cNvSpPr/>
      </dsp:nvSpPr>
      <dsp:spPr>
        <a:xfrm>
          <a:off x="0" y="2973867"/>
          <a:ext cx="1376790" cy="137679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653" r="88" b="-9"/>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198F6AA2-774A-469C-8480-8B69F16D1BF6}">
      <dsp:nvSpPr>
        <dsp:cNvPr id="0" name=""/>
        <dsp:cNvSpPr/>
      </dsp:nvSpPr>
      <dsp:spPr>
        <a:xfrm>
          <a:off x="1556790" y="2973867"/>
          <a:ext cx="8958809" cy="353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90000"/>
            </a:lnSpc>
            <a:spcBef>
              <a:spcPct val="0"/>
            </a:spcBef>
            <a:spcAft>
              <a:spcPct val="35000"/>
            </a:spcAft>
            <a:buNone/>
            <a:defRPr b="1"/>
          </a:pPr>
          <a:r>
            <a:rPr lang="ja-JP" sz="1800" kern="1200"/>
            <a:t>APIキーの設定方法</a:t>
          </a:r>
        </a:p>
      </dsp:txBody>
      <dsp:txXfrm>
        <a:off x="1556790" y="2973867"/>
        <a:ext cx="8958809" cy="353044"/>
      </dsp:txXfrm>
    </dsp:sp>
    <dsp:sp modelId="{02E8CDFD-C1D4-4C1F-BC62-725CA1ED2D3E}">
      <dsp:nvSpPr>
        <dsp:cNvPr id="0" name=""/>
        <dsp:cNvSpPr/>
      </dsp:nvSpPr>
      <dsp:spPr>
        <a:xfrm>
          <a:off x="1556790" y="3326911"/>
          <a:ext cx="8958809" cy="1023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90000"/>
            </a:lnSpc>
            <a:spcBef>
              <a:spcPct val="0"/>
            </a:spcBef>
            <a:spcAft>
              <a:spcPct val="35000"/>
            </a:spcAft>
            <a:buNone/>
          </a:pPr>
          <a:r>
            <a:rPr lang="ja-JP" sz="1400" kern="1200"/>
            <a:t>GEMINI_API_KEY環境変数としてAPIキーを設定し、各セッションで正しく反映させます。</a:t>
          </a:r>
        </a:p>
      </dsp:txBody>
      <dsp:txXfrm>
        <a:off x="1556790" y="3326911"/>
        <a:ext cx="8958809" cy="10237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889245-852E-4984-8574-9DFB74D78D85}">
      <dsp:nvSpPr>
        <dsp:cNvPr id="0" name=""/>
        <dsp:cNvSpPr/>
      </dsp:nvSpPr>
      <dsp:spPr>
        <a:xfrm>
          <a:off x="0" y="0"/>
          <a:ext cx="1376790" cy="1376790"/>
        </a:xfrm>
        <a:prstGeom prst="rect">
          <a:avLst/>
        </a:prstGeom>
        <a:blipFill>
          <a:blip xmlns:r="http://schemas.openxmlformats.org/officeDocument/2006/relationships" r:embed="rId1">
            <a:extLst>
              <a:ext uri="{28A0092B-C50C-407E-A947-70E740481C1C}">
                <a14:useLocalDpi xmlns:a14="http://schemas.microsoft.com/office/drawing/2010/main" val="0"/>
              </a:ext>
            </a:extLst>
          </a:blip>
          <a:srcRect l="33250" r="1" b="2"/>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DBF4E23C-5C55-4308-A734-0B0C9D9A03F6}">
      <dsp:nvSpPr>
        <dsp:cNvPr id="0" name=""/>
        <dsp:cNvSpPr/>
      </dsp:nvSpPr>
      <dsp:spPr>
        <a:xfrm>
          <a:off x="1556790" y="0"/>
          <a:ext cx="8958809" cy="353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90000"/>
            </a:lnSpc>
            <a:spcBef>
              <a:spcPct val="0"/>
            </a:spcBef>
            <a:spcAft>
              <a:spcPct val="35000"/>
            </a:spcAft>
            <a:buNone/>
            <a:defRPr b="1"/>
          </a:pPr>
          <a:r>
            <a:rPr lang="ja-JP" sz="1800" kern="1200"/>
            <a:t>スピーカーノートの入力</a:t>
          </a:r>
        </a:p>
      </dsp:txBody>
      <dsp:txXfrm>
        <a:off x="1556790" y="0"/>
        <a:ext cx="8958809" cy="353044"/>
      </dsp:txXfrm>
    </dsp:sp>
    <dsp:sp modelId="{B34EB061-1116-45D0-B8B7-38F78BC2B474}">
      <dsp:nvSpPr>
        <dsp:cNvPr id="0" name=""/>
        <dsp:cNvSpPr/>
      </dsp:nvSpPr>
      <dsp:spPr>
        <a:xfrm>
          <a:off x="1556790" y="353044"/>
          <a:ext cx="8958809" cy="1023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90000"/>
            </a:lnSpc>
            <a:spcBef>
              <a:spcPct val="0"/>
            </a:spcBef>
            <a:spcAft>
              <a:spcPct val="35000"/>
            </a:spcAft>
            <a:buNone/>
          </a:pPr>
          <a:r>
            <a:rPr lang="ja-JP" sz="1400" kern="1200"/>
            <a:t>PowerPointファイルのスピーカーノート欄に話者のテキストを記入することから始めます。</a:t>
          </a:r>
        </a:p>
      </dsp:txBody>
      <dsp:txXfrm>
        <a:off x="1556790" y="353044"/>
        <a:ext cx="8958809" cy="1023746"/>
      </dsp:txXfrm>
    </dsp:sp>
    <dsp:sp modelId="{987B67A5-159C-46A7-BAF0-6369FCDC18E6}">
      <dsp:nvSpPr>
        <dsp:cNvPr id="0" name=""/>
        <dsp:cNvSpPr/>
      </dsp:nvSpPr>
      <dsp:spPr>
        <a:xfrm>
          <a:off x="0" y="1486933"/>
          <a:ext cx="1376790" cy="1376790"/>
        </a:xfrm>
        <a:prstGeom prst="rect">
          <a:avLst/>
        </a:prstGeom>
        <a:blipFill>
          <a:blip xmlns:r="http://schemas.openxmlformats.org/officeDocument/2006/relationships" r:embed="rId2">
            <a:extLst>
              <a:ext uri="{28A0092B-C50C-407E-A947-70E740481C1C}">
                <a14:useLocalDpi xmlns:a14="http://schemas.microsoft.com/office/drawing/2010/main" val="0"/>
              </a:ext>
            </a:extLst>
          </a:blip>
          <a:srcRect l="31750" r="1501" b="2"/>
          <a:stretch>
            <a:fillRect l="-25000" r="-25000"/>
          </a:stretch>
        </a:blipFill>
        <a:ln>
          <a:noFill/>
        </a:ln>
        <a:effectLst/>
      </dsp:spPr>
      <dsp:style>
        <a:lnRef idx="0">
          <a:scrgbClr r="0" g="0" b="0"/>
        </a:lnRef>
        <a:fillRef idx="3">
          <a:scrgbClr r="0" g="0" b="0"/>
        </a:fillRef>
        <a:effectRef idx="2">
          <a:scrgbClr r="0" g="0" b="0"/>
        </a:effectRef>
        <a:fontRef idx="minor">
          <a:schemeClr val="lt1"/>
        </a:fontRef>
      </dsp:style>
    </dsp:sp>
    <dsp:sp modelId="{6AEAFA00-1A0A-4D35-9C59-1447A623D5A6}">
      <dsp:nvSpPr>
        <dsp:cNvPr id="0" name=""/>
        <dsp:cNvSpPr/>
      </dsp:nvSpPr>
      <dsp:spPr>
        <a:xfrm>
          <a:off x="1556790" y="1486933"/>
          <a:ext cx="8958809" cy="353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90000"/>
            </a:lnSpc>
            <a:spcBef>
              <a:spcPct val="0"/>
            </a:spcBef>
            <a:spcAft>
              <a:spcPct val="35000"/>
            </a:spcAft>
            <a:buNone/>
            <a:defRPr b="1"/>
          </a:pPr>
          <a:r>
            <a:rPr lang="ja-JP" sz="1800" kern="1200"/>
            <a:t>コマンドの実行</a:t>
          </a:r>
        </a:p>
      </dsp:txBody>
      <dsp:txXfrm>
        <a:off x="1556790" y="1486933"/>
        <a:ext cx="8958809" cy="353044"/>
      </dsp:txXfrm>
    </dsp:sp>
    <dsp:sp modelId="{208FDCB5-AC09-4542-89A2-9B25D941FC06}">
      <dsp:nvSpPr>
        <dsp:cNvPr id="0" name=""/>
        <dsp:cNvSpPr/>
      </dsp:nvSpPr>
      <dsp:spPr>
        <a:xfrm>
          <a:off x="1556790" y="1839978"/>
          <a:ext cx="8958809" cy="1023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90000"/>
            </a:lnSpc>
            <a:spcBef>
              <a:spcPct val="0"/>
            </a:spcBef>
            <a:spcAft>
              <a:spcPct val="35000"/>
            </a:spcAft>
            <a:buNone/>
          </a:pPr>
          <a:r>
            <a:rPr lang="ja-JP" sz="1400" kern="1200"/>
            <a:t>python3 pptx_narrator.py コマンドを必要な引数とオプションで実行します。</a:t>
          </a:r>
        </a:p>
      </dsp:txBody>
      <dsp:txXfrm>
        <a:off x="1556790" y="1839978"/>
        <a:ext cx="8958809" cy="1023746"/>
      </dsp:txXfrm>
    </dsp:sp>
    <dsp:sp modelId="{0DFA828F-3566-4650-BE8E-52D5CE2D299B}">
      <dsp:nvSpPr>
        <dsp:cNvPr id="0" name=""/>
        <dsp:cNvSpPr/>
      </dsp:nvSpPr>
      <dsp:spPr>
        <a:xfrm>
          <a:off x="0" y="2973867"/>
          <a:ext cx="1376790" cy="1376790"/>
        </a:xfrm>
        <a:prstGeom prst="rect">
          <a:avLst/>
        </a:prstGeom>
        <a:blipFill>
          <a:blip xmlns:r="http://schemas.openxmlformats.org/officeDocument/2006/relationships" r:embed="rId3">
            <a:extLst>
              <a:ext uri="{28A0092B-C50C-407E-A947-70E740481C1C}">
                <a14:useLocalDpi xmlns:a14="http://schemas.microsoft.com/office/drawing/2010/main" val="0"/>
              </a:ext>
            </a:extLst>
          </a:blip>
          <a:srcRect l="1" r="-9" b="-8"/>
          <a:stretch>
            <a:fillRect/>
          </a:stretch>
        </a:blipFill>
        <a:ln>
          <a:noFill/>
        </a:ln>
        <a:effectLst/>
      </dsp:spPr>
      <dsp:style>
        <a:lnRef idx="0">
          <a:scrgbClr r="0" g="0" b="0"/>
        </a:lnRef>
        <a:fillRef idx="3">
          <a:scrgbClr r="0" g="0" b="0"/>
        </a:fillRef>
        <a:effectRef idx="2">
          <a:scrgbClr r="0" g="0" b="0"/>
        </a:effectRef>
        <a:fontRef idx="minor">
          <a:schemeClr val="lt1"/>
        </a:fontRef>
      </dsp:style>
    </dsp:sp>
    <dsp:sp modelId="{50AAFB85-550E-4CEE-A72A-E7E9AF7E3D21}">
      <dsp:nvSpPr>
        <dsp:cNvPr id="0" name=""/>
        <dsp:cNvSpPr/>
      </dsp:nvSpPr>
      <dsp:spPr>
        <a:xfrm>
          <a:off x="1556790" y="2973867"/>
          <a:ext cx="8958809" cy="35304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2860" rIns="22860" bIns="22860" numCol="1" spcCol="1270" anchor="t" anchorCtr="0">
          <a:noAutofit/>
        </a:bodyPr>
        <a:lstStyle/>
        <a:p>
          <a:pPr marL="0" lvl="0" indent="0" algn="l" defTabSz="800100">
            <a:lnSpc>
              <a:spcPct val="90000"/>
            </a:lnSpc>
            <a:spcBef>
              <a:spcPct val="0"/>
            </a:spcBef>
            <a:spcAft>
              <a:spcPct val="35000"/>
            </a:spcAft>
            <a:buNone/>
            <a:defRPr b="1"/>
          </a:pPr>
          <a:r>
            <a:rPr lang="ja-JP" sz="1800" kern="1200"/>
            <a:t>音声付きPPTXの生成</a:t>
          </a:r>
        </a:p>
      </dsp:txBody>
      <dsp:txXfrm>
        <a:off x="1556790" y="2973867"/>
        <a:ext cx="8958809" cy="353044"/>
      </dsp:txXfrm>
    </dsp:sp>
    <dsp:sp modelId="{AE08F02A-8875-4BF2-97B2-47E56D068F2D}">
      <dsp:nvSpPr>
        <dsp:cNvPr id="0" name=""/>
        <dsp:cNvSpPr/>
      </dsp:nvSpPr>
      <dsp:spPr>
        <a:xfrm>
          <a:off x="1556790" y="3326911"/>
          <a:ext cx="8958809" cy="1023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17780" rIns="17780" bIns="17780" numCol="1" spcCol="1270" anchor="t" anchorCtr="0">
          <a:noAutofit/>
        </a:bodyPr>
        <a:lstStyle/>
        <a:p>
          <a:pPr marL="0" lvl="0" indent="0" algn="l" defTabSz="622300">
            <a:lnSpc>
              <a:spcPct val="90000"/>
            </a:lnSpc>
            <a:spcBef>
              <a:spcPct val="0"/>
            </a:spcBef>
            <a:spcAft>
              <a:spcPct val="35000"/>
            </a:spcAft>
            <a:buNone/>
          </a:pPr>
          <a:r>
            <a:rPr lang="ja-JP" sz="1400" kern="1200"/>
            <a:t>音声が埋め込まれた新しいPowerPointファイルが自動的に生成されます。</a:t>
          </a:r>
        </a:p>
      </dsp:txBody>
      <dsp:txXfrm>
        <a:off x="1556790" y="3326911"/>
        <a:ext cx="8958809" cy="1023746"/>
      </dsp:txXfrm>
    </dsp:sp>
  </dsp:spTree>
</dsp:drawing>
</file>

<file path=ppt/diagrams/layout1.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verticalVisualTextBlock1">
  <dgm:title val="Vertical Visual Text Blocks"/>
  <dgm:desc val="Pictures with short bits of text with formatted headers. Use as an easier-to-read alternative to a bulleted list."/>
  <dgm:catLst>
    <dgm:cat type="picture" pri="1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Root">
    <dgm:varLst>
      <dgm:dir/>
      <dgm:resizeHandles val="exact"/>
    </dgm:varLst>
    <dgm:choose name="BasedOnLanguageDirection">
      <dgm:if name="LeftToRight" func="var" arg="dir" op="equ" val="norm">
        <dgm:alg type="lin">
          <dgm:param type="linDir" val="fromT"/>
          <dgm:param type="vertAlign" val="t"/>
          <dgm:param type="horzAlign" val="l"/>
        </dgm:alg>
      </dgm:if>
      <dgm:else name="RightToLeft">
        <dgm:alg type="lin">
          <dgm:param type="linDir" val="fromT"/>
          <dgm:param type="vertAlign" val="t"/>
          <dgm:param type="horzAlign" val="r"/>
        </dgm:alg>
      </dgm:else>
    </dgm:choose>
    <dgm:presOf/>
    <dgm:constrLst>
      <dgm:constr type="primFontSz" for="des" forName="Subtitle" op="equ" val="18"/>
      <dgm:constr type="primFontSz" for="des" forName="Description" refType="primFontSz" refFor="des" refForName="Subtitle" op="equ" fact="0.77"/>
      <dgm:constr type="w" for="ch" forName="Composite" refType="w"/>
      <dgm:constr type="h" for="ch" forName="Composite" refType="h"/>
      <dgm:constr type="h" for="ch" forName="sibTrans" refType="h" refFor="ch" refForName="Composite" fact="0.08"/>
      <dgm:constr type="sp" refType="w" refFor="ch" refForName="Composite" op="equ" fact="0.1"/>
    </dgm:constrLst>
    <dgm:ruleLst/>
    <dgm:forEach name="DirectChildrenOfRoot" axis="ch" ptType="node">
      <dgm:layoutNode name="Composite">
        <dgm:alg type="composite"/>
        <dgm:shape xmlns:r="http://schemas.openxmlformats.org/officeDocument/2006/relationships" r:blip="">
          <dgm:adjLst/>
        </dgm:shape>
        <dgm:presOf/>
        <dgm:constrLst>
          <dgm:constr type="w" for="ch" forName="Picture" refType="w" fact="0.335"/>
          <dgm:constr type="h" for="ch" forName="Picture" refType="w" refFor="ch" refForName="Picture" op="equ"/>
          <dgm:constr type="h" for="ch" forName="Picture" refType="h" op="lte"/>
          <dgm:constr type="l" for="ch" forName="Subtitle" refType="r" refFor="ch" refForName="Picture"/>
          <dgm:constr type="lOff" for="ch" forName="Subtitle" val="5"/>
          <dgm:constr type="h" for="ch" forName="Subtitle" refType="h" fact="0.1"/>
          <dgm:constr type="t" for="ch" forName="Description" refType="b" refFor="ch" refForName="Subtitle"/>
          <dgm:constr type="l" for="ch" forName="Description" refType="r" refFor="ch" refForName="Picture"/>
          <dgm:constr type="lOff" for="ch" forName="Description" val="5"/>
        </dgm:constrLst>
        <dgm:ruleLst/>
        <dgm:layoutNode name="Picture" styleLbl="node1">
          <dgm:alg type="sp"/>
          <dgm:shape xmlns:r="http://schemas.openxmlformats.org/officeDocument/2006/relationships" type="rect" r:blip="" blipPhldr="1">
            <dgm:adjLst/>
          </dgm:shape>
          <dgm:presOf/>
          <dgm:constrLst/>
          <dgm:ruleLst/>
        </dgm:layoutNode>
        <dgm:layoutNode name="Subtitle"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SubtitleConstraintsBasedOnLanguageDirection">
            <dgm:if name="SubtitleIsLeftToRight" func="var" arg="dir" op="equ" val="norm">
              <dgm:constrLst>
                <dgm:constr type="h" refType="w" op="lte" fact="0.4"/>
                <dgm:constr type="lMarg"/>
                <dgm:constr type="rMarg" refType="primFontSz" fact="0.1"/>
                <dgm:constr type="tMarg" refType="primFontSz" fact="0.1"/>
                <dgm:constr type="bMarg" refType="primFontSz" fact="0.1"/>
              </dgm:constrLst>
            </dgm:if>
            <dgm:else name="SubtitleIsRightToLeft">
              <dgm:constrLst>
                <dgm:constr type="h" refType="w" op="lte" fact="0.4"/>
                <dgm:constr type="rMarg"/>
                <dgm:constr type="lMarg" refType="primFontSz" fact="0.1"/>
                <dgm:constr type="tMarg" refType="primFontSz" fact="0.1"/>
                <dgm:constr type="bMarg" refType="primFontSz" fact="0.1"/>
              </dgm:constrLst>
            </dgm:else>
          </dgm:choose>
          <dgm:ruleLst>
            <dgm:rule type="h" val="INF" fact="NaN" max="NaN"/>
            <dgm:rule type="primFontSz" val="5" fact="NaN" max="NaN"/>
          </dgm:ruleLst>
        </dgm:layoutNode>
        <dgm:layoutNode name="Description"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DescriptionConstraintsBasedOnLanguageDirection">
            <dgm:if name="DescriptionIsLeftToRight" func="var" arg="dir" op="equ" val="norm">
              <dgm:constrLst>
                <dgm:constr type="lMarg"/>
                <dgm:constr type="rMarg" refType="primFontSz" fact="0.1"/>
                <dgm:constr type="tMarg" refType="primFontSz" fact="0.1"/>
                <dgm:constr type="bMarg" refType="primFontSz" fact="0.1"/>
              </dgm:constrLst>
            </dgm:if>
            <dgm:else name="DescriptionIsRightToLeft">
              <dgm:constrLst>
                <dgm:constr type="lMarg" refType="primFontSz" fact="0.1"/>
                <dgm:constr type="rMarg"/>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94E009-68B9-A947-98FA-ACA13F0467CB}" type="datetimeFigureOut">
              <a:rPr kumimoji="1" lang="ja-JP" altLang="en-US" smtClean="0"/>
              <a:t>2025/8/3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1F343A-B7BC-214A-B2DC-658C0B00F78B}" type="slidenum">
              <a:rPr kumimoji="1" lang="ja-JP" altLang="en-US" smtClean="0"/>
              <a:t>‹#›</a:t>
            </a:fld>
            <a:endParaRPr kumimoji="1" lang="ja-JP" altLang="en-US"/>
          </a:p>
        </p:txBody>
      </p:sp>
    </p:spTree>
    <p:extLst>
      <p:ext uri="{BB962C8B-B14F-4D97-AF65-F5344CB8AC3E}">
        <p14:creationId xmlns:p14="http://schemas.microsoft.com/office/powerpoint/2010/main" val="6102908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1" i="0" kern="1200" dirty="0">
                <a:solidFill>
                  <a:schemeClr val="tx1"/>
                </a:solidFill>
                <a:effectLst/>
                <a:latin typeface="+mn-lt"/>
                <a:ea typeface="+mn-ea"/>
                <a:cs typeface="+mn-cs"/>
              </a:rPr>
              <a:t>Speaker 1: </a:t>
            </a:r>
            <a:r>
              <a:rPr kumimoji="1" lang="ja-JP" altLang="en-US" sz="1200" b="0" i="0" kern="1200">
                <a:solidFill>
                  <a:schemeClr val="tx1"/>
                </a:solidFill>
                <a:effectLst/>
                <a:latin typeface="+mn-lt"/>
                <a:ea typeface="+mn-ea"/>
                <a:cs typeface="+mn-cs"/>
              </a:rPr>
              <a:t>今日は、</a:t>
            </a:r>
            <a:r>
              <a:rPr kumimoji="1" lang="en" altLang="ja-JP" sz="1200" b="0" i="0" kern="1200" dirty="0">
                <a:solidFill>
                  <a:schemeClr val="tx1"/>
                </a:solidFill>
                <a:effectLst/>
                <a:latin typeface="+mn-lt"/>
                <a:ea typeface="+mn-ea"/>
                <a:cs typeface="+mn-cs"/>
              </a:rPr>
              <a:t>PowerPoint</a:t>
            </a:r>
            <a:r>
              <a:rPr kumimoji="1" lang="ja-JP" altLang="en-US" sz="1200" b="0" i="0" kern="1200">
                <a:solidFill>
                  <a:schemeClr val="tx1"/>
                </a:solidFill>
                <a:effectLst/>
                <a:latin typeface="+mn-lt"/>
                <a:ea typeface="+mn-ea"/>
                <a:cs typeface="+mn-cs"/>
              </a:rPr>
              <a:t>のスピーカーノートを音声化する便利なツール「</a:t>
            </a:r>
            <a:r>
              <a:rPr kumimoji="1" lang="en" altLang="ja-JP" sz="1200" b="0" i="0" kern="1200" dirty="0" err="1">
                <a:solidFill>
                  <a:schemeClr val="tx1"/>
                </a:solidFill>
                <a:effectLst/>
                <a:latin typeface="+mn-lt"/>
                <a:ea typeface="+mn-ea"/>
                <a:cs typeface="+mn-cs"/>
              </a:rPr>
              <a:t>pptx_narrator.py</a:t>
            </a:r>
            <a:r>
              <a:rPr kumimoji="1" lang="ja-JP" altLang="en" sz="1200" b="0" i="0" kern="1200">
                <a:solidFill>
                  <a:schemeClr val="tx1"/>
                </a:solidFill>
                <a:effectLst/>
                <a:latin typeface="+mn-lt"/>
                <a:ea typeface="+mn-ea"/>
                <a:cs typeface="+mn-cs"/>
              </a:rPr>
              <a:t>」</a:t>
            </a:r>
            <a:r>
              <a:rPr kumimoji="1" lang="ja-JP" altLang="en-US" sz="1200" b="0" i="0" kern="1200">
                <a:solidFill>
                  <a:schemeClr val="tx1"/>
                </a:solidFill>
                <a:effectLst/>
                <a:latin typeface="+mn-lt"/>
                <a:ea typeface="+mn-ea"/>
                <a:cs typeface="+mn-cs"/>
              </a:rPr>
              <a:t>について話していきます。</a:t>
            </a:r>
          </a:p>
          <a:p>
            <a:r>
              <a:rPr kumimoji="1" lang="en" altLang="ja-JP" sz="1200" b="1" i="0" kern="1200" dirty="0">
                <a:solidFill>
                  <a:schemeClr val="tx1"/>
                </a:solidFill>
                <a:effectLst/>
                <a:latin typeface="+mn-lt"/>
                <a:ea typeface="+mn-ea"/>
                <a:cs typeface="+mn-cs"/>
              </a:rPr>
              <a:t>Speaker 2: </a:t>
            </a:r>
            <a:r>
              <a:rPr kumimoji="1" lang="ja-JP" altLang="en-US" sz="1200" b="0" i="0" kern="1200">
                <a:solidFill>
                  <a:schemeClr val="tx1"/>
                </a:solidFill>
                <a:effectLst/>
                <a:latin typeface="+mn-lt"/>
                <a:ea typeface="+mn-ea"/>
                <a:cs typeface="+mn-cs"/>
              </a:rPr>
              <a:t>はい、これすごく面白いですよね。</a:t>
            </a:r>
            <a:r>
              <a:rPr kumimoji="1" lang="en" altLang="ja-JP" sz="1200" b="0" i="0" kern="1200" dirty="0">
                <a:solidFill>
                  <a:schemeClr val="tx1"/>
                </a:solidFill>
                <a:effectLst/>
                <a:latin typeface="+mn-lt"/>
                <a:ea typeface="+mn-ea"/>
                <a:cs typeface="+mn-cs"/>
              </a:rPr>
              <a:t>Google Gemini API</a:t>
            </a:r>
            <a:r>
              <a:rPr kumimoji="1" lang="ja-JP" altLang="en-US" sz="1200" b="0" i="0" kern="1200">
                <a:solidFill>
                  <a:schemeClr val="tx1"/>
                </a:solidFill>
                <a:effectLst/>
                <a:latin typeface="+mn-lt"/>
                <a:ea typeface="+mn-ea"/>
                <a:cs typeface="+mn-cs"/>
              </a:rPr>
              <a:t>を使って、各スライドに自動で</a:t>
            </a:r>
            <a:r>
              <a:rPr kumimoji="1" lang="en" altLang="ja-JP" sz="1200" b="0" i="0" kern="1200" dirty="0">
                <a:solidFill>
                  <a:schemeClr val="tx1"/>
                </a:solidFill>
                <a:effectLst/>
                <a:latin typeface="+mn-lt"/>
                <a:ea typeface="+mn-ea"/>
                <a:cs typeface="+mn-cs"/>
              </a:rPr>
              <a:t>WAV</a:t>
            </a:r>
            <a:r>
              <a:rPr kumimoji="1" lang="ja-JP" altLang="en-US" sz="1200" b="0" i="0" kern="1200">
                <a:solidFill>
                  <a:schemeClr val="tx1"/>
                </a:solidFill>
                <a:effectLst/>
                <a:latin typeface="+mn-lt"/>
                <a:ea typeface="+mn-ea"/>
                <a:cs typeface="+mn-cs"/>
              </a:rPr>
              <a:t>ファイルを挿入してくれるんですよ。</a:t>
            </a:r>
          </a:p>
          <a:p>
            <a:r>
              <a:rPr kumimoji="1" lang="en" altLang="ja-JP" sz="1200" b="1" i="0" kern="1200" dirty="0">
                <a:solidFill>
                  <a:schemeClr val="tx1"/>
                </a:solidFill>
                <a:effectLst/>
                <a:latin typeface="+mn-lt"/>
                <a:ea typeface="+mn-ea"/>
                <a:cs typeface="+mn-cs"/>
              </a:rPr>
              <a:t>Speaker 1: </a:t>
            </a:r>
            <a:r>
              <a:rPr kumimoji="1" lang="ja-JP" altLang="en-US" sz="1200" b="0" i="0" kern="1200">
                <a:solidFill>
                  <a:schemeClr val="tx1"/>
                </a:solidFill>
                <a:effectLst/>
                <a:latin typeface="+mn-lt"/>
                <a:ea typeface="+mn-ea"/>
                <a:cs typeface="+mn-cs"/>
              </a:rPr>
              <a:t>しかも、話者を指定することで、こういう対話形式のナレーションも簡単に作れるんです。</a:t>
            </a:r>
          </a:p>
          <a:p>
            <a:r>
              <a:rPr kumimoji="1" lang="en" altLang="ja-JP" sz="1200" b="1" i="0" kern="1200" dirty="0">
                <a:solidFill>
                  <a:schemeClr val="tx1"/>
                </a:solidFill>
                <a:effectLst/>
                <a:latin typeface="+mn-lt"/>
                <a:ea typeface="+mn-ea"/>
                <a:cs typeface="+mn-cs"/>
              </a:rPr>
              <a:t>Speaker 2: </a:t>
            </a:r>
            <a:r>
              <a:rPr kumimoji="1" lang="ja-JP" altLang="en-US" sz="1200" b="0" i="0" kern="1200">
                <a:solidFill>
                  <a:schemeClr val="tx1"/>
                </a:solidFill>
                <a:effectLst/>
                <a:latin typeface="+mn-lt"/>
                <a:ea typeface="+mn-ea"/>
                <a:cs typeface="+mn-cs"/>
              </a:rPr>
              <a:t>そうそう。声の種類や話すスピードもカスタマイズできるし、</a:t>
            </a:r>
            <a:r>
              <a:rPr kumimoji="1" lang="en" altLang="ja-JP" sz="1200" b="0" i="0" kern="1200" dirty="0">
                <a:solidFill>
                  <a:schemeClr val="tx1"/>
                </a:solidFill>
                <a:effectLst/>
                <a:latin typeface="+mn-lt"/>
                <a:ea typeface="+mn-ea"/>
                <a:cs typeface="+mn-cs"/>
              </a:rPr>
              <a:t>API</a:t>
            </a:r>
            <a:r>
              <a:rPr kumimoji="1" lang="ja-JP" altLang="en-US" sz="1200" b="0" i="0" kern="1200">
                <a:solidFill>
                  <a:schemeClr val="tx1"/>
                </a:solidFill>
                <a:effectLst/>
                <a:latin typeface="+mn-lt"/>
                <a:ea typeface="+mn-ea"/>
                <a:cs typeface="+mn-cs"/>
              </a:rPr>
              <a:t>キーの安全管理にも対応してるから、安心して使えますよね。</a:t>
            </a:r>
          </a:p>
          <a:p>
            <a:r>
              <a:rPr kumimoji="1" lang="en" altLang="ja-JP" sz="1200" b="1" i="0" kern="1200" dirty="0">
                <a:solidFill>
                  <a:schemeClr val="tx1"/>
                </a:solidFill>
                <a:effectLst/>
                <a:latin typeface="+mn-lt"/>
                <a:ea typeface="+mn-ea"/>
                <a:cs typeface="+mn-cs"/>
              </a:rPr>
              <a:t>Speaker 1: </a:t>
            </a:r>
            <a:r>
              <a:rPr kumimoji="1" lang="ja-JP" altLang="en-US" sz="1200" b="0" i="0" kern="1200">
                <a:solidFill>
                  <a:schemeClr val="tx1"/>
                </a:solidFill>
                <a:effectLst/>
                <a:latin typeface="+mn-lt"/>
                <a:ea typeface="+mn-ea"/>
                <a:cs typeface="+mn-cs"/>
              </a:rPr>
              <a:t>プレゼン資料にナレーションを入れたいときや、動画コンテンツを作るときにも重宝しそうです。</a:t>
            </a:r>
          </a:p>
          <a:p>
            <a:r>
              <a:rPr kumimoji="1" lang="en" altLang="ja-JP" sz="1200" b="1" i="0" kern="1200" dirty="0">
                <a:solidFill>
                  <a:schemeClr val="tx1"/>
                </a:solidFill>
                <a:effectLst/>
                <a:latin typeface="+mn-lt"/>
                <a:ea typeface="+mn-ea"/>
                <a:cs typeface="+mn-cs"/>
              </a:rPr>
              <a:t>Speaker 2: </a:t>
            </a:r>
            <a:r>
              <a:rPr kumimoji="1" lang="ja-JP" altLang="en-US" sz="1200" b="0" i="0" kern="1200">
                <a:solidFill>
                  <a:schemeClr val="tx1"/>
                </a:solidFill>
                <a:effectLst/>
                <a:latin typeface="+mn-lt"/>
                <a:ea typeface="+mn-ea"/>
                <a:cs typeface="+mn-cs"/>
              </a:rPr>
              <a:t>うん、ナレーション作成のハードルがぐっと下がりますね。</a:t>
            </a:r>
          </a:p>
        </p:txBody>
      </p:sp>
      <p:sp>
        <p:nvSpPr>
          <p:cNvPr id="4" name="スライド番号プレースホルダー 3"/>
          <p:cNvSpPr>
            <a:spLocks noGrp="1"/>
          </p:cNvSpPr>
          <p:nvPr>
            <p:ph type="sldNum" sz="quarter" idx="5"/>
          </p:nvPr>
        </p:nvSpPr>
        <p:spPr/>
        <p:txBody>
          <a:bodyPr/>
          <a:lstStyle/>
          <a:p>
            <a:fld id="{F9D8077C-F74A-A940-8C7B-1293672B1CBD}" type="slidenum">
              <a:rPr kumimoji="1" lang="ja-JP" altLang="en-US" smtClean="0"/>
              <a:t>1</a:t>
            </a:fld>
            <a:endParaRPr kumimoji="1" lang="ja-JP" altLang="en-US"/>
          </a:p>
        </p:txBody>
      </p:sp>
    </p:spTree>
    <p:extLst>
      <p:ext uri="{BB962C8B-B14F-4D97-AF65-F5344CB8AC3E}">
        <p14:creationId xmlns:p14="http://schemas.microsoft.com/office/powerpoint/2010/main" val="2930582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1" i="0" kern="1200" dirty="0">
                <a:solidFill>
                  <a:schemeClr val="tx1"/>
                </a:solidFill>
                <a:effectLst/>
                <a:latin typeface="+mn-lt"/>
                <a:ea typeface="+mn-ea"/>
                <a:cs typeface="+mn-cs"/>
              </a:rPr>
              <a:t>Speaker 1: </a:t>
            </a:r>
            <a:r>
              <a:rPr kumimoji="1" lang="ja-JP" altLang="en-US" sz="1200" b="0" i="0" kern="1200">
                <a:solidFill>
                  <a:schemeClr val="tx1"/>
                </a:solidFill>
                <a:effectLst/>
                <a:latin typeface="+mn-lt"/>
                <a:ea typeface="+mn-ea"/>
                <a:cs typeface="+mn-cs"/>
              </a:rPr>
              <a:t>さて、</a:t>
            </a:r>
            <a:r>
              <a:rPr kumimoji="1" lang="en" altLang="ja-JP" sz="1200" b="0" i="0" kern="1200" dirty="0" err="1">
                <a:solidFill>
                  <a:schemeClr val="tx1"/>
                </a:solidFill>
                <a:effectLst/>
                <a:latin typeface="+mn-lt"/>
                <a:ea typeface="+mn-ea"/>
                <a:cs typeface="+mn-cs"/>
              </a:rPr>
              <a:t>pptx_narrator.py</a:t>
            </a:r>
            <a:r>
              <a:rPr kumimoji="1" lang="ja-JP" altLang="en-US" sz="1200" b="0" i="0" kern="1200">
                <a:solidFill>
                  <a:schemeClr val="tx1"/>
                </a:solidFill>
                <a:effectLst/>
                <a:latin typeface="+mn-lt"/>
                <a:ea typeface="+mn-ea"/>
                <a:cs typeface="+mn-cs"/>
              </a:rPr>
              <a:t>を使うには、まず環境の準備が必要ですよね。</a:t>
            </a:r>
          </a:p>
          <a:p>
            <a:r>
              <a:rPr kumimoji="1" lang="en" altLang="ja-JP" sz="1200" b="1" i="0" kern="1200" dirty="0">
                <a:solidFill>
                  <a:schemeClr val="tx1"/>
                </a:solidFill>
                <a:effectLst/>
                <a:latin typeface="+mn-lt"/>
                <a:ea typeface="+mn-ea"/>
                <a:cs typeface="+mn-cs"/>
              </a:rPr>
              <a:t>Speaker 2: </a:t>
            </a:r>
            <a:r>
              <a:rPr kumimoji="1" lang="ja-JP" altLang="en-US" sz="1200" b="0" i="0" kern="1200">
                <a:solidFill>
                  <a:schemeClr val="tx1"/>
                </a:solidFill>
                <a:effectLst/>
                <a:latin typeface="+mn-lt"/>
                <a:ea typeface="+mn-ea"/>
                <a:cs typeface="+mn-cs"/>
              </a:rPr>
              <a:t>そうですね。</a:t>
            </a:r>
            <a:r>
              <a:rPr kumimoji="1" lang="en" altLang="ja-JP" sz="1200" b="0" i="0" kern="1200" dirty="0">
                <a:solidFill>
                  <a:schemeClr val="tx1"/>
                </a:solidFill>
                <a:effectLst/>
                <a:latin typeface="+mn-lt"/>
                <a:ea typeface="+mn-ea"/>
                <a:cs typeface="+mn-cs"/>
              </a:rPr>
              <a:t>Python</a:t>
            </a:r>
            <a:r>
              <a:rPr kumimoji="1" lang="ja-JP" altLang="en-US" sz="1200" b="0" i="0" kern="1200">
                <a:solidFill>
                  <a:schemeClr val="tx1"/>
                </a:solidFill>
                <a:effectLst/>
                <a:latin typeface="+mn-lt"/>
                <a:ea typeface="+mn-ea"/>
                <a:cs typeface="+mn-cs"/>
              </a:rPr>
              <a:t>はバージョン</a:t>
            </a:r>
            <a:r>
              <a:rPr kumimoji="1" lang="en-US" altLang="ja-JP" sz="1200" b="0" i="0" kern="1200" dirty="0">
                <a:solidFill>
                  <a:schemeClr val="tx1"/>
                </a:solidFill>
                <a:effectLst/>
                <a:latin typeface="+mn-lt"/>
                <a:ea typeface="+mn-ea"/>
                <a:cs typeface="+mn-cs"/>
              </a:rPr>
              <a:t>3.8</a:t>
            </a:r>
            <a:r>
              <a:rPr kumimoji="1" lang="ja-JP" altLang="en-US" sz="1200" b="0" i="0" kern="1200">
                <a:solidFill>
                  <a:schemeClr val="tx1"/>
                </a:solidFill>
                <a:effectLst/>
                <a:latin typeface="+mn-lt"/>
                <a:ea typeface="+mn-ea"/>
                <a:cs typeface="+mn-cs"/>
              </a:rPr>
              <a:t>以上が必須です。そして、</a:t>
            </a:r>
            <a:r>
              <a:rPr kumimoji="1" lang="en" altLang="ja-JP" sz="1200" b="0" i="0" kern="1200" dirty="0">
                <a:solidFill>
                  <a:schemeClr val="tx1"/>
                </a:solidFill>
                <a:effectLst/>
                <a:latin typeface="+mn-lt"/>
                <a:ea typeface="+mn-ea"/>
                <a:cs typeface="+mn-cs"/>
              </a:rPr>
              <a:t>Google Gemini</a:t>
            </a:r>
            <a:r>
              <a:rPr kumimoji="1" lang="ja-JP" altLang="en-US" sz="1200" b="0" i="0" kern="1200">
                <a:solidFill>
                  <a:schemeClr val="tx1"/>
                </a:solidFill>
                <a:effectLst/>
                <a:latin typeface="+mn-lt"/>
                <a:ea typeface="+mn-ea"/>
                <a:cs typeface="+mn-cs"/>
              </a:rPr>
              <a:t>の</a:t>
            </a:r>
            <a:r>
              <a:rPr kumimoji="1" lang="en" altLang="ja-JP" sz="1200" b="0" i="0" kern="1200" dirty="0">
                <a:solidFill>
                  <a:schemeClr val="tx1"/>
                </a:solidFill>
                <a:effectLst/>
                <a:latin typeface="+mn-lt"/>
                <a:ea typeface="+mn-ea"/>
                <a:cs typeface="+mn-cs"/>
              </a:rPr>
              <a:t>API</a:t>
            </a:r>
            <a:r>
              <a:rPr kumimoji="1" lang="ja-JP" altLang="en-US" sz="1200" b="0" i="0" kern="1200">
                <a:solidFill>
                  <a:schemeClr val="tx1"/>
                </a:solidFill>
                <a:effectLst/>
                <a:latin typeface="+mn-lt"/>
                <a:ea typeface="+mn-ea"/>
                <a:cs typeface="+mn-cs"/>
              </a:rPr>
              <a:t>キーも用意しておく必要があります。</a:t>
            </a:r>
          </a:p>
          <a:p>
            <a:r>
              <a:rPr kumimoji="1" lang="en" altLang="ja-JP" sz="1200" b="1" i="0" kern="1200" dirty="0">
                <a:solidFill>
                  <a:schemeClr val="tx1"/>
                </a:solidFill>
                <a:effectLst/>
                <a:latin typeface="+mn-lt"/>
                <a:ea typeface="+mn-ea"/>
                <a:cs typeface="+mn-cs"/>
              </a:rPr>
              <a:t>Speaker 1: </a:t>
            </a:r>
            <a:r>
              <a:rPr kumimoji="1" lang="ja-JP" altLang="en-US" sz="1200" b="0" i="0" kern="1200">
                <a:solidFill>
                  <a:schemeClr val="tx1"/>
                </a:solidFill>
                <a:effectLst/>
                <a:latin typeface="+mn-lt"/>
                <a:ea typeface="+mn-ea"/>
                <a:cs typeface="+mn-cs"/>
              </a:rPr>
              <a:t>仮想環境を作成して有効化するのが基本ですね。依存ライブラリとしては、</a:t>
            </a:r>
            <a:r>
              <a:rPr kumimoji="1" lang="en" altLang="ja-JP" sz="1200" b="0" i="0" kern="1200" dirty="0">
                <a:solidFill>
                  <a:schemeClr val="tx1"/>
                </a:solidFill>
                <a:effectLst/>
                <a:latin typeface="+mn-lt"/>
                <a:ea typeface="+mn-ea"/>
                <a:cs typeface="+mn-cs"/>
              </a:rPr>
              <a:t>google-</a:t>
            </a:r>
            <a:r>
              <a:rPr kumimoji="1" lang="en" altLang="ja-JP" sz="1200" b="0" i="0" kern="1200" dirty="0" err="1">
                <a:solidFill>
                  <a:schemeClr val="tx1"/>
                </a:solidFill>
                <a:effectLst/>
                <a:latin typeface="+mn-lt"/>
                <a:ea typeface="+mn-ea"/>
                <a:cs typeface="+mn-cs"/>
              </a:rPr>
              <a:t>genai</a:t>
            </a:r>
            <a:r>
              <a:rPr kumimoji="1" lang="ja-JP" altLang="en" sz="1200" b="0" i="0" kern="1200">
                <a:solidFill>
                  <a:schemeClr val="tx1"/>
                </a:solidFill>
                <a:effectLst/>
                <a:latin typeface="+mn-lt"/>
                <a:ea typeface="+mn-ea"/>
                <a:cs typeface="+mn-cs"/>
              </a:rPr>
              <a:t>、</a:t>
            </a:r>
            <a:r>
              <a:rPr kumimoji="1" lang="en" altLang="ja-JP" sz="1200" b="0" i="0" kern="1200" dirty="0">
                <a:solidFill>
                  <a:schemeClr val="tx1"/>
                </a:solidFill>
                <a:effectLst/>
                <a:latin typeface="+mn-lt"/>
                <a:ea typeface="+mn-ea"/>
                <a:cs typeface="+mn-cs"/>
              </a:rPr>
              <a:t>python-pptx</a:t>
            </a:r>
            <a:r>
              <a:rPr kumimoji="1" lang="ja-JP" altLang="en" sz="1200" b="0" i="0" kern="1200">
                <a:solidFill>
                  <a:schemeClr val="tx1"/>
                </a:solidFill>
                <a:effectLst/>
                <a:latin typeface="+mn-lt"/>
                <a:ea typeface="+mn-ea"/>
                <a:cs typeface="+mn-cs"/>
              </a:rPr>
              <a:t>、</a:t>
            </a:r>
            <a:r>
              <a:rPr kumimoji="1" lang="ja-JP" altLang="en-US" sz="1200" b="0" i="0" kern="1200">
                <a:solidFill>
                  <a:schemeClr val="tx1"/>
                </a:solidFill>
                <a:effectLst/>
                <a:latin typeface="+mn-lt"/>
                <a:ea typeface="+mn-ea"/>
                <a:cs typeface="+mn-cs"/>
              </a:rPr>
              <a:t>それから音声ファイルの処理に使う</a:t>
            </a:r>
            <a:r>
              <a:rPr kumimoji="1" lang="en" altLang="ja-JP" sz="1200" b="0" i="0" kern="1200" dirty="0">
                <a:solidFill>
                  <a:schemeClr val="tx1"/>
                </a:solidFill>
                <a:effectLst/>
                <a:latin typeface="+mn-lt"/>
                <a:ea typeface="+mn-ea"/>
                <a:cs typeface="+mn-cs"/>
              </a:rPr>
              <a:t>mutagen</a:t>
            </a:r>
            <a:r>
              <a:rPr kumimoji="1" lang="ja-JP" altLang="en-US" sz="1200" b="0" i="0" kern="1200">
                <a:solidFill>
                  <a:schemeClr val="tx1"/>
                </a:solidFill>
                <a:effectLst/>
                <a:latin typeface="+mn-lt"/>
                <a:ea typeface="+mn-ea"/>
                <a:cs typeface="+mn-cs"/>
              </a:rPr>
              <a:t>をインストールします。</a:t>
            </a:r>
          </a:p>
          <a:p>
            <a:r>
              <a:rPr kumimoji="1" lang="en" altLang="ja-JP" sz="1200" b="1" i="0" kern="1200" dirty="0">
                <a:solidFill>
                  <a:schemeClr val="tx1"/>
                </a:solidFill>
                <a:effectLst/>
                <a:latin typeface="+mn-lt"/>
                <a:ea typeface="+mn-ea"/>
                <a:cs typeface="+mn-cs"/>
              </a:rPr>
              <a:t>Speaker 2: </a:t>
            </a:r>
            <a:r>
              <a:rPr kumimoji="1" lang="en" altLang="ja-JP" sz="1200" b="0" i="0" kern="1200" dirty="0">
                <a:solidFill>
                  <a:schemeClr val="tx1"/>
                </a:solidFill>
                <a:effectLst/>
                <a:latin typeface="+mn-lt"/>
                <a:ea typeface="+mn-ea"/>
                <a:cs typeface="+mn-cs"/>
              </a:rPr>
              <a:t>API</a:t>
            </a:r>
            <a:r>
              <a:rPr kumimoji="1" lang="ja-JP" altLang="en-US" sz="1200" b="0" i="0" kern="1200">
                <a:solidFill>
                  <a:schemeClr val="tx1"/>
                </a:solidFill>
                <a:effectLst/>
                <a:latin typeface="+mn-lt"/>
                <a:ea typeface="+mn-ea"/>
                <a:cs typeface="+mn-cs"/>
              </a:rPr>
              <a:t>キーの設定も忘れずに。環境変数として </a:t>
            </a:r>
            <a:r>
              <a:rPr kumimoji="1" lang="en" altLang="ja-JP" sz="1200" b="0" i="0" kern="1200" dirty="0">
                <a:solidFill>
                  <a:schemeClr val="tx1"/>
                </a:solidFill>
                <a:effectLst/>
                <a:latin typeface="+mn-lt"/>
                <a:ea typeface="+mn-ea"/>
                <a:cs typeface="+mn-cs"/>
              </a:rPr>
              <a:t>GEMINI_API_KEY </a:t>
            </a:r>
            <a:r>
              <a:rPr kumimoji="1" lang="ja-JP" altLang="en-US" sz="1200" b="0" i="0" kern="1200">
                <a:solidFill>
                  <a:schemeClr val="tx1"/>
                </a:solidFill>
                <a:effectLst/>
                <a:latin typeface="+mn-lt"/>
                <a:ea typeface="+mn-ea"/>
                <a:cs typeface="+mn-cs"/>
              </a:rPr>
              <a:t>に設定して、セッションごとに反映させる必要があります。</a:t>
            </a:r>
          </a:p>
          <a:p>
            <a:r>
              <a:rPr kumimoji="1" lang="en" altLang="ja-JP" sz="1200" b="1" i="0" kern="1200" dirty="0">
                <a:solidFill>
                  <a:schemeClr val="tx1"/>
                </a:solidFill>
                <a:effectLst/>
                <a:latin typeface="+mn-lt"/>
                <a:ea typeface="+mn-ea"/>
                <a:cs typeface="+mn-cs"/>
              </a:rPr>
              <a:t>Speaker 1: </a:t>
            </a:r>
            <a:r>
              <a:rPr kumimoji="1" lang="ja-JP" altLang="en-US" sz="1200" b="0" i="0" kern="1200">
                <a:solidFill>
                  <a:schemeClr val="tx1"/>
                </a:solidFill>
                <a:effectLst/>
                <a:latin typeface="+mn-lt"/>
                <a:ea typeface="+mn-ea"/>
                <a:cs typeface="+mn-cs"/>
              </a:rPr>
              <a:t>このあたりをしっかり準備しておけば、スムーズに音声化の処理が進められますね。</a:t>
            </a:r>
          </a:p>
          <a:p>
            <a:r>
              <a:rPr kumimoji="1" lang="en" altLang="ja-JP" sz="1200" b="1" i="0" kern="1200" dirty="0">
                <a:solidFill>
                  <a:schemeClr val="tx1"/>
                </a:solidFill>
                <a:effectLst/>
                <a:latin typeface="+mn-lt"/>
                <a:ea typeface="+mn-ea"/>
                <a:cs typeface="+mn-cs"/>
              </a:rPr>
              <a:t>Speaker 2: </a:t>
            </a:r>
            <a:r>
              <a:rPr kumimoji="1" lang="ja-JP" altLang="en-US" sz="1200" b="0" i="0" kern="1200">
                <a:solidFill>
                  <a:schemeClr val="tx1"/>
                </a:solidFill>
                <a:effectLst/>
                <a:latin typeface="+mn-lt"/>
                <a:ea typeface="+mn-ea"/>
                <a:cs typeface="+mn-cs"/>
              </a:rPr>
              <a:t>そうそう。環境構築ってちょっと面倒に感じるかもしれないけど、ここをクリアすれば、あとはかなり快適に使えますよ。</a:t>
            </a:r>
          </a:p>
        </p:txBody>
      </p:sp>
      <p:sp>
        <p:nvSpPr>
          <p:cNvPr id="4" name="スライド番号プレースホルダー 3"/>
          <p:cNvSpPr>
            <a:spLocks noGrp="1"/>
          </p:cNvSpPr>
          <p:nvPr>
            <p:ph type="sldNum" sz="quarter" idx="5"/>
          </p:nvPr>
        </p:nvSpPr>
        <p:spPr/>
        <p:txBody>
          <a:bodyPr/>
          <a:lstStyle/>
          <a:p>
            <a:fld id="{E41F343A-B7BC-214A-B2DC-658C0B00F78B}" type="slidenum">
              <a:rPr kumimoji="1" lang="ja-JP" altLang="en-US" smtClean="0"/>
              <a:t>2</a:t>
            </a:fld>
            <a:endParaRPr kumimoji="1" lang="ja-JP" altLang="en-US"/>
          </a:p>
        </p:txBody>
      </p:sp>
    </p:spTree>
    <p:extLst>
      <p:ext uri="{BB962C8B-B14F-4D97-AF65-F5344CB8AC3E}">
        <p14:creationId xmlns:p14="http://schemas.microsoft.com/office/powerpoint/2010/main" val="709723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 altLang="ja-JP" sz="1200" b="1" i="0" kern="1200" dirty="0">
                <a:solidFill>
                  <a:schemeClr val="tx1"/>
                </a:solidFill>
                <a:effectLst/>
                <a:latin typeface="+mn-lt"/>
                <a:ea typeface="+mn-ea"/>
                <a:cs typeface="+mn-cs"/>
              </a:rPr>
              <a:t>Speaker 1: </a:t>
            </a:r>
            <a:r>
              <a:rPr kumimoji="1" lang="ja-JP" altLang="en-US" sz="1200" b="0" i="0" kern="1200">
                <a:solidFill>
                  <a:schemeClr val="tx1"/>
                </a:solidFill>
                <a:effectLst/>
                <a:latin typeface="+mn-lt"/>
                <a:ea typeface="+mn-ea"/>
                <a:cs typeface="+mn-cs"/>
              </a:rPr>
              <a:t>じゃあ最後に、</a:t>
            </a:r>
            <a:r>
              <a:rPr kumimoji="1" lang="en" altLang="ja-JP" sz="1200" b="0" i="0" kern="1200" dirty="0" err="1">
                <a:solidFill>
                  <a:schemeClr val="tx1"/>
                </a:solidFill>
                <a:effectLst/>
                <a:latin typeface="+mn-lt"/>
                <a:ea typeface="+mn-ea"/>
                <a:cs typeface="+mn-cs"/>
              </a:rPr>
              <a:t>pptx_narrator.py</a:t>
            </a:r>
            <a:r>
              <a:rPr kumimoji="1" lang="ja-JP" altLang="en-US" sz="1200" b="0" i="0" kern="1200">
                <a:solidFill>
                  <a:schemeClr val="tx1"/>
                </a:solidFill>
                <a:effectLst/>
                <a:latin typeface="+mn-lt"/>
                <a:ea typeface="+mn-ea"/>
                <a:cs typeface="+mn-cs"/>
              </a:rPr>
              <a:t>の使い方を</a:t>
            </a:r>
            <a:r>
              <a:rPr kumimoji="1" lang="en-US" altLang="ja-JP" sz="1200" b="0" i="0" kern="1200" dirty="0">
                <a:solidFill>
                  <a:schemeClr val="tx1"/>
                </a:solidFill>
                <a:effectLst/>
                <a:latin typeface="+mn-lt"/>
                <a:ea typeface="+mn-ea"/>
                <a:cs typeface="+mn-cs"/>
              </a:rPr>
              <a:t>3</a:t>
            </a:r>
            <a:r>
              <a:rPr kumimoji="1" lang="ja-JP" altLang="en-US" sz="1200" b="0" i="0" kern="1200">
                <a:solidFill>
                  <a:schemeClr val="tx1"/>
                </a:solidFill>
                <a:effectLst/>
                <a:latin typeface="+mn-lt"/>
                <a:ea typeface="+mn-ea"/>
                <a:cs typeface="+mn-cs"/>
              </a:rPr>
              <a:t>つのステップで見ていきましょうか。</a:t>
            </a:r>
          </a:p>
          <a:p>
            <a:r>
              <a:rPr kumimoji="1" lang="en" altLang="ja-JP" sz="1200" b="1" i="0" kern="1200" dirty="0">
                <a:solidFill>
                  <a:schemeClr val="tx1"/>
                </a:solidFill>
                <a:effectLst/>
                <a:latin typeface="+mn-lt"/>
                <a:ea typeface="+mn-ea"/>
                <a:cs typeface="+mn-cs"/>
              </a:rPr>
              <a:t>Speaker 2: </a:t>
            </a:r>
            <a:r>
              <a:rPr kumimoji="1" lang="ja-JP" altLang="en-US" sz="1200" b="0" i="0" kern="1200">
                <a:solidFill>
                  <a:schemeClr val="tx1"/>
                </a:solidFill>
                <a:effectLst/>
                <a:latin typeface="+mn-lt"/>
                <a:ea typeface="+mn-ea"/>
                <a:cs typeface="+mn-cs"/>
              </a:rPr>
              <a:t>いいですね。まず最初のステップは、</a:t>
            </a:r>
            <a:r>
              <a:rPr kumimoji="1" lang="en" altLang="ja-JP" sz="1200" b="0" i="0" kern="1200" dirty="0">
                <a:solidFill>
                  <a:schemeClr val="tx1"/>
                </a:solidFill>
                <a:effectLst/>
                <a:latin typeface="+mn-lt"/>
                <a:ea typeface="+mn-ea"/>
                <a:cs typeface="+mn-cs"/>
              </a:rPr>
              <a:t>PowerPoint</a:t>
            </a:r>
            <a:r>
              <a:rPr kumimoji="1" lang="ja-JP" altLang="en-US" sz="1200" b="0" i="0" kern="1200">
                <a:solidFill>
                  <a:schemeClr val="tx1"/>
                </a:solidFill>
                <a:effectLst/>
                <a:latin typeface="+mn-lt"/>
                <a:ea typeface="+mn-ea"/>
                <a:cs typeface="+mn-cs"/>
              </a:rPr>
              <a:t>のスピーカーノート欄に話者のテキストを入力することから始まります。</a:t>
            </a:r>
          </a:p>
          <a:p>
            <a:r>
              <a:rPr kumimoji="1" lang="en" altLang="ja-JP" sz="1200" b="1" i="0" kern="1200" dirty="0">
                <a:solidFill>
                  <a:schemeClr val="tx1"/>
                </a:solidFill>
                <a:effectLst/>
                <a:latin typeface="+mn-lt"/>
                <a:ea typeface="+mn-ea"/>
                <a:cs typeface="+mn-cs"/>
              </a:rPr>
              <a:t>Speaker 1: </a:t>
            </a:r>
            <a:r>
              <a:rPr kumimoji="1" lang="ja-JP" altLang="en-US" sz="1200" b="0" i="0" kern="1200">
                <a:solidFill>
                  <a:schemeClr val="tx1"/>
                </a:solidFill>
                <a:effectLst/>
                <a:latin typeface="+mn-lt"/>
                <a:ea typeface="+mn-ea"/>
                <a:cs typeface="+mn-cs"/>
              </a:rPr>
              <a:t>そうそう。ここで、誰が何を話すかをしっかり書いておくことで、後の音声化がスムーズになります。</a:t>
            </a:r>
          </a:p>
          <a:p>
            <a:r>
              <a:rPr kumimoji="1" lang="en" altLang="ja-JP" sz="1200" b="1" i="0" kern="1200" dirty="0">
                <a:solidFill>
                  <a:schemeClr val="tx1"/>
                </a:solidFill>
                <a:effectLst/>
                <a:latin typeface="+mn-lt"/>
                <a:ea typeface="+mn-ea"/>
                <a:cs typeface="+mn-cs"/>
              </a:rPr>
              <a:t>Speaker 2: </a:t>
            </a:r>
            <a:r>
              <a:rPr kumimoji="1" lang="ja-JP" altLang="en-US" sz="1200" b="0" i="0" kern="1200">
                <a:solidFill>
                  <a:schemeClr val="tx1"/>
                </a:solidFill>
                <a:effectLst/>
                <a:latin typeface="+mn-lt"/>
                <a:ea typeface="+mn-ea"/>
                <a:cs typeface="+mn-cs"/>
              </a:rPr>
              <a:t>次に、コマンドラインで </a:t>
            </a:r>
            <a:r>
              <a:rPr kumimoji="1" lang="en" altLang="ja-JP" sz="1200" b="0" i="0" kern="1200" dirty="0">
                <a:solidFill>
                  <a:schemeClr val="tx1"/>
                </a:solidFill>
                <a:effectLst/>
                <a:latin typeface="+mn-lt"/>
                <a:ea typeface="+mn-ea"/>
                <a:cs typeface="+mn-cs"/>
              </a:rPr>
              <a:t>python3 </a:t>
            </a:r>
            <a:r>
              <a:rPr kumimoji="1" lang="en" altLang="ja-JP" sz="1200" b="0" i="0" kern="1200" dirty="0" err="1">
                <a:solidFill>
                  <a:schemeClr val="tx1"/>
                </a:solidFill>
                <a:effectLst/>
                <a:latin typeface="+mn-lt"/>
                <a:ea typeface="+mn-ea"/>
                <a:cs typeface="+mn-cs"/>
              </a:rPr>
              <a:t>pptx_narrator.py</a:t>
            </a:r>
            <a:r>
              <a:rPr kumimoji="1" lang="en" altLang="ja-JP" sz="1200" b="0" i="0" kern="1200" dirty="0">
                <a:solidFill>
                  <a:schemeClr val="tx1"/>
                </a:solidFill>
                <a:effectLst/>
                <a:latin typeface="+mn-lt"/>
                <a:ea typeface="+mn-ea"/>
                <a:cs typeface="+mn-cs"/>
              </a:rPr>
              <a:t> </a:t>
            </a:r>
            <a:r>
              <a:rPr kumimoji="1" lang="ja-JP" altLang="en-US" sz="1200" b="0" i="0" kern="1200">
                <a:solidFill>
                  <a:schemeClr val="tx1"/>
                </a:solidFill>
                <a:effectLst/>
                <a:latin typeface="+mn-lt"/>
                <a:ea typeface="+mn-ea"/>
                <a:cs typeface="+mn-cs"/>
              </a:rPr>
              <a:t>を実行します。必要な引数やオプションをつけて実行することで、スピーカーノートの内容が音声に変換されるんです。</a:t>
            </a:r>
          </a:p>
          <a:p>
            <a:r>
              <a:rPr kumimoji="1" lang="en" altLang="ja-JP" sz="1200" b="1" i="0" kern="1200" dirty="0">
                <a:solidFill>
                  <a:schemeClr val="tx1"/>
                </a:solidFill>
                <a:effectLst/>
                <a:latin typeface="+mn-lt"/>
                <a:ea typeface="+mn-ea"/>
                <a:cs typeface="+mn-cs"/>
              </a:rPr>
              <a:t>Speaker 1: </a:t>
            </a:r>
            <a:r>
              <a:rPr kumimoji="1" lang="ja-JP" altLang="en-US" sz="1200" b="0" i="0" kern="1200">
                <a:solidFill>
                  <a:schemeClr val="tx1"/>
                </a:solidFill>
                <a:effectLst/>
                <a:latin typeface="+mn-lt"/>
                <a:ea typeface="+mn-ea"/>
                <a:cs typeface="+mn-cs"/>
              </a:rPr>
              <a:t>そして最後のステップでは、音声が埋め込まれた新しい</a:t>
            </a:r>
            <a:r>
              <a:rPr kumimoji="1" lang="en" altLang="ja-JP" sz="1200" b="0" i="0" kern="1200" dirty="0">
                <a:solidFill>
                  <a:schemeClr val="tx1"/>
                </a:solidFill>
                <a:effectLst/>
                <a:latin typeface="+mn-lt"/>
                <a:ea typeface="+mn-ea"/>
                <a:cs typeface="+mn-cs"/>
              </a:rPr>
              <a:t>PowerPoint</a:t>
            </a:r>
            <a:r>
              <a:rPr kumimoji="1" lang="ja-JP" altLang="en-US" sz="1200" b="0" i="0" kern="1200">
                <a:solidFill>
                  <a:schemeClr val="tx1"/>
                </a:solidFill>
                <a:effectLst/>
                <a:latin typeface="+mn-lt"/>
                <a:ea typeface="+mn-ea"/>
                <a:cs typeface="+mn-cs"/>
              </a:rPr>
              <a:t>ファイルが自動で生成されます。これがすぐに使えるっていうのが便利ですよね。</a:t>
            </a:r>
          </a:p>
          <a:p>
            <a:r>
              <a:rPr kumimoji="1" lang="en" altLang="ja-JP" sz="1200" b="1" i="0" kern="1200" dirty="0">
                <a:solidFill>
                  <a:schemeClr val="tx1"/>
                </a:solidFill>
                <a:effectLst/>
                <a:latin typeface="+mn-lt"/>
                <a:ea typeface="+mn-ea"/>
                <a:cs typeface="+mn-cs"/>
              </a:rPr>
              <a:t>Speaker 2: </a:t>
            </a:r>
            <a:r>
              <a:rPr kumimoji="1" lang="ja-JP" altLang="en-US" sz="1200" b="0" i="0" kern="1200">
                <a:solidFill>
                  <a:schemeClr val="tx1"/>
                </a:solidFill>
                <a:effectLst/>
                <a:latin typeface="+mn-lt"/>
                <a:ea typeface="+mn-ea"/>
                <a:cs typeface="+mn-cs"/>
              </a:rPr>
              <a:t>しかも、各ステップは視覚的にも分かりやすく設計されているので、初心者でも迷わず操作できる構成になってます。</a:t>
            </a:r>
          </a:p>
          <a:p>
            <a:r>
              <a:rPr kumimoji="1" lang="en" altLang="ja-JP" sz="1200" b="1" i="0" kern="1200" dirty="0">
                <a:solidFill>
                  <a:schemeClr val="tx1"/>
                </a:solidFill>
                <a:effectLst/>
                <a:latin typeface="+mn-lt"/>
                <a:ea typeface="+mn-ea"/>
                <a:cs typeface="+mn-cs"/>
              </a:rPr>
              <a:t>Speaker 1: </a:t>
            </a:r>
            <a:r>
              <a:rPr kumimoji="1" lang="ja-JP" altLang="en-US" sz="1200" b="0" i="0" kern="1200">
                <a:solidFill>
                  <a:schemeClr val="tx1"/>
                </a:solidFill>
                <a:effectLst/>
                <a:latin typeface="+mn-lt"/>
                <a:ea typeface="+mn-ea"/>
                <a:cs typeface="+mn-cs"/>
              </a:rPr>
              <a:t>これなら、効率的に音声付きのプレゼン資料が作成できますね。作業時間もかなり短縮できそうです。</a:t>
            </a:r>
          </a:p>
          <a:p>
            <a:r>
              <a:rPr kumimoji="1" lang="en" altLang="ja-JP" sz="1200" b="1" i="0" kern="1200" dirty="0">
                <a:solidFill>
                  <a:schemeClr val="tx1"/>
                </a:solidFill>
                <a:effectLst/>
                <a:latin typeface="+mn-lt"/>
                <a:ea typeface="+mn-ea"/>
                <a:cs typeface="+mn-cs"/>
              </a:rPr>
              <a:t>Speaker </a:t>
            </a:r>
            <a:r>
              <a:rPr kumimoji="1" lang="en" altLang="ja-JP" sz="1200" b="1" i="0" kern="1200">
                <a:solidFill>
                  <a:schemeClr val="tx1"/>
                </a:solidFill>
                <a:effectLst/>
                <a:latin typeface="+mn-lt"/>
                <a:ea typeface="+mn-ea"/>
                <a:cs typeface="+mn-cs"/>
              </a:rPr>
              <a:t>2: </a:t>
            </a:r>
            <a:r>
              <a:rPr kumimoji="1" lang="ja-JP" altLang="en-US" sz="1200" b="0" i="0" kern="1200">
                <a:solidFill>
                  <a:schemeClr val="tx1"/>
                </a:solidFill>
                <a:effectLst/>
                <a:latin typeface="+mn-lt"/>
                <a:ea typeface="+mn-ea"/>
                <a:cs typeface="+mn-cs"/>
              </a:rPr>
              <a:t>ほんとに。プレゼンの質を上げたい人には、かなりおすすめのツールです。</a:t>
            </a:r>
          </a:p>
        </p:txBody>
      </p:sp>
      <p:sp>
        <p:nvSpPr>
          <p:cNvPr id="4" name="スライド番号プレースホルダー 3"/>
          <p:cNvSpPr>
            <a:spLocks noGrp="1"/>
          </p:cNvSpPr>
          <p:nvPr>
            <p:ph type="sldNum" sz="quarter" idx="5"/>
          </p:nvPr>
        </p:nvSpPr>
        <p:spPr/>
        <p:txBody>
          <a:bodyPr/>
          <a:lstStyle/>
          <a:p>
            <a:fld id="{E41F343A-B7BC-214A-B2DC-658C0B00F78B}" type="slidenum">
              <a:rPr kumimoji="1" lang="ja-JP" altLang="en-US" smtClean="0"/>
              <a:t>3</a:t>
            </a:fld>
            <a:endParaRPr kumimoji="1" lang="ja-JP" altLang="en-US"/>
          </a:p>
        </p:txBody>
      </p:sp>
    </p:spTree>
    <p:extLst>
      <p:ext uri="{BB962C8B-B14F-4D97-AF65-F5344CB8AC3E}">
        <p14:creationId xmlns:p14="http://schemas.microsoft.com/office/powerpoint/2010/main" val="22477347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491067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5757471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50866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0515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p:cNvSpPr>
            <a:spLocks noGrp="1"/>
          </p:cNvSpPr>
          <p:nvPr>
            <p:ph type="dt" sz="half" idx="10"/>
          </p:nvPr>
        </p:nvSpPr>
        <p:spPr/>
        <p:txBody>
          <a:bodyPr/>
          <a:lstStyle/>
          <a:p>
            <a:fld id="{0E02A643-9BB0-4E02-80B2-2C0A5E5D738E}" type="datetimeFigureOut">
              <a:rPr kumimoji="1" lang="ja-JP" altLang="en-US" smtClean="0"/>
              <a:t>2025/8/3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4083904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13954029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p:cNvSpPr>
            <a:spLocks noGrp="1"/>
          </p:cNvSpPr>
          <p:nvPr>
            <p:ph type="dt" sz="half" idx="10"/>
          </p:nvPr>
        </p:nvSpPr>
        <p:spPr/>
        <p:txBody>
          <a:bodyPr/>
          <a:lstStyle/>
          <a:p>
            <a:fld id="{0E02A643-9BB0-4E02-80B2-2C0A5E5D738E}" type="datetimeFigureOut">
              <a:rPr kumimoji="1" lang="ja-JP" altLang="en-US" smtClean="0"/>
              <a:t>2025/8/3</a:t>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797884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日付プレースホルダー 2"/>
          <p:cNvSpPr>
            <a:spLocks noGrp="1"/>
          </p:cNvSpPr>
          <p:nvPr>
            <p:ph type="dt" sz="half" idx="10"/>
          </p:nvPr>
        </p:nvSpPr>
        <p:spPr/>
        <p:txBody>
          <a:bodyPr/>
          <a:lstStyle/>
          <a:p>
            <a:fld id="{0E02A643-9BB0-4E02-80B2-2C0A5E5D738E}" type="datetimeFigureOut">
              <a:rPr kumimoji="1" lang="ja-JP" altLang="en-US" smtClean="0"/>
              <a:t>2025/8/3</a:t>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5395888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0E02A643-9BB0-4E02-80B2-2C0A5E5D738E}" type="datetimeFigureOut">
              <a:rPr kumimoji="1" lang="ja-JP" altLang="en-US" smtClean="0"/>
              <a:t>2025/8/3</a:t>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042860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388845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p:cNvSpPr>
            <a:spLocks noGrp="1"/>
          </p:cNvSpPr>
          <p:nvPr>
            <p:ph type="dt" sz="half" idx="10"/>
          </p:nvPr>
        </p:nvSpPr>
        <p:spPr/>
        <p:txBody>
          <a:bodyPr/>
          <a:lstStyle/>
          <a:p>
            <a:fld id="{0E02A643-9BB0-4E02-80B2-2C0A5E5D738E}" type="datetimeFigureOut">
              <a:rPr kumimoji="1" lang="ja-JP" altLang="en-US" smtClean="0"/>
              <a:t>2025/8/3</a:t>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189387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E02A643-9BB0-4E02-80B2-2C0A5E5D738E}" type="datetimeFigureOut">
              <a:rPr kumimoji="1" lang="ja-JP" altLang="en-US" smtClean="0"/>
              <a:t>2025/8/3</a:t>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9D720A-4AD5-4DCF-885F-DE5297996123}" type="slidenum">
              <a:rPr kumimoji="1" lang="ja-JP" altLang="en-US" smtClean="0"/>
              <a:t>‹#›</a:t>
            </a:fld>
            <a:endParaRPr kumimoji="1" lang="ja-JP" altLang="en-US"/>
          </a:p>
        </p:txBody>
      </p:sp>
    </p:spTree>
    <p:extLst>
      <p:ext uri="{BB962C8B-B14F-4D97-AF65-F5344CB8AC3E}">
        <p14:creationId xmlns:p14="http://schemas.microsoft.com/office/powerpoint/2010/main" val="290728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タイトル 1">
            <a:extLst>
              <a:ext uri="{FF2B5EF4-FFF2-40B4-BE49-F238E27FC236}">
                <a16:creationId xmlns:a16="http://schemas.microsoft.com/office/drawing/2014/main" id="{68131E6A-38ED-B44B-E23F-2048F22DBA37}"/>
              </a:ext>
            </a:extLst>
          </p:cNvPr>
          <p:cNvSpPr>
            <a:spLocks noGrp="1"/>
          </p:cNvSpPr>
          <p:nvPr>
            <p:ph type="title"/>
          </p:nvPr>
        </p:nvSpPr>
        <p:spPr>
          <a:xfrm>
            <a:off x="7123007" y="603501"/>
            <a:ext cx="4361693" cy="1527049"/>
          </a:xfrm>
        </p:spPr>
        <p:txBody>
          <a:bodyPr vert="horz" lIns="91440" tIns="45720" rIns="91440" bIns="45720" rtlCol="0" anchor="b">
            <a:normAutofit/>
          </a:bodyPr>
          <a:lstStyle/>
          <a:p>
            <a:r>
              <a:rPr lang="en-US" altLang="ja-JP" sz="3600" b="1" kern="1200" dirty="0">
                <a:solidFill>
                  <a:schemeClr val="tx1"/>
                </a:solidFill>
                <a:latin typeface="+mj-lt"/>
                <a:ea typeface="+mj-ea"/>
                <a:cs typeface="+mj-cs"/>
              </a:rPr>
              <a:t>Gemini</a:t>
            </a:r>
            <a:r>
              <a:rPr lang="ja-JP" altLang="en-US" sz="3600" b="1" kern="1200" dirty="0">
                <a:solidFill>
                  <a:schemeClr val="tx1"/>
                </a:solidFill>
                <a:latin typeface="+mj-lt"/>
                <a:ea typeface="+mj-ea"/>
                <a:cs typeface="+mj-cs"/>
              </a:rPr>
              <a:t>活用の</a:t>
            </a:r>
            <a:r>
              <a:rPr lang="ja-JP" altLang="en-US" sz="3600" b="1" kern="1200">
                <a:solidFill>
                  <a:schemeClr val="tx1"/>
                </a:solidFill>
                <a:latin typeface="+mj-lt"/>
                <a:ea typeface="+mj-ea"/>
                <a:cs typeface="+mj-cs"/>
              </a:rPr>
              <a:t>自動音声ナレーション</a:t>
            </a:r>
            <a:endParaRPr kumimoji="1" lang="en-US" altLang="ja-JP" sz="3600" b="1" kern="1200" dirty="0">
              <a:solidFill>
                <a:schemeClr val="tx1"/>
              </a:solidFill>
              <a:latin typeface="+mj-lt"/>
              <a:ea typeface="+mj-ea"/>
              <a:cs typeface="+mj-cs"/>
            </a:endParaRPr>
          </a:p>
        </p:txBody>
      </p:sp>
      <p:pic>
        <p:nvPicPr>
          <p:cNvPr id="5" name="コンテンツ プレースホルダー 4" descr="空のポッドキャストスタジオ">
            <a:extLst>
              <a:ext uri="{FF2B5EF4-FFF2-40B4-BE49-F238E27FC236}">
                <a16:creationId xmlns:a16="http://schemas.microsoft.com/office/drawing/2014/main" id="{3A61515A-52CF-42A3-B7E9-8A4708B00059}"/>
              </a:ext>
            </a:extLst>
          </p:cNvPr>
          <p:cNvPicPr>
            <a:picLocks noGrp="1" noChangeAspect="1"/>
          </p:cNvPicPr>
          <p:nvPr>
            <p:ph sz="half" idx="1"/>
          </p:nvPr>
        </p:nvPicPr>
        <p:blipFill>
          <a:blip r:embed="rId3"/>
          <a:srcRect l="20839" r="17127" b="-1"/>
          <a:stretch>
            <a:fillRect/>
          </a:stretch>
        </p:blipFill>
        <p:spPr>
          <a:xfrm>
            <a:off x="1" y="10"/>
            <a:ext cx="6373368" cy="6857990"/>
          </a:xfrm>
          <a:prstGeom prst="rect">
            <a:avLst/>
          </a:prstGeom>
        </p:spPr>
      </p:pic>
      <p:sp>
        <p:nvSpPr>
          <p:cNvPr id="4" name="コンテンツ プレースホルダー 3">
            <a:extLst>
              <a:ext uri="{FF2B5EF4-FFF2-40B4-BE49-F238E27FC236}">
                <a16:creationId xmlns:a16="http://schemas.microsoft.com/office/drawing/2014/main" id="{A446139B-56CB-4065-15F9-9325CB148227}"/>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123007" y="2212846"/>
            <a:ext cx="4361693" cy="4096514"/>
          </a:xfrm>
        </p:spPr>
        <p:txBody>
          <a:bodyPr>
            <a:normAutofit/>
          </a:bodyPr>
          <a:lstStyle/>
          <a:p>
            <a:pPr marL="0" indent="0">
              <a:spcBef>
                <a:spcPts val="2500"/>
              </a:spcBef>
              <a:buFont typeface="Arial" panose="020B0604020202020204" pitchFamily="34" charset="0"/>
              <a:buNone/>
            </a:pPr>
            <a:r>
              <a:rPr lang="ja-JP" altLang="en-US" sz="1400" b="1"/>
              <a:t>自動音声挿入</a:t>
            </a:r>
          </a:p>
          <a:p>
            <a:pPr marL="0" lvl="1" indent="0">
              <a:buFont typeface="Arial" panose="020B0604020202020204" pitchFamily="34" charset="0"/>
              <a:buNone/>
            </a:pPr>
            <a:r>
              <a:rPr lang="en" sz="1400" dirty="0" err="1"/>
              <a:t>pptx_narrator.py</a:t>
            </a:r>
            <a:r>
              <a:rPr lang="ja-JP" altLang="en-US" sz="1400"/>
              <a:t>は</a:t>
            </a:r>
            <a:r>
              <a:rPr lang="en" sz="1400" dirty="0"/>
              <a:t>Gemini API</a:t>
            </a:r>
            <a:r>
              <a:rPr lang="ja-JP" altLang="en-US" sz="1400"/>
              <a:t>を使い、スピーカーノートを自動で音声化して各スライドに挿入します。</a:t>
            </a:r>
          </a:p>
          <a:p>
            <a:pPr marL="0" indent="0">
              <a:spcBef>
                <a:spcPts val="2500"/>
              </a:spcBef>
              <a:buFont typeface="Arial" panose="020B0604020202020204" pitchFamily="34" charset="0"/>
              <a:buNone/>
            </a:pPr>
            <a:r>
              <a:rPr lang="ja-JP" altLang="en-US" sz="1400" b="1"/>
              <a:t>多様なナレーション形式</a:t>
            </a:r>
          </a:p>
          <a:p>
            <a:pPr marL="0" lvl="1" indent="0">
              <a:buFont typeface="Arial" panose="020B0604020202020204" pitchFamily="34" charset="0"/>
              <a:buNone/>
            </a:pPr>
            <a:r>
              <a:rPr lang="ja-JP" altLang="en-US" sz="1400"/>
              <a:t>話者指定による対話形式や、声・速度の変更など多彩なナレーション調整ができます。</a:t>
            </a:r>
          </a:p>
          <a:p>
            <a:pPr marL="0" indent="0">
              <a:spcBef>
                <a:spcPts val="2500"/>
              </a:spcBef>
              <a:buFont typeface="Arial" panose="020B0604020202020204" pitchFamily="34" charset="0"/>
              <a:buNone/>
            </a:pPr>
            <a:r>
              <a:rPr lang="ja-JP" altLang="en-US" sz="1400" b="1"/>
              <a:t>安全な</a:t>
            </a:r>
            <a:r>
              <a:rPr lang="en" sz="1400" b="1" dirty="0"/>
              <a:t>API</a:t>
            </a:r>
            <a:r>
              <a:rPr lang="ja-JP" altLang="en-US" sz="1400" b="1"/>
              <a:t>キー管理</a:t>
            </a:r>
          </a:p>
          <a:p>
            <a:pPr marL="0" lvl="1" indent="0">
              <a:buFont typeface="Arial" panose="020B0604020202020204" pitchFamily="34" charset="0"/>
              <a:buNone/>
            </a:pPr>
            <a:r>
              <a:rPr lang="en" sz="1400" dirty="0"/>
              <a:t>API</a:t>
            </a:r>
            <a:r>
              <a:rPr lang="ja-JP" altLang="en-US" sz="1400"/>
              <a:t>キーの安全な取り扱いに対応しており、安心して機能を利用できます。</a:t>
            </a:r>
            <a:endParaRPr kumimoji="1" lang="ja-JP" altLang="en-US" sz="1400"/>
          </a:p>
        </p:txBody>
      </p:sp>
    </p:spTree>
    <p:extLst>
      <p:ext uri="{BB962C8B-B14F-4D97-AF65-F5344CB8AC3E}">
        <p14:creationId xmlns:p14="http://schemas.microsoft.com/office/powerpoint/2010/main" val="136054116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5B97984B-2A90-C4E6-9AB8-381AFA2C9142}"/>
              </a:ext>
            </a:extLst>
          </p:cNvPr>
          <p:cNvSpPr>
            <a:spLocks noGrp="1"/>
          </p:cNvSpPr>
          <p:nvPr>
            <p:ph type="title"/>
          </p:nvPr>
        </p:nvSpPr>
        <p:spPr>
          <a:xfrm>
            <a:off x="838200" y="365125"/>
            <a:ext cx="10515600" cy="1325563"/>
          </a:xfrm>
        </p:spPr>
        <p:txBody>
          <a:bodyPr>
            <a:normAutofit/>
          </a:bodyPr>
          <a:lstStyle/>
          <a:p>
            <a:r>
              <a:rPr lang="ja-JP" altLang="en-US"/>
              <a:t>Python環境とGemini準備</a:t>
            </a:r>
            <a:endParaRPr kumimoji="1" lang="ja-JP" altLang="en-US"/>
          </a:p>
        </p:txBody>
      </p:sp>
      <p:graphicFrame>
        <p:nvGraphicFramePr>
          <p:cNvPr id="4" name="コンテンツ プレースホルダー 4">
            <a:extLst>
              <a:ext uri="{FF2B5EF4-FFF2-40B4-BE49-F238E27FC236}">
                <a16:creationId xmlns:a16="http://schemas.microsoft.com/office/drawing/2014/main" id="{9E285870-E2A1-488D-A0B0-0280271890A2}"/>
              </a:ext>
            </a:extLst>
          </p:cNvPr>
          <p:cNvGraphicFramePr>
            <a:graphicFrameLocks noGrp="1"/>
          </p:cNvGraphicFramePr>
          <p:nvPr>
            <p:ph idx="1"/>
            <p:extLst>
              <p:ext uri="{D42A27DB-BD31-4B8C-83A1-F6EECF244321}">
                <p14:modId xmlns:p14="http://schemas.microsoft.com/office/powerpoint/2010/main" val="914234734"/>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9330280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タイトル 1">
            <a:extLst>
              <a:ext uri="{FF2B5EF4-FFF2-40B4-BE49-F238E27FC236}">
                <a16:creationId xmlns:a16="http://schemas.microsoft.com/office/drawing/2014/main" id="{2C483D21-49B4-4753-7C5F-8FBBC7B4CA9C}"/>
              </a:ext>
            </a:extLst>
          </p:cNvPr>
          <p:cNvSpPr>
            <a:spLocks noGrp="1"/>
          </p:cNvSpPr>
          <p:nvPr>
            <p:ph type="title"/>
          </p:nvPr>
        </p:nvSpPr>
        <p:spPr>
          <a:xfrm>
            <a:off x="838200" y="365125"/>
            <a:ext cx="10515600" cy="1325563"/>
          </a:xfrm>
        </p:spPr>
        <p:txBody>
          <a:bodyPr>
            <a:normAutofit/>
          </a:bodyPr>
          <a:lstStyle/>
          <a:p>
            <a:r>
              <a:rPr lang="ja-JP" altLang="en-US"/>
              <a:t>pptx_narrator.py 実行手順</a:t>
            </a:r>
            <a:endParaRPr kumimoji="1" lang="ja-JP" altLang="en-US"/>
          </a:p>
        </p:txBody>
      </p:sp>
      <p:graphicFrame>
        <p:nvGraphicFramePr>
          <p:cNvPr id="4" name="コンテンツ プレースホルダー 4">
            <a:extLst>
              <a:ext uri="{FF2B5EF4-FFF2-40B4-BE49-F238E27FC236}">
                <a16:creationId xmlns:a16="http://schemas.microsoft.com/office/drawing/2014/main" id="{30F018CB-1644-4B22-AB31-E4B9BEB4674F}"/>
              </a:ext>
            </a:extLst>
          </p:cNvPr>
          <p:cNvGraphicFramePr>
            <a:graphicFrameLocks noGrp="1"/>
          </p:cNvGraphicFramePr>
          <p:nvPr>
            <p:ph idx="1"/>
            <p:extLst>
              <p:ext uri="{D42A27DB-BD31-4B8C-83A1-F6EECF244321}">
                <p14:modId xmlns:p14="http://schemas.microsoft.com/office/powerpoint/2010/main" val="3776046571"/>
              </p:ext>
              <p:ext uri="{E7BDC344-281C-4309-B0C6-D0EE65EED2A8}">
                <p202:designPr xmlns:p202="http://schemas.microsoft.com/office/powerpoint/2020/02/main">
                  <p202:designTagLst>
                    <p202:designTag name="ARCH:1:CLS" val="InformationBlock"/>
                    <p202:designTag name="ARCH:1:VSVAR" val="VisualTitledTextBox"/>
                  </p202:designTagLst>
                </p202:designPr>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55776238"/>
      </p:ext>
    </p:extLst>
  </p:cSld>
  <p:clrMapOvr>
    <a:masterClrMapping/>
  </p:clrMapOvr>
  <p:transition>
    <p:fade/>
  </p:transition>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767</Words>
  <Application>Microsoft Macintosh PowerPoint</Application>
  <PresentationFormat>ワイド画面</PresentationFormat>
  <Paragraphs>44</Paragraphs>
  <Slides>3</Slides>
  <Notes>3</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游ゴシック</vt:lpstr>
      <vt:lpstr>Aptos</vt:lpstr>
      <vt:lpstr>Aptos Display</vt:lpstr>
      <vt:lpstr>Arial</vt:lpstr>
      <vt:lpstr>Calibri</vt:lpstr>
      <vt:lpstr>Office テーマ</vt:lpstr>
      <vt:lpstr>Gemini活用の自動音声ナレーション</vt:lpstr>
      <vt:lpstr>Python環境とGemini準備</vt:lpstr>
      <vt:lpstr>pptx_narrator.py 実行手順</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Hiro Wada</cp:lastModifiedBy>
  <cp:revision>1</cp:revision>
  <dcterms:created xsi:type="dcterms:W3CDTF">2025-08-02T23:36:59Z</dcterms:created>
  <dcterms:modified xsi:type="dcterms:W3CDTF">2025-08-03T00:02:44Z</dcterms:modified>
</cp:coreProperties>
</file>