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2" r:id="rId15"/>
    <p:sldId id="274" r:id="rId16"/>
    <p:sldId id="273" r:id="rId17"/>
    <p:sldId id="270" r:id="rId18"/>
    <p:sldId id="271" r:id="rId19"/>
    <p:sldId id="275" r:id="rId20"/>
    <p:sldId id="279" r:id="rId21"/>
    <p:sldId id="278" r:id="rId22"/>
    <p:sldId id="276" r:id="rId23"/>
    <p:sldId id="277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19"/>
    <p:restoredTop sz="94694"/>
  </p:normalViewPr>
  <p:slideViewPr>
    <p:cSldViewPr snapToGrid="0" snapToObjects="1">
      <p:cViewPr varScale="1">
        <p:scale>
          <a:sx n="94" d="100"/>
          <a:sy n="94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0DBBFF-08CC-1744-8C02-4FA4C4705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871220-C2E2-CB42-AC9C-AB7CF4D2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F018C7-8D72-954A-825A-BA71DF79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ED18-C4CB-4B4F-9FE8-AEE5D2EC1837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28AC84-3553-644A-A021-14DF2DA4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70C8DC-C6F4-6847-8609-076D4ABA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E0E2-1C23-A847-875C-200C1A692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25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45AE7B-6C35-F849-BE12-3BE6E13D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A8FA02-3507-614A-B765-2AF39D88C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D58862-E328-8D41-9FE4-2FFFAF8E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ED18-C4CB-4B4F-9FE8-AEE5D2EC1837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F7C63-581A-4C48-A217-3DB72BE5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2D2C3B-8B72-394D-BE08-81F77053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E0E2-1C23-A847-875C-200C1A692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A299164-012F-A648-A0CA-AB42CFC8B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D1D21B-152C-2442-AED9-05C8986A4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ED0ED1-AE25-3D41-B410-D3092223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ED18-C4CB-4B4F-9FE8-AEE5D2EC1837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EEFBAD-6FFA-F040-84AA-F7C15580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54312B-6E99-CB44-BA40-F6B56E91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E0E2-1C23-A847-875C-200C1A692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0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38F2C7-6AB9-804E-8675-D6F9E0BE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684C09-82D5-A644-B2DE-C1523E16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B66E9F-53D4-A442-B4B5-0F58A7D9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ED18-C4CB-4B4F-9FE8-AEE5D2EC1837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B4DE7A-3E30-0F4C-AA8A-F5865A5F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978824-DF8C-094B-946B-E150EC23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E0E2-1C23-A847-875C-200C1A692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26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A9095-4767-3B4E-B417-6E2464AD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7485F3-D8EB-AC4E-9DC3-78743BA6B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3ECE95-2522-0E48-9A6D-D98FCA76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ED18-C4CB-4B4F-9FE8-AEE5D2EC1837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E04A96-6F60-344B-BBC4-9F486200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E3D22E-70AD-FC43-89E9-3B5F701A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E0E2-1C23-A847-875C-200C1A692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87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0BDA91-C2FF-6849-BDC6-AF8A66A6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65865-ABAB-C54E-B398-990DA8D77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369E51-3F5D-6F4E-9022-78F05BC06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DC082D-FD3C-8849-9D8D-91867A63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ED18-C4CB-4B4F-9FE8-AEE5D2EC1837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FDAB96-BE22-B94D-8E6F-5731D2F2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FAEC4A-61F0-FA47-A1AA-9E0A5546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E0E2-1C23-A847-875C-200C1A692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35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32E44-5F3F-D14A-862D-6FEF866F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40052D-F2B8-EC4F-86DF-51BB153B6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CC9F01-B536-A44A-A28D-990BED06B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0B1222-16F1-B245-BACC-36960427D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CC829E-FE20-764B-A343-EA3A0ADED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1310724-8624-EB4E-854C-CB768CDD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ED18-C4CB-4B4F-9FE8-AEE5D2EC1837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1559916-DD73-5544-B1B5-D38C05E0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A8D129-841A-5F47-BFFB-891AC892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E0E2-1C23-A847-875C-200C1A692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05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FE6A7-8267-D04F-A830-EA2A29D3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3F02BE3-785B-1D49-9058-3F388BFD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ED18-C4CB-4B4F-9FE8-AEE5D2EC1837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0C2999-36D2-7A44-8235-5CA6ECBC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B1ADA0-C42C-5F45-9E00-4BA50C14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E0E2-1C23-A847-875C-200C1A692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1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BE0CA7-7E53-EA41-BDC9-6A6AB8C2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ED18-C4CB-4B4F-9FE8-AEE5D2EC1837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745DEE-4877-BE46-B01C-63475EFF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AFDA37-35CF-B745-AD03-5A2357B8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E0E2-1C23-A847-875C-200C1A692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6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25656-A541-EE45-BC01-896F1300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060F86-0136-2C49-BD0C-69536C477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DB0471-B87D-FF47-88F9-1E6408A12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608AD6-793E-8342-8E54-B6CE4739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ED18-C4CB-4B4F-9FE8-AEE5D2EC1837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FED689-9695-334D-A833-88C4BF1F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A49EC7-EC96-0941-AFF3-726EAF0F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E0E2-1C23-A847-875C-200C1A692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11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122E93-52C3-3149-A33C-208E0B6D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05A953-8AE7-FA4D-93B0-8B7961DCC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7013C8-352B-6648-8545-57EA9F4B4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1486D8-8FAB-D94A-9D4B-DDA00114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ED18-C4CB-4B4F-9FE8-AEE5D2EC1837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680B28-CE65-7D48-A937-4CA33F71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89DD98-7280-2841-9350-6581C3B5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E0E2-1C23-A847-875C-200C1A692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93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9677A6-CE28-794C-9070-B50B299B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AF77F8-86C6-184B-98B2-A41F7AB61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FE4372-5767-964E-AD33-B61C859BB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AED18-C4CB-4B4F-9FE8-AEE5D2EC1837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B45DA1-749B-104D-9063-BE4C10E96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F7E9EE-EC5A-ED45-A6F6-190078175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DE0E2-1C23-A847-875C-200C1A692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61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3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80B03F-5064-B444-8D1D-8B3562330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574564-AA7C-4440-9A34-7EC8BAFD9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40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112A659-923C-2148-8F22-D3A1F42387CC}"/>
              </a:ext>
            </a:extLst>
          </p:cNvPr>
          <p:cNvSpPr/>
          <p:nvPr/>
        </p:nvSpPr>
        <p:spPr>
          <a:xfrm>
            <a:off x="139444" y="137452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laStr_L =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ED2277D-4296-6342-8E6F-3B881ED12AD0}"/>
              </a:ext>
            </a:extLst>
          </p:cNvPr>
          <p:cNvSpPr/>
          <p:nvPr/>
        </p:nvSpPr>
        <p:spPr>
          <a:xfrm>
            <a:off x="405247" y="506784"/>
            <a:ext cx="113053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 'm_{2}\,\left(\frac{{L_{1}}^2\,{\left( \dot{\varphi _{1}}\right)}^2}{2}+\frac{{\mathrm{Lc}_{2}}^2\,{\left( \dot{\varphi _{1}}\right)}^2}{2}+\frac{{\mathrm{Lc}_{2}}^2\,{\left( \dot{\varphi _{2}}\right)}^2}{2}+{\mathrm{Lc}_{2}}^2\, \dot{\varphi _{1}}\, \dot{\varphi _{2}}+L_{1}\,\mathrm{Lc}_{2}\,\cos\left(\varphi _{2}\right)\,{\left( \dot{\varphi _{1}}\right)}^2+L_{1}\,\mathrm{Lc}_{2}\,\cos\left(\varphi _{2}\right)\, \dot{\varphi _{1}}\, \dot{\varphi _{2}}\right)+\mathrm{Ic}_{2}\,\left(\frac{{\varphi _{1}}^2}{2}+\varphi _{1}\,\varphi _{2}+\frac{{\varphi _{2}}^2}{2}\right)+\frac{\mathrm{Ic}_{1}\,{\varphi _{1}}^2}{2}+\frac{{\mathrm{Lc}_{1}}^2\,m_{1}\,{\left( \dot{\varphi _{1}}\right)}^2}{2}-g\,m_{2}\,\left(L_{1}\,\sin\left(\varphi _{1}\right)+\mathrm{Lc}_{2}\,\sin\left(\varphi _{1}+\varphi _{2}\right)\right)-\mathrm{Lc}_{1}\,g\,m_{1}\,\sin\left(\varphi _{1}\right)'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7DB5B75-BC35-2046-B93E-419CD717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8674"/>
            <a:ext cx="12192000" cy="223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5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08AD81-71A2-D344-B472-A397619C1892}"/>
              </a:ext>
            </a:extLst>
          </p:cNvPr>
          <p:cNvSpPr/>
          <p:nvPr/>
        </p:nvSpPr>
        <p:spPr>
          <a:xfrm>
            <a:off x="249382" y="194068"/>
            <a:ext cx="1138843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ja-JP" sz="1100" dirty="0">
                <a:effectLst/>
                <a:latin typeface="Monaco" pitchFamily="2" charset="0"/>
              </a:rPr>
              <a:t>\begin{array}{l} m_{2}\,\left(\frac{{L_{1}}^2\,{\left( \dot{\</a:t>
            </a:r>
            <a:r>
              <a:rPr lang="en-GB" altLang="ja-JP" sz="1100" dirty="0" err="1">
                <a:effectLst/>
                <a:latin typeface="Monaco" pitchFamily="2" charset="0"/>
              </a:rPr>
              <a:t>varphi</a:t>
            </a:r>
            <a:r>
              <a:rPr lang="en-GB" altLang="ja-JP" sz="1100" dirty="0">
                <a:effectLst/>
                <a:latin typeface="Monaco" pitchFamily="2" charset="0"/>
              </a:rPr>
              <a:t> _{1}}\right)}^2}{2}+\frac{{\</a:t>
            </a:r>
            <a:r>
              <a:rPr lang="en-GB" altLang="ja-JP" sz="1100" dirty="0" err="1">
                <a:effectLst/>
                <a:latin typeface="Monaco" pitchFamily="2" charset="0"/>
              </a:rPr>
              <a:t>mathrm</a:t>
            </a:r>
            <a:r>
              <a:rPr lang="en-GB" altLang="ja-JP" sz="1100" dirty="0">
                <a:effectLst/>
                <a:latin typeface="Monaco" pitchFamily="2" charset="0"/>
              </a:rPr>
              <a:t>{Lc}_{2}}^2\,{\left( \dot{\</a:t>
            </a:r>
            <a:r>
              <a:rPr lang="en-GB" altLang="ja-JP" sz="1100" dirty="0" err="1">
                <a:effectLst/>
                <a:latin typeface="Monaco" pitchFamily="2" charset="0"/>
              </a:rPr>
              <a:t>varphi</a:t>
            </a:r>
            <a:r>
              <a:rPr lang="en-GB" altLang="ja-JP" sz="1100" dirty="0">
                <a:effectLst/>
                <a:latin typeface="Monaco" pitchFamily="2" charset="0"/>
              </a:rPr>
              <a:t> _{1}}\right)}^2}{2}+\frac{{\</a:t>
            </a:r>
            <a:r>
              <a:rPr lang="en-GB" altLang="ja-JP" sz="1100" dirty="0" err="1">
                <a:effectLst/>
                <a:latin typeface="Monaco" pitchFamily="2" charset="0"/>
              </a:rPr>
              <a:t>mathrm</a:t>
            </a:r>
            <a:r>
              <a:rPr lang="en-GB" altLang="ja-JP" sz="1100" dirty="0">
                <a:effectLst/>
                <a:latin typeface="Monaco" pitchFamily="2" charset="0"/>
              </a:rPr>
              <a:t>{Lc}_{2}}^2\,{\left( \dot{\</a:t>
            </a:r>
            <a:r>
              <a:rPr lang="en-GB" altLang="ja-JP" sz="1100" dirty="0" err="1">
                <a:effectLst/>
                <a:latin typeface="Monaco" pitchFamily="2" charset="0"/>
              </a:rPr>
              <a:t>varphi</a:t>
            </a:r>
            <a:r>
              <a:rPr lang="en-GB" altLang="ja-JP" sz="1100" dirty="0">
                <a:effectLst/>
                <a:latin typeface="Monaco" pitchFamily="2" charset="0"/>
              </a:rPr>
              <a:t> _{2}}\right)}^2}{2}+{\</a:t>
            </a:r>
            <a:r>
              <a:rPr lang="en-GB" altLang="ja-JP" sz="1100" dirty="0" err="1">
                <a:effectLst/>
                <a:latin typeface="Monaco" pitchFamily="2" charset="0"/>
              </a:rPr>
              <a:t>mathrm</a:t>
            </a:r>
            <a:r>
              <a:rPr lang="en-GB" altLang="ja-JP" sz="1100" dirty="0">
                <a:effectLst/>
                <a:latin typeface="Monaco" pitchFamily="2" charset="0"/>
              </a:rPr>
              <a:t>{Lc}_{2}}^2\, \dot{\</a:t>
            </a:r>
            <a:r>
              <a:rPr lang="en-GB" altLang="ja-JP" sz="1100" dirty="0" err="1">
                <a:effectLst/>
                <a:latin typeface="Monaco" pitchFamily="2" charset="0"/>
              </a:rPr>
              <a:t>varphi</a:t>
            </a:r>
            <a:r>
              <a:rPr lang="en-GB" altLang="ja-JP" sz="1100" dirty="0">
                <a:effectLst/>
                <a:latin typeface="Monaco" pitchFamily="2" charset="0"/>
              </a:rPr>
              <a:t> _{1}}\, \dot{\</a:t>
            </a:r>
            <a:r>
              <a:rPr lang="en-GB" altLang="ja-JP" sz="1100" dirty="0" err="1">
                <a:effectLst/>
                <a:latin typeface="Monaco" pitchFamily="2" charset="0"/>
              </a:rPr>
              <a:t>varphi</a:t>
            </a:r>
            <a:r>
              <a:rPr lang="en-GB" altLang="ja-JP" sz="1100" dirty="0">
                <a:effectLst/>
                <a:latin typeface="Monaco" pitchFamily="2" charset="0"/>
              </a:rPr>
              <a:t> _{2}}+L_{1}\,\</a:t>
            </a:r>
            <a:r>
              <a:rPr lang="en-GB" altLang="ja-JP" sz="1100" dirty="0" err="1">
                <a:effectLst/>
                <a:latin typeface="Monaco" pitchFamily="2" charset="0"/>
              </a:rPr>
              <a:t>mathrm</a:t>
            </a:r>
            <a:r>
              <a:rPr lang="en-GB" altLang="ja-JP" sz="1100" dirty="0">
                <a:effectLst/>
                <a:latin typeface="Monaco" pitchFamily="2" charset="0"/>
              </a:rPr>
              <a:t>{Lc}_{2}\,\cos\left(\</a:t>
            </a:r>
            <a:r>
              <a:rPr lang="en-GB" altLang="ja-JP" sz="1100" dirty="0" err="1">
                <a:effectLst/>
                <a:latin typeface="Monaco" pitchFamily="2" charset="0"/>
              </a:rPr>
              <a:t>varphi</a:t>
            </a:r>
            <a:r>
              <a:rPr lang="en-GB" altLang="ja-JP" sz="1100" dirty="0">
                <a:effectLst/>
                <a:latin typeface="Monaco" pitchFamily="2" charset="0"/>
              </a:rPr>
              <a:t> _{2}\right)\,{\left( \dot{\</a:t>
            </a:r>
            <a:r>
              <a:rPr lang="en-GB" altLang="ja-JP" sz="1100" dirty="0" err="1">
                <a:effectLst/>
                <a:latin typeface="Monaco" pitchFamily="2" charset="0"/>
              </a:rPr>
              <a:t>varphi</a:t>
            </a:r>
            <a:r>
              <a:rPr lang="en-GB" altLang="ja-JP" sz="1100" dirty="0">
                <a:effectLst/>
                <a:latin typeface="Monaco" pitchFamily="2" charset="0"/>
              </a:rPr>
              <a:t> _{1}}\right)}^2+L_{1}\,\</a:t>
            </a:r>
            <a:r>
              <a:rPr lang="en-GB" altLang="ja-JP" sz="1100" dirty="0" err="1">
                <a:effectLst/>
                <a:latin typeface="Monaco" pitchFamily="2" charset="0"/>
              </a:rPr>
              <a:t>mathrm</a:t>
            </a:r>
            <a:r>
              <a:rPr lang="en-GB" altLang="ja-JP" sz="1100" dirty="0">
                <a:effectLst/>
                <a:latin typeface="Monaco" pitchFamily="2" charset="0"/>
              </a:rPr>
              <a:t>{Lc}_{2}\,\cos\left(\</a:t>
            </a:r>
            <a:r>
              <a:rPr lang="en-GB" altLang="ja-JP" sz="1100" dirty="0" err="1">
                <a:effectLst/>
                <a:latin typeface="Monaco" pitchFamily="2" charset="0"/>
              </a:rPr>
              <a:t>varphi</a:t>
            </a:r>
            <a:r>
              <a:rPr lang="en-GB" altLang="ja-JP" sz="1100" dirty="0">
                <a:effectLst/>
                <a:latin typeface="Monaco" pitchFamily="2" charset="0"/>
              </a:rPr>
              <a:t> _{2}\right)\, \dot{\</a:t>
            </a:r>
            <a:r>
              <a:rPr lang="en-GB" altLang="ja-JP" sz="1100" dirty="0" err="1">
                <a:effectLst/>
                <a:latin typeface="Monaco" pitchFamily="2" charset="0"/>
              </a:rPr>
              <a:t>varphi</a:t>
            </a:r>
            <a:r>
              <a:rPr lang="en-GB" altLang="ja-JP" sz="1100" dirty="0">
                <a:effectLst/>
                <a:latin typeface="Monaco" pitchFamily="2" charset="0"/>
              </a:rPr>
              <a:t> _{1}}\, \dot{\</a:t>
            </a:r>
            <a:r>
              <a:rPr lang="en-GB" altLang="ja-JP" sz="1100" dirty="0" err="1">
                <a:effectLst/>
                <a:latin typeface="Monaco" pitchFamily="2" charset="0"/>
              </a:rPr>
              <a:t>varphi</a:t>
            </a:r>
            <a:r>
              <a:rPr lang="en-GB" altLang="ja-JP" sz="1100" dirty="0">
                <a:effectLst/>
                <a:latin typeface="Monaco" pitchFamily="2" charset="0"/>
              </a:rPr>
              <a:t> _{2}}\right)+ \\</a:t>
            </a:r>
          </a:p>
          <a:p>
            <a:r>
              <a:rPr lang="en-GB" altLang="ja-JP" sz="1100" dirty="0">
                <a:effectLst/>
                <a:latin typeface="Monaco" pitchFamily="2" charset="0"/>
              </a:rPr>
              <a:t>\</a:t>
            </a:r>
            <a:r>
              <a:rPr lang="en-GB" altLang="ja-JP" sz="1100" dirty="0" err="1">
                <a:effectLst/>
                <a:latin typeface="Monaco" pitchFamily="2" charset="0"/>
              </a:rPr>
              <a:t>mathrm</a:t>
            </a:r>
            <a:r>
              <a:rPr lang="en-GB" altLang="ja-JP" sz="1100" dirty="0">
                <a:effectLst/>
                <a:latin typeface="Monaco" pitchFamily="2" charset="0"/>
              </a:rPr>
              <a:t>{</a:t>
            </a:r>
            <a:r>
              <a:rPr lang="en-GB" altLang="ja-JP" sz="1100" dirty="0" err="1">
                <a:effectLst/>
                <a:latin typeface="Monaco" pitchFamily="2" charset="0"/>
              </a:rPr>
              <a:t>Ic</a:t>
            </a:r>
            <a:r>
              <a:rPr lang="en-GB" altLang="ja-JP" sz="1100" dirty="0">
                <a:effectLst/>
                <a:latin typeface="Monaco" pitchFamily="2" charset="0"/>
              </a:rPr>
              <a:t>}_{2}\,\left(\frac{{\</a:t>
            </a:r>
            <a:r>
              <a:rPr lang="en-GB" altLang="ja-JP" sz="1100" dirty="0" err="1">
                <a:effectLst/>
                <a:latin typeface="Monaco" pitchFamily="2" charset="0"/>
              </a:rPr>
              <a:t>varphi</a:t>
            </a:r>
            <a:r>
              <a:rPr lang="en-GB" altLang="ja-JP" sz="1100" dirty="0">
                <a:effectLst/>
                <a:latin typeface="Monaco" pitchFamily="2" charset="0"/>
              </a:rPr>
              <a:t> _{1}}^2}{2}+\</a:t>
            </a:r>
            <a:r>
              <a:rPr lang="en-GB" altLang="ja-JP" sz="1100" dirty="0" err="1">
                <a:effectLst/>
                <a:latin typeface="Monaco" pitchFamily="2" charset="0"/>
              </a:rPr>
              <a:t>varphi</a:t>
            </a:r>
            <a:r>
              <a:rPr lang="en-GB" altLang="ja-JP" sz="1100" dirty="0">
                <a:effectLst/>
                <a:latin typeface="Monaco" pitchFamily="2" charset="0"/>
              </a:rPr>
              <a:t> _{1}\,\</a:t>
            </a:r>
            <a:r>
              <a:rPr lang="en-GB" altLang="ja-JP" sz="1100" dirty="0" err="1">
                <a:effectLst/>
                <a:latin typeface="Monaco" pitchFamily="2" charset="0"/>
              </a:rPr>
              <a:t>varphi</a:t>
            </a:r>
            <a:r>
              <a:rPr lang="en-GB" altLang="ja-JP" sz="1100" dirty="0">
                <a:effectLst/>
                <a:latin typeface="Monaco" pitchFamily="2" charset="0"/>
              </a:rPr>
              <a:t> _{2}+\frac{{\</a:t>
            </a:r>
            <a:r>
              <a:rPr lang="en-GB" altLang="ja-JP" sz="1100" dirty="0" err="1">
                <a:effectLst/>
                <a:latin typeface="Monaco" pitchFamily="2" charset="0"/>
              </a:rPr>
              <a:t>varphi</a:t>
            </a:r>
            <a:r>
              <a:rPr lang="en-GB" altLang="ja-JP" sz="1100" dirty="0">
                <a:effectLst/>
                <a:latin typeface="Monaco" pitchFamily="2" charset="0"/>
              </a:rPr>
              <a:t> _{2}}^2}{2}\right)+\\</a:t>
            </a:r>
          </a:p>
          <a:p>
            <a:r>
              <a:rPr lang="en-GB" altLang="ja-JP" sz="1100" dirty="0">
                <a:effectLst/>
                <a:latin typeface="Monaco" pitchFamily="2" charset="0"/>
              </a:rPr>
              <a:t>\frac{\</a:t>
            </a:r>
            <a:r>
              <a:rPr lang="en-GB" altLang="ja-JP" sz="1100" dirty="0" err="1">
                <a:effectLst/>
                <a:latin typeface="Monaco" pitchFamily="2" charset="0"/>
              </a:rPr>
              <a:t>mathrm</a:t>
            </a:r>
            <a:r>
              <a:rPr lang="en-GB" altLang="ja-JP" sz="1100" dirty="0">
                <a:effectLst/>
                <a:latin typeface="Monaco" pitchFamily="2" charset="0"/>
              </a:rPr>
              <a:t>{</a:t>
            </a:r>
            <a:r>
              <a:rPr lang="en-GB" altLang="ja-JP" sz="1100" dirty="0" err="1">
                <a:effectLst/>
                <a:latin typeface="Monaco" pitchFamily="2" charset="0"/>
              </a:rPr>
              <a:t>Ic</a:t>
            </a:r>
            <a:r>
              <a:rPr lang="en-GB" altLang="ja-JP" sz="1100" dirty="0">
                <a:effectLst/>
                <a:latin typeface="Monaco" pitchFamily="2" charset="0"/>
              </a:rPr>
              <a:t>}_{1}\,{\</a:t>
            </a:r>
            <a:r>
              <a:rPr lang="en-GB" altLang="ja-JP" sz="1100" dirty="0" err="1">
                <a:effectLst/>
                <a:latin typeface="Monaco" pitchFamily="2" charset="0"/>
              </a:rPr>
              <a:t>varphi</a:t>
            </a:r>
            <a:r>
              <a:rPr lang="en-GB" altLang="ja-JP" sz="1100" dirty="0">
                <a:effectLst/>
                <a:latin typeface="Monaco" pitchFamily="2" charset="0"/>
              </a:rPr>
              <a:t> _{1}}^2}{2}+\frac{{\</a:t>
            </a:r>
            <a:r>
              <a:rPr lang="en-GB" altLang="ja-JP" sz="1100" dirty="0" err="1">
                <a:effectLst/>
                <a:latin typeface="Monaco" pitchFamily="2" charset="0"/>
              </a:rPr>
              <a:t>mathrm</a:t>
            </a:r>
            <a:r>
              <a:rPr lang="en-GB" altLang="ja-JP" sz="1100" dirty="0">
                <a:effectLst/>
                <a:latin typeface="Monaco" pitchFamily="2" charset="0"/>
              </a:rPr>
              <a:t>{Lc}_{1}}^2\,m_{1}\,{\left( \dot{\</a:t>
            </a:r>
            <a:r>
              <a:rPr lang="en-GB" altLang="ja-JP" sz="1100" dirty="0" err="1">
                <a:effectLst/>
                <a:latin typeface="Monaco" pitchFamily="2" charset="0"/>
              </a:rPr>
              <a:t>varphi</a:t>
            </a:r>
            <a:r>
              <a:rPr lang="en-GB" altLang="ja-JP" sz="1100" dirty="0">
                <a:effectLst/>
                <a:latin typeface="Monaco" pitchFamily="2" charset="0"/>
              </a:rPr>
              <a:t> _{1}}\right)}^2}{2}-g\,m_{2}\,\left(L_{1}\,\sin\left(\</a:t>
            </a:r>
            <a:r>
              <a:rPr lang="en-GB" altLang="ja-JP" sz="1100" dirty="0" err="1">
                <a:effectLst/>
                <a:latin typeface="Monaco" pitchFamily="2" charset="0"/>
              </a:rPr>
              <a:t>varphi</a:t>
            </a:r>
            <a:r>
              <a:rPr lang="en-GB" altLang="ja-JP" sz="1100" dirty="0">
                <a:effectLst/>
                <a:latin typeface="Monaco" pitchFamily="2" charset="0"/>
              </a:rPr>
              <a:t> _{1}\right)+\</a:t>
            </a:r>
            <a:r>
              <a:rPr lang="en-GB" altLang="ja-JP" sz="1100" dirty="0" err="1">
                <a:effectLst/>
                <a:latin typeface="Monaco" pitchFamily="2" charset="0"/>
              </a:rPr>
              <a:t>mathrm</a:t>
            </a:r>
            <a:r>
              <a:rPr lang="en-GB" altLang="ja-JP" sz="1100" dirty="0">
                <a:effectLst/>
                <a:latin typeface="Monaco" pitchFamily="2" charset="0"/>
              </a:rPr>
              <a:t>{Lc}_{2}\,\sin\left(\</a:t>
            </a:r>
            <a:r>
              <a:rPr lang="en-GB" altLang="ja-JP" sz="1100" dirty="0" err="1">
                <a:effectLst/>
                <a:latin typeface="Monaco" pitchFamily="2" charset="0"/>
              </a:rPr>
              <a:t>varphi</a:t>
            </a:r>
            <a:r>
              <a:rPr lang="en-GB" altLang="ja-JP" sz="1100" dirty="0">
                <a:effectLst/>
                <a:latin typeface="Monaco" pitchFamily="2" charset="0"/>
              </a:rPr>
              <a:t> _{1}+\</a:t>
            </a:r>
            <a:r>
              <a:rPr lang="en-GB" altLang="ja-JP" sz="1100" dirty="0" err="1">
                <a:effectLst/>
                <a:latin typeface="Monaco" pitchFamily="2" charset="0"/>
              </a:rPr>
              <a:t>varphi</a:t>
            </a:r>
            <a:r>
              <a:rPr lang="en-GB" altLang="ja-JP" sz="1100" dirty="0">
                <a:effectLst/>
                <a:latin typeface="Monaco" pitchFamily="2" charset="0"/>
              </a:rPr>
              <a:t> _{2}\right)\right)-\</a:t>
            </a:r>
            <a:r>
              <a:rPr lang="en-GB" altLang="ja-JP" sz="1100" dirty="0" err="1">
                <a:effectLst/>
                <a:latin typeface="Monaco" pitchFamily="2" charset="0"/>
              </a:rPr>
              <a:t>mathrm</a:t>
            </a:r>
            <a:r>
              <a:rPr lang="en-GB" altLang="ja-JP" sz="1100" dirty="0">
                <a:effectLst/>
                <a:latin typeface="Monaco" pitchFamily="2" charset="0"/>
              </a:rPr>
              <a:t>{Lc}_{1}\,g\,m_{1}\,\sin\left(\</a:t>
            </a:r>
            <a:r>
              <a:rPr lang="en-GB" altLang="ja-JP" sz="1100" dirty="0" err="1">
                <a:effectLst/>
                <a:latin typeface="Monaco" pitchFamily="2" charset="0"/>
              </a:rPr>
              <a:t>varphi</a:t>
            </a:r>
            <a:r>
              <a:rPr lang="en-GB" altLang="ja-JP" sz="1100" dirty="0">
                <a:effectLst/>
                <a:latin typeface="Monaco" pitchFamily="2" charset="0"/>
              </a:rPr>
              <a:t> _{1}\right)</a:t>
            </a:r>
          </a:p>
          <a:p>
            <a:r>
              <a:rPr lang="en-GB" altLang="ja-JP" sz="1100" dirty="0">
                <a:effectLst/>
                <a:latin typeface="Monaco" pitchFamily="2" charset="0"/>
              </a:rPr>
              <a:t>\end{array}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95F65EB-BF12-3D4D-AC30-346CE594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779"/>
            <a:ext cx="12192000" cy="139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9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BC598DB-8FC1-C941-A025-65F19B6E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88950"/>
            <a:ext cx="10591800" cy="16637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608BD65-8CFE-364C-B336-DED8A88C2DD8}"/>
              </a:ext>
            </a:extLst>
          </p:cNvPr>
          <p:cNvSpPr/>
          <p:nvPr/>
        </p:nvSpPr>
        <p:spPr>
          <a:xfrm>
            <a:off x="800100" y="2497941"/>
            <a:ext cx="970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ja-JP" dirty="0">
                <a:effectLst/>
                <a:latin typeface="Monaco" pitchFamily="2" charset="0"/>
              </a:rPr>
              <a:t>\begin{array}{l} </a:t>
            </a:r>
          </a:p>
          <a:p>
            <a:r>
              <a:rPr lang="en-GB" altLang="ja-JP" dirty="0">
                <a:effectLst/>
                <a:latin typeface="Monaco" pitchFamily="2" charset="0"/>
              </a:rPr>
              <a:t>L=\frac{1}{2}\left( m_1 L_{c1}^2+I_{c1}+m_2 L_1^2 +2 m_2 L_1 L_{c2} \cos \varphi_2 \right)\dot \varphi_1^2 \\</a:t>
            </a:r>
          </a:p>
          <a:p>
            <a:r>
              <a:rPr lang="en-GB" altLang="ja-JP" dirty="0">
                <a:effectLst/>
                <a:latin typeface="Monaco" pitchFamily="2" charset="0"/>
              </a:rPr>
              <a:t>+ m_2 L_1 L_{c2} \cos (\varphi_2) \dot{\varphi_1} \dot{\varphi_2}+\frac{1}{2}\left( m_2 L_{c2}^2 +I_{c2} \right)\left( \dot{\varphi_1}+\dot{\varphi_2} \right)^2 \\</a:t>
            </a:r>
          </a:p>
          <a:p>
            <a:r>
              <a:rPr lang="en-GB" altLang="ja-JP" dirty="0">
                <a:effectLst/>
                <a:latin typeface="Monaco" pitchFamily="2" charset="0"/>
              </a:rPr>
              <a:t>-m_1 g L_{c1} \sin \varphi_1 - m_2 g \left(  L_1 \sin \varphi_1 +L_{c2} \sin (\varphi_1+\varphi_2) \right)</a:t>
            </a:r>
          </a:p>
          <a:p>
            <a:r>
              <a:rPr lang="en-GB" altLang="ja-JP" dirty="0">
                <a:effectLst/>
                <a:latin typeface="Monaco" pitchFamily="2" charset="0"/>
              </a:rPr>
              <a:t>\end{array}</a:t>
            </a:r>
          </a:p>
        </p:txBody>
      </p:sp>
    </p:spTree>
    <p:extLst>
      <p:ext uri="{BB962C8B-B14F-4D97-AF65-F5344CB8AC3E}">
        <p14:creationId xmlns:p14="http://schemas.microsoft.com/office/powerpoint/2010/main" val="180151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BC598DB-8FC1-C941-A025-65F19B6E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88950"/>
            <a:ext cx="10591800" cy="166370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9ACC84F-D6C3-0741-9ED2-2B814BC3C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3111500"/>
            <a:ext cx="7200900" cy="8382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3A04BAF-CD0B-E54C-A38C-8E456E9BAD58}"/>
              </a:ext>
            </a:extLst>
          </p:cNvPr>
          <p:cNvSpPr/>
          <p:nvPr/>
        </p:nvSpPr>
        <p:spPr>
          <a:xfrm>
            <a:off x="1079500" y="5110024"/>
            <a:ext cx="942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ja-JP" dirty="0">
                <a:effectLst/>
                <a:latin typeface="Monaco" pitchFamily="2" charset="0"/>
              </a:rPr>
              <a:t>\begin{array}{l} </a:t>
            </a:r>
          </a:p>
          <a:p>
            <a:r>
              <a:rPr lang="en-GB" altLang="ja-JP" dirty="0">
                <a:effectLst/>
                <a:latin typeface="Monaco" pitchFamily="2" charset="0"/>
              </a:rPr>
              <a:t>\frac{d}{dt}\left(\frac{\partial  L}{\partial  \dot{</a:t>
            </a:r>
            <a:r>
              <a:rPr lang="en-GB" altLang="ja-JP" dirty="0" err="1">
                <a:effectLst/>
                <a:latin typeface="Monaco" pitchFamily="2" charset="0"/>
              </a:rPr>
              <a:t>q_i</a:t>
            </a:r>
            <a:r>
              <a:rPr lang="en-GB" altLang="ja-JP" dirty="0">
                <a:effectLst/>
                <a:latin typeface="Monaco" pitchFamily="2" charset="0"/>
              </a:rPr>
              <a:t>}} \right)-\frac{\partial  L}{\partial  {</a:t>
            </a:r>
            <a:r>
              <a:rPr lang="en-GB" altLang="ja-JP" dirty="0" err="1">
                <a:effectLst/>
                <a:latin typeface="Monaco" pitchFamily="2" charset="0"/>
              </a:rPr>
              <a:t>q_i</a:t>
            </a:r>
            <a:r>
              <a:rPr lang="en-GB" altLang="ja-JP" dirty="0">
                <a:effectLst/>
                <a:latin typeface="Monaco" pitchFamily="2" charset="0"/>
              </a:rPr>
              <a:t>}}=\</a:t>
            </a:r>
            <a:r>
              <a:rPr lang="en-GB" altLang="ja-JP" dirty="0" err="1">
                <a:effectLst/>
                <a:latin typeface="Monaco" pitchFamily="2" charset="0"/>
              </a:rPr>
              <a:t>tau_i</a:t>
            </a:r>
            <a:r>
              <a:rPr lang="en-GB" altLang="ja-JP" dirty="0">
                <a:effectLst/>
                <a:latin typeface="Monaco" pitchFamily="2" charset="0"/>
              </a:rPr>
              <a:t> \, \, \, \,  (</a:t>
            </a:r>
            <a:r>
              <a:rPr lang="en-GB" altLang="ja-JP" dirty="0" err="1">
                <a:effectLst/>
                <a:latin typeface="Monaco" pitchFamily="2" charset="0"/>
              </a:rPr>
              <a:t>i</a:t>
            </a:r>
            <a:r>
              <a:rPr lang="en-GB" altLang="ja-JP" dirty="0">
                <a:effectLst/>
                <a:latin typeface="Monaco" pitchFamily="2" charset="0"/>
              </a:rPr>
              <a:t>=1,2, \</a:t>
            </a:r>
            <a:r>
              <a:rPr lang="en-GB" altLang="ja-JP" dirty="0" err="1">
                <a:effectLst/>
                <a:latin typeface="Monaco" pitchFamily="2" charset="0"/>
              </a:rPr>
              <a:t>cdots</a:t>
            </a:r>
            <a:r>
              <a:rPr lang="en-GB" altLang="ja-JP" dirty="0">
                <a:effectLst/>
                <a:latin typeface="Monaco" pitchFamily="2" charset="0"/>
              </a:rPr>
              <a:t>, n)</a:t>
            </a:r>
          </a:p>
          <a:p>
            <a:r>
              <a:rPr lang="en-GB" altLang="ja-JP" dirty="0">
                <a:effectLst/>
                <a:latin typeface="Monaco" pitchFamily="2" charset="0"/>
              </a:rPr>
              <a:t>\end{array}</a:t>
            </a:r>
          </a:p>
        </p:txBody>
      </p:sp>
    </p:spTree>
    <p:extLst>
      <p:ext uri="{BB962C8B-B14F-4D97-AF65-F5344CB8AC3E}">
        <p14:creationId xmlns:p14="http://schemas.microsoft.com/office/powerpoint/2010/main" val="308886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D48BA30-C7A3-6B42-BF85-C131E8CE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27" y="226620"/>
            <a:ext cx="880110" cy="32893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80017B7-22A3-464D-B175-3D750DFAF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93" y="391085"/>
            <a:ext cx="7414260" cy="116459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EC3A477-3416-6C43-B331-35AC176C0E85}"/>
              </a:ext>
            </a:extLst>
          </p:cNvPr>
          <p:cNvCxnSpPr/>
          <p:nvPr/>
        </p:nvCxnSpPr>
        <p:spPr>
          <a:xfrm>
            <a:off x="10116671" y="1197086"/>
            <a:ext cx="4706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C4CE554-B0CC-4841-AEA0-A40C08A21BD9}"/>
              </a:ext>
            </a:extLst>
          </p:cNvPr>
          <p:cNvCxnSpPr/>
          <p:nvPr/>
        </p:nvCxnSpPr>
        <p:spPr>
          <a:xfrm>
            <a:off x="6593542" y="1197086"/>
            <a:ext cx="4706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37295EC-B5C3-3D4C-8585-A72A96CA0B51}"/>
              </a:ext>
            </a:extLst>
          </p:cNvPr>
          <p:cNvCxnSpPr/>
          <p:nvPr/>
        </p:nvCxnSpPr>
        <p:spPr>
          <a:xfrm>
            <a:off x="10802471" y="810185"/>
            <a:ext cx="4706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59485A37-B600-C54D-8DA7-25867BC775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67" r="77700"/>
          <a:stretch/>
        </p:blipFill>
        <p:spPr>
          <a:xfrm>
            <a:off x="0" y="0"/>
            <a:ext cx="1183341" cy="83820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F2317567-A597-6440-80FF-E744A6BB8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232" y="973380"/>
            <a:ext cx="3238500" cy="635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F1A63A1-54C1-9B42-A870-2C01BE7F7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337" y="2151530"/>
            <a:ext cx="10138410" cy="20574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0FB140B-0005-B245-AF1C-192A3F2995D5}"/>
              </a:ext>
            </a:extLst>
          </p:cNvPr>
          <p:cNvSpPr/>
          <p:nvPr/>
        </p:nvSpPr>
        <p:spPr>
          <a:xfrm>
            <a:off x="297516" y="4752080"/>
            <a:ext cx="11596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ja-JP" sz="1200" dirty="0">
                <a:effectLst/>
                <a:latin typeface="Monaco" pitchFamily="2" charset="0"/>
              </a:rPr>
              <a:t>\begin{array}{</a:t>
            </a:r>
            <a:r>
              <a:rPr lang="en-GB" altLang="ja-JP" sz="1200" dirty="0" err="1">
                <a:effectLst/>
                <a:latin typeface="Monaco" pitchFamily="2" charset="0"/>
              </a:rPr>
              <a:t>ll</a:t>
            </a:r>
            <a:r>
              <a:rPr lang="en-GB" altLang="ja-JP" sz="1200" dirty="0">
                <a:effectLst/>
                <a:latin typeface="Monaco" pitchFamily="2" charset="0"/>
              </a:rPr>
              <a:t>} </a:t>
            </a:r>
          </a:p>
          <a:p>
            <a:r>
              <a:rPr lang="en-GB" altLang="ja-JP" sz="1200" dirty="0">
                <a:effectLst/>
                <a:latin typeface="Monaco" pitchFamily="2" charset="0"/>
              </a:rPr>
              <a:t>\frac{\partial  L}{\partial \dot {\varphi_1}}&amp;=</a:t>
            </a:r>
          </a:p>
          <a:p>
            <a:r>
              <a:rPr lang="en-GB" altLang="ja-JP" sz="1200" dirty="0">
                <a:effectLst/>
                <a:latin typeface="Monaco" pitchFamily="2" charset="0"/>
              </a:rPr>
              <a:t>2\frac{1}{2}\left( m_1 L_{c1}^2+I_{c1}+m_2 L_1^2 +2 m_2 L_1 L_{c2} \cos \varphi_2 \right)\dot \varphi_1 \\</a:t>
            </a:r>
          </a:p>
          <a:p>
            <a:r>
              <a:rPr lang="en-GB" altLang="ja-JP" sz="1200" dirty="0">
                <a:effectLst/>
                <a:latin typeface="Monaco" pitchFamily="2" charset="0"/>
              </a:rPr>
              <a:t>&amp;+ m_2 L_1 L_{c2} \cos (\varphi_2) \dot{\varphi_2}+2\frac{1}{2}\left( m_2 L_{c2}^2 +I_{c2} \right)\left( \dot{\varphi_1}+\dot{\varphi_2} \right)\\</a:t>
            </a:r>
          </a:p>
          <a:p>
            <a:r>
              <a:rPr lang="en-GB" altLang="ja-JP" sz="1200" dirty="0">
                <a:effectLst/>
                <a:latin typeface="Monaco" pitchFamily="2" charset="0"/>
              </a:rPr>
              <a:t>&amp;=\left( m_1 L_{c1}^2+I_{c1}+m_2 L_1^2 +2 m_2 L_1 L_{c2} \cos \varphi_2 \right)\dot \varphi_1 \\</a:t>
            </a:r>
          </a:p>
          <a:p>
            <a:r>
              <a:rPr lang="en-GB" altLang="ja-JP" sz="1200" dirty="0">
                <a:effectLst/>
                <a:latin typeface="Monaco" pitchFamily="2" charset="0"/>
              </a:rPr>
              <a:t>&amp;+ m_2 L_1 L_{c2} \cos (\varphi_2) \dot{\varphi_2}+\left( m_2 L_{c2}^2 +I_{c2} \right)\left( \dot{\varphi_1}+\dot{\varphi_2} \right)</a:t>
            </a:r>
          </a:p>
          <a:p>
            <a:r>
              <a:rPr lang="en-GB" altLang="ja-JP" sz="1200" dirty="0">
                <a:effectLst/>
                <a:latin typeface="Monaco" pitchFamily="2" charset="0"/>
              </a:rPr>
              <a:t>\end{array}</a:t>
            </a:r>
          </a:p>
        </p:txBody>
      </p:sp>
    </p:spTree>
    <p:extLst>
      <p:ext uri="{BB962C8B-B14F-4D97-AF65-F5344CB8AC3E}">
        <p14:creationId xmlns:p14="http://schemas.microsoft.com/office/powerpoint/2010/main" val="1719792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BAC6DE-4FDF-4A49-B2F3-54846AC3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30" y="458321"/>
            <a:ext cx="10668000" cy="11811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D40210-3FFE-2B45-964C-F4EDF0B1B5F9}"/>
              </a:ext>
            </a:extLst>
          </p:cNvPr>
          <p:cNvSpPr/>
          <p:nvPr/>
        </p:nvSpPr>
        <p:spPr>
          <a:xfrm>
            <a:off x="466166" y="-507832"/>
            <a:ext cx="106679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ja-JP" sz="1000" dirty="0">
                <a:effectLst/>
                <a:latin typeface="Monaco" pitchFamily="2" charset="0"/>
              </a:rPr>
              <a:t>\begin{array}{</a:t>
            </a:r>
            <a:r>
              <a:rPr lang="en-GB" altLang="ja-JP" sz="1000" dirty="0" err="1">
                <a:effectLst/>
                <a:latin typeface="Monaco" pitchFamily="2" charset="0"/>
              </a:rPr>
              <a:t>ll</a:t>
            </a:r>
            <a:r>
              <a:rPr lang="en-GB" altLang="ja-JP" sz="1000" dirty="0">
                <a:effectLst/>
                <a:latin typeface="Monaco" pitchFamily="2" charset="0"/>
              </a:rPr>
              <a:t>} </a:t>
            </a:r>
          </a:p>
          <a:p>
            <a:r>
              <a:rPr lang="en-GB" altLang="ja-JP" sz="1000" dirty="0">
                <a:effectLst/>
                <a:latin typeface="Monaco" pitchFamily="2" charset="0"/>
              </a:rPr>
              <a:t>\frac{\partial  L}{\partial \dot {\varphi_1}}&amp;=\left( m_1 L_{c1}^2+I_{c1}+m_2 L_1^2 +2 m_2 L_1 L_{c2} \cos \varphi_2 \right)\dot \varphi_1 \\</a:t>
            </a:r>
          </a:p>
          <a:p>
            <a:r>
              <a:rPr lang="en-GB" altLang="ja-JP" sz="1000" dirty="0">
                <a:effectLst/>
                <a:latin typeface="Monaco" pitchFamily="2" charset="0"/>
              </a:rPr>
              <a:t>&amp;+ m_2 L_1 L_{c2} \cos (\varphi_2) \dot{\varphi_2}+\left( m_2 L_{c2}^2 +I_{c2} \right)\left( \dot{\varphi_1}+\dot{\varphi_2} \right)</a:t>
            </a:r>
          </a:p>
          <a:p>
            <a:r>
              <a:rPr lang="en-GB" altLang="ja-JP" sz="1000" dirty="0">
                <a:effectLst/>
                <a:latin typeface="Monaco" pitchFamily="2" charset="0"/>
              </a:rPr>
              <a:t>\end{array}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C48BC12-85A7-904E-95AE-BAFE33E74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0190"/>
            <a:ext cx="12192000" cy="137427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01782D1-743B-F74C-AF6C-7ED95A63981F}"/>
              </a:ext>
            </a:extLst>
          </p:cNvPr>
          <p:cNvSpPr/>
          <p:nvPr/>
        </p:nvSpPr>
        <p:spPr>
          <a:xfrm>
            <a:off x="121025" y="3524469"/>
            <a:ext cx="1036768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ja-JP" sz="1000" dirty="0">
                <a:effectLst/>
                <a:latin typeface="Monaco" pitchFamily="2" charset="0"/>
              </a:rPr>
              <a:t>\begin{array}{</a:t>
            </a:r>
            <a:r>
              <a:rPr lang="en-GB" altLang="ja-JP" sz="1000" dirty="0" err="1">
                <a:effectLst/>
                <a:latin typeface="Monaco" pitchFamily="2" charset="0"/>
              </a:rPr>
              <a:t>ll</a:t>
            </a:r>
            <a:r>
              <a:rPr lang="en-GB" altLang="ja-JP" sz="1000" dirty="0">
                <a:effectLst/>
                <a:latin typeface="Monaco" pitchFamily="2" charset="0"/>
              </a:rPr>
              <a:t>} </a:t>
            </a:r>
          </a:p>
          <a:p>
            <a:r>
              <a:rPr lang="en-GB" altLang="ja-JP" sz="1000" dirty="0">
                <a:effectLst/>
                <a:latin typeface="Monaco" pitchFamily="2" charset="0"/>
              </a:rPr>
              <a:t>\frac{d}{dt}\left(\frac{\partial  L}{\partial \dot {\varphi_1}}\right)&amp;=\frac{d}{dt}\left(\left( m_1 L_{c1}^2+I_{c1}+m_2 L_1^2 +2 m_2 L_1 L_{c2} \cos \varphi_2 \right)\dot \varphi_1 \right.\\</a:t>
            </a:r>
          </a:p>
          <a:p>
            <a:r>
              <a:rPr lang="en-GB" altLang="ja-JP" sz="1000" dirty="0">
                <a:effectLst/>
                <a:latin typeface="Monaco" pitchFamily="2" charset="0"/>
              </a:rPr>
              <a:t> &amp;+ \left. m_2 L_1 L_{c2} \cos (\varphi_2) \dot{\varphi_2}+\left( m_2 L_{c2}^2 +I_{c2} \right)\left( \dot{\varphi_1}+\dot{\varphi_2} \right) \right) \end{array}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DE7E54F-A11E-6844-80CB-5D1D1D06A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19049"/>
            <a:ext cx="12192000" cy="1407182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898B285-125D-FF41-81E3-07DBC2E8F787}"/>
              </a:ext>
            </a:extLst>
          </p:cNvPr>
          <p:cNvSpPr/>
          <p:nvPr/>
        </p:nvSpPr>
        <p:spPr>
          <a:xfrm>
            <a:off x="0" y="6059037"/>
            <a:ext cx="112013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ja-JP" sz="1000" dirty="0">
                <a:effectLst/>
                <a:latin typeface="Monaco" pitchFamily="2" charset="0"/>
              </a:rPr>
              <a:t>\begin{array}{</a:t>
            </a:r>
            <a:r>
              <a:rPr lang="en-GB" altLang="ja-JP" sz="1000" dirty="0" err="1">
                <a:effectLst/>
                <a:latin typeface="Monaco" pitchFamily="2" charset="0"/>
              </a:rPr>
              <a:t>ll</a:t>
            </a:r>
            <a:r>
              <a:rPr lang="en-GB" altLang="ja-JP" sz="1000" dirty="0">
                <a:effectLst/>
                <a:latin typeface="Monaco" pitchFamily="2" charset="0"/>
              </a:rPr>
              <a:t>} </a:t>
            </a:r>
          </a:p>
          <a:p>
            <a:r>
              <a:rPr lang="en-GB" altLang="ja-JP" sz="1000" dirty="0">
                <a:effectLst/>
                <a:latin typeface="Monaco" pitchFamily="2" charset="0"/>
              </a:rPr>
              <a:t>&amp;=\left( m_1 L_{c1}^2+I_{c1}+m_2 L_1^2 +2 m_2 L_1 L_{c2} \cos \varphi_2 \right)\</a:t>
            </a:r>
            <a:r>
              <a:rPr lang="en-GB" altLang="ja-JP" sz="1000" dirty="0" err="1">
                <a:effectLst/>
                <a:latin typeface="Monaco" pitchFamily="2" charset="0"/>
              </a:rPr>
              <a:t>ddot</a:t>
            </a:r>
            <a:r>
              <a:rPr lang="en-GB" altLang="ja-JP" sz="1000" dirty="0">
                <a:effectLst/>
                <a:latin typeface="Monaco" pitchFamily="2" charset="0"/>
              </a:rPr>
              <a:t> \varphi_1 +\left(-2 m_2 L_1 L_{c2} \sin \varphi_2 \right)\dot \varphi_1\\</a:t>
            </a:r>
          </a:p>
          <a:p>
            <a:r>
              <a:rPr lang="en-GB" altLang="ja-JP" sz="1000" dirty="0">
                <a:effectLst/>
                <a:latin typeface="Monaco" pitchFamily="2" charset="0"/>
              </a:rPr>
              <a:t> &amp;+   m_2 L_1 L_{c2} \cos (\varphi_2) \</a:t>
            </a:r>
            <a:r>
              <a:rPr lang="en-GB" altLang="ja-JP" sz="1000" dirty="0" err="1">
                <a:effectLst/>
                <a:latin typeface="Monaco" pitchFamily="2" charset="0"/>
              </a:rPr>
              <a:t>ddot</a:t>
            </a:r>
            <a:r>
              <a:rPr lang="en-GB" altLang="ja-JP" sz="1000" dirty="0">
                <a:effectLst/>
                <a:latin typeface="Monaco" pitchFamily="2" charset="0"/>
              </a:rPr>
              <a:t>{\varphi_2}-m_2 L_1 L_{c2} \sin (\varphi_2) \dot{\varphi_2}\\</a:t>
            </a:r>
          </a:p>
          <a:p>
            <a:r>
              <a:rPr lang="en-GB" altLang="ja-JP" sz="1000" dirty="0">
                <a:effectLst/>
                <a:latin typeface="Monaco" pitchFamily="2" charset="0"/>
              </a:rPr>
              <a:t>&amp;+ \left( m_2 L_{c2}^2 +I_{c2} \right)\left( \</a:t>
            </a:r>
            <a:r>
              <a:rPr lang="en-GB" altLang="ja-JP" sz="1000" dirty="0" err="1">
                <a:effectLst/>
                <a:latin typeface="Monaco" pitchFamily="2" charset="0"/>
              </a:rPr>
              <a:t>ddot</a:t>
            </a:r>
            <a:r>
              <a:rPr lang="en-GB" altLang="ja-JP" sz="1000" dirty="0">
                <a:effectLst/>
                <a:latin typeface="Monaco" pitchFamily="2" charset="0"/>
              </a:rPr>
              <a:t>{\varphi_1}+\</a:t>
            </a:r>
            <a:r>
              <a:rPr lang="en-GB" altLang="ja-JP" sz="1000" dirty="0" err="1">
                <a:effectLst/>
                <a:latin typeface="Monaco" pitchFamily="2" charset="0"/>
              </a:rPr>
              <a:t>ddot</a:t>
            </a:r>
            <a:r>
              <a:rPr lang="en-GB" altLang="ja-JP" sz="1000" dirty="0">
                <a:effectLst/>
                <a:latin typeface="Monaco" pitchFamily="2" charset="0"/>
              </a:rPr>
              <a:t>{\varphi_2} \right) </a:t>
            </a:r>
          </a:p>
          <a:p>
            <a:r>
              <a:rPr lang="en-GB" altLang="ja-JP" sz="1000" dirty="0">
                <a:effectLst/>
                <a:latin typeface="Monaco" pitchFamily="2" charset="0"/>
              </a:rPr>
              <a:t>\end{array}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AAC91DF-41BE-CB47-9AA7-F83E88332E71}"/>
              </a:ext>
            </a:extLst>
          </p:cNvPr>
          <p:cNvSpPr txBox="1"/>
          <p:nvPr/>
        </p:nvSpPr>
        <p:spPr>
          <a:xfrm>
            <a:off x="699247" y="439593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solidFill>
                  <a:srgbClr val="FF0000"/>
                </a:solidFill>
                <a:highlight>
                  <a:srgbClr val="FFFF00"/>
                </a:highlight>
              </a:rPr>
              <a:t>✔️</a:t>
            </a:r>
            <a:r>
              <a:rPr kumimoji="1" lang="en-US" altLang="ja-JP" sz="1000" dirty="0">
                <a:solidFill>
                  <a:srgbClr val="FF0000"/>
                </a:solidFill>
                <a:highlight>
                  <a:srgbClr val="FFFF00"/>
                </a:highlight>
              </a:rPr>
              <a:t>M11</a:t>
            </a:r>
            <a:endParaRPr kumimoji="1" lang="ja-JP" altLang="en-US" sz="10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8FDF18F-D9E8-AA48-9D71-87A3C6E2B554}"/>
              </a:ext>
            </a:extLst>
          </p:cNvPr>
          <p:cNvSpPr txBox="1"/>
          <p:nvPr/>
        </p:nvSpPr>
        <p:spPr>
          <a:xfrm>
            <a:off x="2250141" y="4329536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solidFill>
                  <a:srgbClr val="FF0000"/>
                </a:solidFill>
                <a:highlight>
                  <a:srgbClr val="FFFF00"/>
                </a:highlight>
              </a:rPr>
              <a:t>✔️</a:t>
            </a:r>
            <a:r>
              <a:rPr kumimoji="1" lang="en-US" altLang="ja-JP" sz="1000" dirty="0">
                <a:solidFill>
                  <a:srgbClr val="FF0000"/>
                </a:solidFill>
                <a:highlight>
                  <a:srgbClr val="FFFF00"/>
                </a:highlight>
              </a:rPr>
              <a:t>M11</a:t>
            </a:r>
            <a:endParaRPr kumimoji="1" lang="ja-JP" altLang="en-US" sz="10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5F0A2D-DD60-8C46-93F4-1DAB67D2DB4E}"/>
              </a:ext>
            </a:extLst>
          </p:cNvPr>
          <p:cNvSpPr txBox="1"/>
          <p:nvPr/>
        </p:nvSpPr>
        <p:spPr>
          <a:xfrm>
            <a:off x="3101787" y="4316925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solidFill>
                  <a:srgbClr val="FF0000"/>
                </a:solidFill>
                <a:highlight>
                  <a:srgbClr val="FFFF00"/>
                </a:highlight>
              </a:rPr>
              <a:t>✔️</a:t>
            </a:r>
            <a:r>
              <a:rPr kumimoji="1" lang="en-US" altLang="ja-JP" sz="1000" dirty="0">
                <a:solidFill>
                  <a:srgbClr val="FF0000"/>
                </a:solidFill>
                <a:highlight>
                  <a:srgbClr val="FFFF00"/>
                </a:highlight>
              </a:rPr>
              <a:t>M11</a:t>
            </a:r>
            <a:endParaRPr kumimoji="1" lang="ja-JP" altLang="en-US" sz="10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96DB099-8730-4048-93F9-85E84C198B1D}"/>
              </a:ext>
            </a:extLst>
          </p:cNvPr>
          <p:cNvSpPr txBox="1"/>
          <p:nvPr/>
        </p:nvSpPr>
        <p:spPr>
          <a:xfrm>
            <a:off x="569032" y="5380823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solidFill>
                  <a:srgbClr val="FF0000"/>
                </a:solidFill>
                <a:highlight>
                  <a:srgbClr val="FFFF00"/>
                </a:highlight>
              </a:rPr>
              <a:t>✔️</a:t>
            </a:r>
            <a:r>
              <a:rPr kumimoji="1" lang="en-US" altLang="ja-JP" sz="1000" dirty="0">
                <a:solidFill>
                  <a:srgbClr val="FF0000"/>
                </a:solidFill>
                <a:highlight>
                  <a:srgbClr val="FFFF00"/>
                </a:highlight>
              </a:rPr>
              <a:t>M11</a:t>
            </a:r>
            <a:endParaRPr kumimoji="1" lang="ja-JP" altLang="en-US" sz="10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F19DC36-9BE2-6E4F-A8A4-4272AEC4A9B0}"/>
              </a:ext>
            </a:extLst>
          </p:cNvPr>
          <p:cNvSpPr txBox="1"/>
          <p:nvPr/>
        </p:nvSpPr>
        <p:spPr>
          <a:xfrm>
            <a:off x="5805099" y="4386243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solidFill>
                  <a:srgbClr val="FF0000"/>
                </a:solidFill>
                <a:highlight>
                  <a:srgbClr val="FFFF00"/>
                </a:highlight>
              </a:rPr>
              <a:t>✔️</a:t>
            </a:r>
            <a:r>
              <a:rPr kumimoji="1" lang="en-US" altLang="ja-JP" sz="1000" dirty="0">
                <a:solidFill>
                  <a:srgbClr val="FF0000"/>
                </a:solidFill>
                <a:highlight>
                  <a:srgbClr val="FFFF00"/>
                </a:highlight>
              </a:rPr>
              <a:t>M11</a:t>
            </a:r>
            <a:endParaRPr kumimoji="1" lang="ja-JP" altLang="en-US" sz="10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FC640A6-D10F-6C4D-9009-2A592B02FFBC}"/>
              </a:ext>
            </a:extLst>
          </p:cNvPr>
          <p:cNvSpPr txBox="1"/>
          <p:nvPr/>
        </p:nvSpPr>
        <p:spPr>
          <a:xfrm>
            <a:off x="2146820" y="5358015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solidFill>
                  <a:srgbClr val="FF0000"/>
                </a:solidFill>
                <a:highlight>
                  <a:srgbClr val="FFFF00"/>
                </a:highlight>
              </a:rPr>
              <a:t>✔️</a:t>
            </a:r>
            <a:r>
              <a:rPr kumimoji="1" lang="en-US" altLang="ja-JP" sz="1000" dirty="0">
                <a:solidFill>
                  <a:srgbClr val="FF0000"/>
                </a:solidFill>
                <a:highlight>
                  <a:srgbClr val="FFFF00"/>
                </a:highlight>
              </a:rPr>
              <a:t>M11</a:t>
            </a:r>
            <a:endParaRPr kumimoji="1" lang="ja-JP" altLang="en-US" sz="10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57985F9-DE88-E448-994F-298DE00EA810}"/>
              </a:ext>
            </a:extLst>
          </p:cNvPr>
          <p:cNvSpPr txBox="1"/>
          <p:nvPr/>
        </p:nvSpPr>
        <p:spPr>
          <a:xfrm>
            <a:off x="1963043" y="5918957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solidFill>
                  <a:srgbClr val="FF0000"/>
                </a:solidFill>
                <a:highlight>
                  <a:srgbClr val="FFFF00"/>
                </a:highlight>
              </a:rPr>
              <a:t>✔️</a:t>
            </a:r>
            <a:r>
              <a:rPr kumimoji="1" lang="en-US" altLang="ja-JP" sz="1000" dirty="0">
                <a:solidFill>
                  <a:srgbClr val="7030A0"/>
                </a:solidFill>
                <a:highlight>
                  <a:srgbClr val="FFFF00"/>
                </a:highlight>
              </a:rPr>
              <a:t>M12</a:t>
            </a:r>
            <a:endParaRPr kumimoji="1" lang="ja-JP" altLang="en-US" sz="100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F1C56CA-2F0F-0F4E-BBCF-DE6920726FEC}"/>
              </a:ext>
            </a:extLst>
          </p:cNvPr>
          <p:cNvSpPr txBox="1"/>
          <p:nvPr/>
        </p:nvSpPr>
        <p:spPr>
          <a:xfrm>
            <a:off x="699247" y="5869524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solidFill>
                  <a:srgbClr val="FF0000"/>
                </a:solidFill>
                <a:highlight>
                  <a:srgbClr val="FFFF00"/>
                </a:highlight>
              </a:rPr>
              <a:t>✔️</a:t>
            </a:r>
            <a:r>
              <a:rPr kumimoji="1" lang="en-US" altLang="ja-JP" sz="1000" dirty="0">
                <a:solidFill>
                  <a:srgbClr val="7030A0"/>
                </a:solidFill>
                <a:highlight>
                  <a:srgbClr val="FFFF00"/>
                </a:highlight>
              </a:rPr>
              <a:t>M12</a:t>
            </a:r>
            <a:endParaRPr kumimoji="1" lang="ja-JP" altLang="en-US" sz="100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5889491-4F7B-E341-8FB2-1B766E06A581}"/>
              </a:ext>
            </a:extLst>
          </p:cNvPr>
          <p:cNvSpPr txBox="1"/>
          <p:nvPr/>
        </p:nvSpPr>
        <p:spPr>
          <a:xfrm>
            <a:off x="1568369" y="4946507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solidFill>
                  <a:srgbClr val="FF0000"/>
                </a:solidFill>
                <a:highlight>
                  <a:srgbClr val="FFFF00"/>
                </a:highlight>
              </a:rPr>
              <a:t>✔️</a:t>
            </a:r>
            <a:r>
              <a:rPr kumimoji="1" lang="en-US" altLang="ja-JP" sz="1000" dirty="0">
                <a:solidFill>
                  <a:srgbClr val="7030A0"/>
                </a:solidFill>
                <a:highlight>
                  <a:srgbClr val="FFFF00"/>
                </a:highlight>
              </a:rPr>
              <a:t>M12</a:t>
            </a:r>
            <a:endParaRPr kumimoji="1" lang="ja-JP" altLang="en-US" sz="100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46341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6D6D28-70BB-C44F-B573-0F21E7571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7" y="226620"/>
            <a:ext cx="880110" cy="32893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9170BC4-C942-804C-BF7C-E5C6A2CEA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435" y="185980"/>
            <a:ext cx="7414260" cy="116459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8DE6E23-AC20-F247-B051-82B8BD9BAE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67" r="77700"/>
          <a:stretch/>
        </p:blipFill>
        <p:spPr>
          <a:xfrm>
            <a:off x="0" y="0"/>
            <a:ext cx="1183341" cy="83820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B24C667A-773F-CC4C-BAB8-D58A85B0E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86" y="1033070"/>
            <a:ext cx="32385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45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66EFEE2-8603-3B47-9E6D-526AD0CFF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43" r="58652"/>
          <a:stretch/>
        </p:blipFill>
        <p:spPr>
          <a:xfrm>
            <a:off x="134470" y="-28015"/>
            <a:ext cx="806824" cy="838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D48BA30-C7A3-6B42-BF85-C131E8CE8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94" y="226620"/>
            <a:ext cx="880110" cy="32893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80017B7-22A3-464D-B175-3D750DFAF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093" y="391085"/>
            <a:ext cx="7414260" cy="116459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537CF14-C903-2E47-9BFD-12BB1E597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70" y="990413"/>
            <a:ext cx="2914650" cy="571500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5D1AA1F-045C-DE43-A833-D8E2823D58BE}"/>
              </a:ext>
            </a:extLst>
          </p:cNvPr>
          <p:cNvCxnSpPr/>
          <p:nvPr/>
        </p:nvCxnSpPr>
        <p:spPr>
          <a:xfrm>
            <a:off x="9977718" y="1555675"/>
            <a:ext cx="4706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DC12DFB-E9B8-BA43-BCD2-46F95B088A90}"/>
              </a:ext>
            </a:extLst>
          </p:cNvPr>
          <p:cNvCxnSpPr/>
          <p:nvPr/>
        </p:nvCxnSpPr>
        <p:spPr>
          <a:xfrm>
            <a:off x="8193742" y="1555675"/>
            <a:ext cx="4706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2C2E567-CCD1-FB4E-987A-D909BE4D2487}"/>
              </a:ext>
            </a:extLst>
          </p:cNvPr>
          <p:cNvCxnSpPr/>
          <p:nvPr/>
        </p:nvCxnSpPr>
        <p:spPr>
          <a:xfrm>
            <a:off x="5860676" y="1555675"/>
            <a:ext cx="4706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F7E5327C-132A-D144-8CD9-4A1A75E51F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990538"/>
            <a:ext cx="12192000" cy="1116346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C43FECA-9B58-6148-8BE3-9714D3FB2F6C}"/>
              </a:ext>
            </a:extLst>
          </p:cNvPr>
          <p:cNvSpPr/>
          <p:nvPr/>
        </p:nvSpPr>
        <p:spPr>
          <a:xfrm>
            <a:off x="245407" y="3422770"/>
            <a:ext cx="1020295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ja-JP" sz="1000" dirty="0">
                <a:effectLst/>
                <a:latin typeface="Monaco" pitchFamily="2" charset="0"/>
              </a:rPr>
              <a:t>\begin{array}{</a:t>
            </a:r>
            <a:r>
              <a:rPr lang="en-GB" altLang="ja-JP" sz="1000" dirty="0" err="1">
                <a:effectLst/>
                <a:latin typeface="Monaco" pitchFamily="2" charset="0"/>
              </a:rPr>
              <a:t>ll</a:t>
            </a:r>
            <a:r>
              <a:rPr lang="en-GB" altLang="ja-JP" sz="1000" dirty="0">
                <a:effectLst/>
                <a:latin typeface="Monaco" pitchFamily="2" charset="0"/>
              </a:rPr>
              <a:t>} </a:t>
            </a:r>
          </a:p>
          <a:p>
            <a:r>
              <a:rPr lang="en-GB" altLang="ja-JP" sz="1000" dirty="0">
                <a:effectLst/>
                <a:latin typeface="Monaco" pitchFamily="2" charset="0"/>
              </a:rPr>
              <a:t>=&amp;\frac{\partial  }{\partial  {\varphi_1}}\left(-m_1 g L_{c1} \sin \varphi_1 - m_2 g \left(  L_1 \sin \varphi_1 +L_{c2} \sin (\varphi_1+\varphi_2) \right)\right) \\</a:t>
            </a:r>
          </a:p>
          <a:p>
            <a:r>
              <a:rPr lang="en-GB" altLang="ja-JP" sz="1000" dirty="0">
                <a:effectLst/>
                <a:latin typeface="Monaco" pitchFamily="2" charset="0"/>
              </a:rPr>
              <a:t>=&amp; -m_1 g L_{c1} \cos \varphi_1 - m_2 g \left(  L_1 \cos \varphi_1 +L_{c2} \cos (\varphi_1+\varphi_2) \right)</a:t>
            </a:r>
          </a:p>
          <a:p>
            <a:r>
              <a:rPr lang="en-GB" altLang="ja-JP" sz="1000" dirty="0">
                <a:effectLst/>
                <a:latin typeface="Monaco" pitchFamily="2" charset="0"/>
              </a:rPr>
              <a:t>\end{array}</a:t>
            </a:r>
          </a:p>
        </p:txBody>
      </p:sp>
    </p:spTree>
    <p:extLst>
      <p:ext uri="{BB962C8B-B14F-4D97-AF65-F5344CB8AC3E}">
        <p14:creationId xmlns:p14="http://schemas.microsoft.com/office/powerpoint/2010/main" val="836472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66EFEE2-8603-3B47-9E6D-526AD0CFF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43" r="58652"/>
          <a:stretch/>
        </p:blipFill>
        <p:spPr>
          <a:xfrm>
            <a:off x="134470" y="-28015"/>
            <a:ext cx="806824" cy="8382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36D6D28-70BB-C44F-B573-0F21E7571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94" y="226620"/>
            <a:ext cx="880110" cy="32893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BB3C6A9-FFBD-DA40-A330-FC943A95C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70" y="1064820"/>
            <a:ext cx="2914650" cy="571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9170BC4-C942-804C-BF7C-E5C6A2CEA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435" y="185980"/>
            <a:ext cx="7414260" cy="116459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0DAF0FD-B313-114F-898A-7FE1DFE6F8FC}"/>
              </a:ext>
            </a:extLst>
          </p:cNvPr>
          <p:cNvCxnSpPr/>
          <p:nvPr/>
        </p:nvCxnSpPr>
        <p:spPr>
          <a:xfrm>
            <a:off x="10753165" y="1369881"/>
            <a:ext cx="4706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C2EADEF-E678-A848-95A2-F4B6C4E8A428}"/>
              </a:ext>
            </a:extLst>
          </p:cNvPr>
          <p:cNvCxnSpPr/>
          <p:nvPr/>
        </p:nvCxnSpPr>
        <p:spPr>
          <a:xfrm>
            <a:off x="6096000" y="991981"/>
            <a:ext cx="4706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51DD8AB-0B9E-F943-A11D-2A52C701D9CA}"/>
              </a:ext>
            </a:extLst>
          </p:cNvPr>
          <p:cNvCxnSpPr/>
          <p:nvPr/>
        </p:nvCxnSpPr>
        <p:spPr>
          <a:xfrm>
            <a:off x="10282518" y="555550"/>
            <a:ext cx="4706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052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790520-B6CC-8349-8FBC-840DB8E1D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4819"/>
            <a:ext cx="12192000" cy="39132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88DEE19-D63B-6244-82D7-18395F0AA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0" y="491794"/>
            <a:ext cx="8064500" cy="4699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177A88A-83C8-4743-9EBC-260A4B143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459" y="1518315"/>
            <a:ext cx="419100" cy="9525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下矢印 6">
            <a:extLst>
              <a:ext uri="{FF2B5EF4-FFF2-40B4-BE49-F238E27FC236}">
                <a16:creationId xmlns:a16="http://schemas.microsoft.com/office/drawing/2014/main" id="{BCBCA5E1-AE67-8E40-802A-55B1951E1A70}"/>
              </a:ext>
            </a:extLst>
          </p:cNvPr>
          <p:cNvSpPr/>
          <p:nvPr/>
        </p:nvSpPr>
        <p:spPr>
          <a:xfrm>
            <a:off x="5577385" y="1386955"/>
            <a:ext cx="518615" cy="1215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1909DB6-07C9-5447-B4DF-FC4BD776B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873" y="3955809"/>
            <a:ext cx="3581400" cy="4699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EEB8B7D-60E8-B741-B452-D2884EA70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850" y="6080456"/>
            <a:ext cx="8280400" cy="5715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85471F8-B550-B946-9BEA-F876A6138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126" y="4806757"/>
            <a:ext cx="522037" cy="9525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下矢印 10">
            <a:extLst>
              <a:ext uri="{FF2B5EF4-FFF2-40B4-BE49-F238E27FC236}">
                <a16:creationId xmlns:a16="http://schemas.microsoft.com/office/drawing/2014/main" id="{AA302CB4-1DF6-6D4B-B8DF-AD9987B8BB4C}"/>
              </a:ext>
            </a:extLst>
          </p:cNvPr>
          <p:cNvSpPr/>
          <p:nvPr/>
        </p:nvSpPr>
        <p:spPr>
          <a:xfrm>
            <a:off x="5665053" y="4675397"/>
            <a:ext cx="645994" cy="1215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30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DB70FBB-D9AF-794E-A9F6-C3DD8B3D2507}"/>
              </a:ext>
            </a:extLst>
          </p:cNvPr>
          <p:cNvSpPr/>
          <p:nvPr/>
        </p:nvSpPr>
        <p:spPr>
          <a:xfrm>
            <a:off x="93146" y="103568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ja-JP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analytical dynamics</a:t>
            </a:r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30EF365-7A18-4944-8E2E-801EEB20F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44" y="1120041"/>
            <a:ext cx="5943600" cy="1143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4BDA80C-D2BC-4744-A92D-6E0909EB2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4451"/>
            <a:ext cx="12192000" cy="90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92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790520-B6CC-8349-8FBC-840DB8E1D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4819"/>
            <a:ext cx="12192000" cy="39132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88DEE19-D63B-6244-82D7-18395F0AA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0" y="491794"/>
            <a:ext cx="8064500" cy="4699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177A88A-83C8-4743-9EBC-260A4B143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459" y="1518315"/>
            <a:ext cx="419100" cy="9525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下矢印 6">
            <a:extLst>
              <a:ext uri="{FF2B5EF4-FFF2-40B4-BE49-F238E27FC236}">
                <a16:creationId xmlns:a16="http://schemas.microsoft.com/office/drawing/2014/main" id="{BCBCA5E1-AE67-8E40-802A-55B1951E1A70}"/>
              </a:ext>
            </a:extLst>
          </p:cNvPr>
          <p:cNvSpPr/>
          <p:nvPr/>
        </p:nvSpPr>
        <p:spPr>
          <a:xfrm>
            <a:off x="5577385" y="1386955"/>
            <a:ext cx="518615" cy="1215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529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A3F71A9-3784-BD4B-96C8-2413B44B9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936" y="203343"/>
            <a:ext cx="3581400" cy="4699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2020DA6-D5EF-2647-9DF7-006138CFD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913" y="2327990"/>
            <a:ext cx="8280400" cy="5715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340EDF6-A3ED-D143-A12B-EBCB30E36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189" y="1054291"/>
            <a:ext cx="522037" cy="9525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下矢印 6">
            <a:extLst>
              <a:ext uri="{FF2B5EF4-FFF2-40B4-BE49-F238E27FC236}">
                <a16:creationId xmlns:a16="http://schemas.microsoft.com/office/drawing/2014/main" id="{3E568B7B-8753-F345-AFF5-24C59AE02007}"/>
              </a:ext>
            </a:extLst>
          </p:cNvPr>
          <p:cNvSpPr/>
          <p:nvPr/>
        </p:nvSpPr>
        <p:spPr>
          <a:xfrm>
            <a:off x="5691116" y="922931"/>
            <a:ext cx="645994" cy="1215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45480CD-EC88-1C49-86CC-36C25094B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250" y="3661538"/>
            <a:ext cx="3873500" cy="4699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15A48B1-0530-CC49-B68E-43915820E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3834" y="5935069"/>
            <a:ext cx="8915400" cy="4699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FD08B88-1BB5-1149-8490-C6BFAA5E3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076" y="4542174"/>
            <a:ext cx="522037" cy="9525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下矢印 10">
            <a:extLst>
              <a:ext uri="{FF2B5EF4-FFF2-40B4-BE49-F238E27FC236}">
                <a16:creationId xmlns:a16="http://schemas.microsoft.com/office/drawing/2014/main" id="{177ACADF-DC39-2F47-A5DF-0FB7A29C392B}"/>
              </a:ext>
            </a:extLst>
          </p:cNvPr>
          <p:cNvSpPr/>
          <p:nvPr/>
        </p:nvSpPr>
        <p:spPr>
          <a:xfrm>
            <a:off x="5773003" y="4410814"/>
            <a:ext cx="645994" cy="1215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4FC9E44-14A4-3A4B-A56B-BD013E7C167D}"/>
              </a:ext>
            </a:extLst>
          </p:cNvPr>
          <p:cNvCxnSpPr/>
          <p:nvPr/>
        </p:nvCxnSpPr>
        <p:spPr>
          <a:xfrm>
            <a:off x="177421" y="3429000"/>
            <a:ext cx="12014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374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5D0FB2F-1C1E-7D4C-AF2C-FD01CAA9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741"/>
            <a:ext cx="12192000" cy="51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48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2C541-D488-F845-A362-93C1A522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kasai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044348C-BB02-014C-BC07-7D77D12DA0C9}"/>
              </a:ext>
            </a:extLst>
          </p:cNvPr>
          <p:cNvSpPr/>
          <p:nvPr/>
        </p:nvSpPr>
        <p:spPr>
          <a:xfrm>
            <a:off x="250208" y="1336755"/>
            <a:ext cx="93168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ja-JP" dirty="0">
                <a:effectLst/>
                <a:latin typeface="Monaco" pitchFamily="2" charset="0"/>
              </a:rPr>
              <a:t>\</a:t>
            </a:r>
            <a:r>
              <a:rPr lang="en-GB" altLang="ja-JP" dirty="0" err="1">
                <a:effectLst/>
                <a:latin typeface="Monaco" pitchFamily="2" charset="0"/>
              </a:rPr>
              <a:t>mathrm</a:t>
            </a:r>
            <a:r>
              <a:rPr lang="en-GB" altLang="ja-JP" dirty="0">
                <a:effectLst/>
                <a:latin typeface="Monaco" pitchFamily="2" charset="0"/>
              </a:rPr>
              <a:t>{</a:t>
            </a:r>
            <a:r>
              <a:rPr lang="en-GB" altLang="ja-JP" dirty="0" err="1">
                <a:effectLst/>
                <a:latin typeface="Monaco" pitchFamily="2" charset="0"/>
              </a:rPr>
              <a:t>ddth</a:t>
            </a:r>
            <a:r>
              <a:rPr lang="en-GB" altLang="ja-JP" dirty="0">
                <a:effectLst/>
                <a:latin typeface="Monaco" pitchFamily="2" charset="0"/>
              </a:rPr>
              <a:t>}_{2}\,l_{1}\,\</a:t>
            </a:r>
            <a:r>
              <a:rPr lang="en-GB" altLang="ja-JP" dirty="0" err="1">
                <a:effectLst/>
                <a:latin typeface="Monaco" pitchFamily="2" charset="0"/>
              </a:rPr>
              <a:t>mathrm</a:t>
            </a:r>
            <a:r>
              <a:rPr lang="en-GB" altLang="ja-JP" dirty="0">
                <a:effectLst/>
                <a:latin typeface="Monaco" pitchFamily="2" charset="0"/>
              </a:rPr>
              <a:t>{</a:t>
            </a:r>
            <a:r>
              <a:rPr lang="en-GB" altLang="ja-JP" dirty="0" err="1">
                <a:effectLst/>
                <a:latin typeface="Monaco" pitchFamily="2" charset="0"/>
              </a:rPr>
              <a:t>lg</a:t>
            </a:r>
            <a:r>
              <a:rPr lang="en-GB" altLang="ja-JP" dirty="0">
                <a:effectLst/>
                <a:latin typeface="Monaco" pitchFamily="2" charset="0"/>
              </a:rPr>
              <a:t>}_{2}\,\cos\left(\</a:t>
            </a:r>
            <a:r>
              <a:rPr lang="en-GB" altLang="ja-JP" dirty="0" err="1">
                <a:effectLst/>
                <a:latin typeface="Monaco" pitchFamily="2" charset="0"/>
              </a:rPr>
              <a:t>mathrm</a:t>
            </a:r>
            <a:r>
              <a:rPr lang="en-GB" altLang="ja-JP" dirty="0">
                <a:effectLst/>
                <a:latin typeface="Monaco" pitchFamily="2" charset="0"/>
              </a:rPr>
              <a:t>{</a:t>
            </a:r>
            <a:r>
              <a:rPr lang="en-GB" altLang="ja-JP" dirty="0" err="1">
                <a:effectLst/>
                <a:latin typeface="Monaco" pitchFamily="2" charset="0"/>
              </a:rPr>
              <a:t>th</a:t>
            </a:r>
            <a:r>
              <a:rPr lang="en-GB" altLang="ja-JP" dirty="0">
                <a:effectLst/>
                <a:latin typeface="Monaco" pitchFamily="2" charset="0"/>
              </a:rPr>
              <a:t>}_{2}\right)-\</a:t>
            </a:r>
            <a:r>
              <a:rPr lang="en-GB" altLang="ja-JP" dirty="0" err="1">
                <a:effectLst/>
                <a:latin typeface="Monaco" pitchFamily="2" charset="0"/>
              </a:rPr>
              <a:t>mathrm</a:t>
            </a:r>
            <a:r>
              <a:rPr lang="en-GB" altLang="ja-JP" dirty="0">
                <a:effectLst/>
                <a:latin typeface="Monaco" pitchFamily="2" charset="0"/>
              </a:rPr>
              <a:t>{</a:t>
            </a:r>
            <a:r>
              <a:rPr lang="en-GB" altLang="ja-JP" dirty="0" err="1">
                <a:effectLst/>
                <a:latin typeface="Monaco" pitchFamily="2" charset="0"/>
              </a:rPr>
              <a:t>dth</a:t>
            </a:r>
            <a:r>
              <a:rPr lang="en-GB" altLang="ja-JP" dirty="0">
                <a:effectLst/>
                <a:latin typeface="Monaco" pitchFamily="2" charset="0"/>
              </a:rPr>
              <a:t>}_{2}\,\left(2\,\</a:t>
            </a:r>
            <a:r>
              <a:rPr lang="en-GB" altLang="ja-JP" dirty="0" err="1">
                <a:effectLst/>
                <a:latin typeface="Monaco" pitchFamily="2" charset="0"/>
              </a:rPr>
              <a:t>mathrm</a:t>
            </a:r>
            <a:r>
              <a:rPr lang="en-GB" altLang="ja-JP" dirty="0">
                <a:effectLst/>
                <a:latin typeface="Monaco" pitchFamily="2" charset="0"/>
              </a:rPr>
              <a:t>{</a:t>
            </a:r>
            <a:r>
              <a:rPr lang="en-GB" altLang="ja-JP" dirty="0" err="1">
                <a:effectLst/>
                <a:latin typeface="Monaco" pitchFamily="2" charset="0"/>
              </a:rPr>
              <a:t>dth</a:t>
            </a:r>
            <a:r>
              <a:rPr lang="en-GB" altLang="ja-JP" dirty="0">
                <a:effectLst/>
                <a:latin typeface="Monaco" pitchFamily="2" charset="0"/>
              </a:rPr>
              <a:t>}_{1}\,l_{1}\,\</a:t>
            </a:r>
            <a:r>
              <a:rPr lang="en-GB" altLang="ja-JP" dirty="0" err="1">
                <a:effectLst/>
                <a:latin typeface="Monaco" pitchFamily="2" charset="0"/>
              </a:rPr>
              <a:t>mathrm</a:t>
            </a:r>
            <a:r>
              <a:rPr lang="en-GB" altLang="ja-JP" dirty="0">
                <a:effectLst/>
                <a:latin typeface="Monaco" pitchFamily="2" charset="0"/>
              </a:rPr>
              <a:t>{</a:t>
            </a:r>
            <a:r>
              <a:rPr lang="en-GB" altLang="ja-JP" dirty="0" err="1">
                <a:effectLst/>
                <a:latin typeface="Monaco" pitchFamily="2" charset="0"/>
              </a:rPr>
              <a:t>lg</a:t>
            </a:r>
            <a:r>
              <a:rPr lang="en-GB" altLang="ja-JP" dirty="0">
                <a:effectLst/>
                <a:latin typeface="Monaco" pitchFamily="2" charset="0"/>
              </a:rPr>
              <a:t>}_{2}\,\sin\left(\</a:t>
            </a:r>
            <a:r>
              <a:rPr lang="en-GB" altLang="ja-JP" dirty="0" err="1">
                <a:effectLst/>
                <a:latin typeface="Monaco" pitchFamily="2" charset="0"/>
              </a:rPr>
              <a:t>mathrm</a:t>
            </a:r>
            <a:r>
              <a:rPr lang="en-GB" altLang="ja-JP" dirty="0">
                <a:effectLst/>
                <a:latin typeface="Monaco" pitchFamily="2" charset="0"/>
              </a:rPr>
              <a:t>{</a:t>
            </a:r>
            <a:r>
              <a:rPr lang="en-GB" altLang="ja-JP" dirty="0" err="1">
                <a:effectLst/>
                <a:latin typeface="Monaco" pitchFamily="2" charset="0"/>
              </a:rPr>
              <a:t>th</a:t>
            </a:r>
            <a:r>
              <a:rPr lang="en-GB" altLang="ja-JP" dirty="0">
                <a:effectLst/>
                <a:latin typeface="Monaco" pitchFamily="2" charset="0"/>
              </a:rPr>
              <a:t>}_{2}\right)+\</a:t>
            </a:r>
            <a:r>
              <a:rPr lang="en-GB" altLang="ja-JP" dirty="0" err="1">
                <a:effectLst/>
                <a:latin typeface="Monaco" pitchFamily="2" charset="0"/>
              </a:rPr>
              <a:t>mathrm</a:t>
            </a:r>
            <a:r>
              <a:rPr lang="en-GB" altLang="ja-JP" dirty="0">
                <a:effectLst/>
                <a:latin typeface="Monaco" pitchFamily="2" charset="0"/>
              </a:rPr>
              <a:t>{</a:t>
            </a:r>
            <a:r>
              <a:rPr lang="en-GB" altLang="ja-JP" dirty="0" err="1">
                <a:effectLst/>
                <a:latin typeface="Monaco" pitchFamily="2" charset="0"/>
              </a:rPr>
              <a:t>dth</a:t>
            </a:r>
            <a:r>
              <a:rPr lang="en-GB" altLang="ja-JP" dirty="0">
                <a:effectLst/>
                <a:latin typeface="Monaco" pitchFamily="2" charset="0"/>
              </a:rPr>
              <a:t>}_{2}\,l_{1}\,\</a:t>
            </a:r>
            <a:r>
              <a:rPr lang="en-GB" altLang="ja-JP" dirty="0" err="1">
                <a:effectLst/>
                <a:latin typeface="Monaco" pitchFamily="2" charset="0"/>
              </a:rPr>
              <a:t>mathrm</a:t>
            </a:r>
            <a:r>
              <a:rPr lang="en-GB" altLang="ja-JP" dirty="0">
                <a:effectLst/>
                <a:latin typeface="Monaco" pitchFamily="2" charset="0"/>
              </a:rPr>
              <a:t>{</a:t>
            </a:r>
            <a:r>
              <a:rPr lang="en-GB" altLang="ja-JP" dirty="0" err="1">
                <a:effectLst/>
                <a:latin typeface="Monaco" pitchFamily="2" charset="0"/>
              </a:rPr>
              <a:t>lg</a:t>
            </a:r>
            <a:r>
              <a:rPr lang="en-GB" altLang="ja-JP" dirty="0">
                <a:effectLst/>
                <a:latin typeface="Monaco" pitchFamily="2" charset="0"/>
              </a:rPr>
              <a:t>}_{2}\,\sin\left(\</a:t>
            </a:r>
            <a:r>
              <a:rPr lang="en-GB" altLang="ja-JP" dirty="0" err="1">
                <a:effectLst/>
                <a:latin typeface="Monaco" pitchFamily="2" charset="0"/>
              </a:rPr>
              <a:t>mathrm</a:t>
            </a:r>
            <a:r>
              <a:rPr lang="en-GB" altLang="ja-JP" dirty="0">
                <a:effectLst/>
                <a:latin typeface="Monaco" pitchFamily="2" charset="0"/>
              </a:rPr>
              <a:t>{</a:t>
            </a:r>
            <a:r>
              <a:rPr lang="en-GB" altLang="ja-JP" dirty="0" err="1">
                <a:effectLst/>
                <a:latin typeface="Monaco" pitchFamily="2" charset="0"/>
              </a:rPr>
              <a:t>th</a:t>
            </a:r>
            <a:r>
              <a:rPr lang="en-GB" altLang="ja-JP" dirty="0">
                <a:effectLst/>
                <a:latin typeface="Monaco" pitchFamily="2" charset="0"/>
              </a:rPr>
              <a:t>}_{2}\right)\right)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6B54067-E3F2-0F4F-B62F-BD4E37593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7794"/>
            <a:ext cx="12192000" cy="40241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FEB5578-6F7E-7E4F-AEE9-A2C96D350A26}"/>
              </a:ext>
            </a:extLst>
          </p:cNvPr>
          <p:cNvSpPr/>
          <p:nvPr/>
        </p:nvSpPr>
        <p:spPr>
          <a:xfrm>
            <a:off x="946244" y="4583438"/>
            <a:ext cx="8962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/>
              <a:t>tmp</a:t>
            </a:r>
            <a:r>
              <a:rPr lang="en-US" altLang="ja-JP" dirty="0"/>
              <a:t>= 2*</a:t>
            </a:r>
            <a:r>
              <a:rPr lang="en-US" altLang="ja-JP" dirty="0" err="1"/>
              <a:t>dthi</a:t>
            </a:r>
            <a:r>
              <a:rPr lang="en-US" altLang="ja-JP" dirty="0"/>
              <a:t>(1)*l(1)*lg(2)*cos(</a:t>
            </a:r>
            <a:r>
              <a:rPr lang="en-US" altLang="ja-JP" dirty="0" err="1"/>
              <a:t>thi</a:t>
            </a:r>
            <a:r>
              <a:rPr lang="en-US" altLang="ja-JP" dirty="0"/>
              <a:t>(2))+</a:t>
            </a:r>
            <a:r>
              <a:rPr lang="en-US" altLang="ja-JP" dirty="0" err="1"/>
              <a:t>dthi</a:t>
            </a:r>
            <a:r>
              <a:rPr lang="en-US" altLang="ja-JP" dirty="0"/>
              <a:t>(2)*l(1)*lg(2)*cos(</a:t>
            </a:r>
            <a:r>
              <a:rPr lang="en-US" altLang="ja-JP" dirty="0" err="1"/>
              <a:t>thi</a:t>
            </a:r>
            <a:r>
              <a:rPr lang="en-US" altLang="ja-JP" dirty="0"/>
              <a:t>(2));</a:t>
            </a:r>
          </a:p>
          <a:p>
            <a:r>
              <a:rPr lang="en-US" altLang="ja-JP" dirty="0"/>
              <a:t>j=2;</a:t>
            </a:r>
          </a:p>
          <a:p>
            <a:r>
              <a:rPr lang="en-US" altLang="ja-JP" dirty="0"/>
              <a:t>tmp2=diff(</a:t>
            </a:r>
            <a:r>
              <a:rPr lang="en-US" altLang="ja-JP" dirty="0" err="1"/>
              <a:t>tmp,thi</a:t>
            </a:r>
            <a:r>
              <a:rPr lang="en-US" altLang="ja-JP" dirty="0"/>
              <a:t>(j))*</a:t>
            </a:r>
            <a:r>
              <a:rPr lang="en-US" altLang="ja-JP" dirty="0" err="1"/>
              <a:t>dthi</a:t>
            </a:r>
            <a:r>
              <a:rPr lang="en-US" altLang="ja-JP" dirty="0"/>
              <a:t>(j)+diff(</a:t>
            </a:r>
            <a:r>
              <a:rPr lang="en-US" altLang="ja-JP" dirty="0" err="1"/>
              <a:t>tmp,dthi</a:t>
            </a:r>
            <a:r>
              <a:rPr lang="en-US" altLang="ja-JP" dirty="0"/>
              <a:t>(j))*</a:t>
            </a:r>
            <a:r>
              <a:rPr lang="en-US" altLang="ja-JP" dirty="0" err="1"/>
              <a:t>ddthi</a:t>
            </a:r>
            <a:r>
              <a:rPr lang="en-US" altLang="ja-JP" dirty="0"/>
              <a:t>(j)</a:t>
            </a:r>
          </a:p>
          <a:p>
            <a:r>
              <a:rPr lang="en-US" altLang="ja-JP" dirty="0"/>
              <a:t>latex(tmp2)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4786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76E01C4-FBE1-4B49-A002-6183610A5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020" y="1643546"/>
            <a:ext cx="4457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8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D5C675C-8FD3-1544-A7E3-77E3A4202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567"/>
            <a:ext cx="12192000" cy="6032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51E57FC-7959-8147-AFFB-C8FF5DC94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4850"/>
            <a:ext cx="12192000" cy="14683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B142E79-80B4-3947-BB7E-186EA69D1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48198"/>
            <a:ext cx="12192000" cy="153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9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246DAD6-F787-8346-852E-364906123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832" y="783810"/>
            <a:ext cx="7632700" cy="11557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37EBCBF-680E-9648-BF0D-22B3615EB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851150"/>
            <a:ext cx="7899400" cy="11557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4EF7E7C-59C0-CF42-8BFF-2B31E00A2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195" y="4660072"/>
            <a:ext cx="78994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0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CC3CF82-1B41-134C-913A-D33D20709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26" y="170898"/>
            <a:ext cx="711200" cy="10033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4FDD50B-D0E7-494C-95C4-B54937C7A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226" y="1337089"/>
            <a:ext cx="3733800" cy="10033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FCB44A9-FD08-5344-B879-CE2CD80F2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72950"/>
            <a:ext cx="12192000" cy="71209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565F5FE-E39E-284F-96D3-6BC9214B3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570" y="3953391"/>
            <a:ext cx="5575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5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1E484C1-E4B1-AF4E-9570-CAE57D82F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6353"/>
            <a:ext cx="12192000" cy="22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9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0EDB697-F60C-4543-AF8F-A965A010217D}"/>
              </a:ext>
            </a:extLst>
          </p:cNvPr>
          <p:cNvSpPr/>
          <p:nvPr/>
        </p:nvSpPr>
        <p:spPr>
          <a:xfrm>
            <a:off x="523079" y="662648"/>
            <a:ext cx="114056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 '\left(\frac{{L_{1}}^2\,{\left( \dot{\varphi _{1}}\right)}^2}{2}+\frac{{\mathrm{Lc}_{2}}^2\,{\left( \dot{\varphi _{1}}\right)}^2}{2}+\frac{{\mathrm{Lc}_{2}}^2\,{\left( \dot{\varphi _{2}}\right)}^2}{2}+{\mathrm{Lc}_{2}}^2\, \dot{\varphi _{1}}\, \dot{\varphi _{2}}+L_{1}\,\mathrm{Lc}_{2}\,\cos\left(\varphi _{2}\right)\,{\left( \dot{\varphi _{1}}\right)}^2+L_{1}\,\mathrm{Lc}_{2}\,\cos\left(\varphi _{2}\right)\, \dot{\varphi _{1}}\, \dot{\varphi _{2}}\right)\,m_{2}+\frac{{\varphi _{1}}^2}{2}\,\mathrm{Ic}_{1}+\left(\frac{{\varphi _{1}}^2}{2}+\varphi _{1}\,\varphi _{2}+\frac{{\varphi _{2}}^2}{2}\right)\,\mathrm{Ic}_{2}+\frac{{\mathrm{Lc}_{1}}^2\,{\left( \dot{\varphi _{1}}\right)}^2}{2}\,m_{1}'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F121588-BA93-3B4C-814D-1066C62B4381}"/>
              </a:ext>
            </a:extLst>
          </p:cNvPr>
          <p:cNvSpPr/>
          <p:nvPr/>
        </p:nvSpPr>
        <p:spPr>
          <a:xfrm>
            <a:off x="523079" y="293316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laStr_K =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57D1D09-852D-9B43-B401-E5FDDC3A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6018"/>
            <a:ext cx="12192000" cy="15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7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802B251-187D-464A-9B57-4F1EBDE48629}"/>
              </a:ext>
            </a:extLst>
          </p:cNvPr>
          <p:cNvSpPr/>
          <p:nvPr/>
        </p:nvSpPr>
        <p:spPr>
          <a:xfrm>
            <a:off x="580615" y="241362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laStr_U =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F82E97-C1EE-384F-BA5E-82393F8C1FED}"/>
              </a:ext>
            </a:extLst>
          </p:cNvPr>
          <p:cNvSpPr/>
          <p:nvPr/>
        </p:nvSpPr>
        <p:spPr>
          <a:xfrm>
            <a:off x="580614" y="610694"/>
            <a:ext cx="97791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 '\left(\mathrm{Lc}_{1}\,m_{1}\,\sin\left(\varphi _{1}\right)\right)\,g+\left(m_{2}\,\left(L_{1}\,\sin\left(\varphi _{1}\right)+\mathrm{Lc}_{2}\,\sin\left(\varphi _{1}+\varphi _{2}\right)\right)\right)\,g'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74B9003-F0D2-ED48-8E9E-F88F8C5ED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3656"/>
            <a:ext cx="12192000" cy="4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3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2741</Words>
  <Application>Microsoft Macintosh PowerPoint</Application>
  <PresentationFormat>ワイド画面</PresentationFormat>
  <Paragraphs>57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游ゴシック</vt:lpstr>
      <vt:lpstr>游ゴシック Light</vt:lpstr>
      <vt:lpstr>Arial</vt:lpstr>
      <vt:lpstr>Arial</vt:lpstr>
      <vt:lpstr>Monaco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kasai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wagatsuma hiroaki</dc:creator>
  <cp:lastModifiedBy>wagatsuma hiroaki</cp:lastModifiedBy>
  <cp:revision>77</cp:revision>
  <dcterms:created xsi:type="dcterms:W3CDTF">2021-01-30T12:17:01Z</dcterms:created>
  <dcterms:modified xsi:type="dcterms:W3CDTF">2021-01-31T13:38:17Z</dcterms:modified>
</cp:coreProperties>
</file>