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2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B3C74-9075-BA4E-87C7-6A6B5D01E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5174AF-D135-0D47-B72B-9BD259AB5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1ACBC0-A618-8442-A61F-BD7A9329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4C5A-4D1C-D340-A5A3-68A3B1C6D9DD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0B7C17-89CF-C746-B7A2-D2526EF5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6540B-C17E-1A43-9937-78160EA1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908A-0203-C940-891D-7C2AA773F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48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098FA7-E8F5-5442-AC9E-8E03FC56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0F752B-0A4A-F244-8E41-BF4ED7AF5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89EB88-D011-9C4C-BFCB-D2AFE6FC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4C5A-4D1C-D340-A5A3-68A3B1C6D9DD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5BC5F0-913F-D34E-8DE0-ADFDE73B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1C6EE5-C1C2-EC49-BF5A-2BA68487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908A-0203-C940-891D-7C2AA773F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39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8DE560-342F-C243-9F0B-8ADF924B0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C22A03-E2E3-AD44-8C2D-ED334543B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9F035B-5D72-C94F-846B-D08618E2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4C5A-4D1C-D340-A5A3-68A3B1C6D9DD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711884-1548-BF48-8946-9C04B634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8ADE87-ABC8-9C46-915B-E86A845B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908A-0203-C940-891D-7C2AA773F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29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D37D5-C3DC-2F4F-9FA5-6BC825F0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9F52C8-FDD3-8845-8320-6D22FCDC9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DE9ACF-89E7-6B41-9959-A8BC88A9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4C5A-4D1C-D340-A5A3-68A3B1C6D9DD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ABE3F1-884E-ED4B-9D44-F9160AB5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B775D1-036C-914C-B953-EE1BF285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908A-0203-C940-891D-7C2AA773F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60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22296-E3BA-1940-BE60-5B79823E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317E7D-86C4-4B44-ADEF-F0BF2CA18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E8E07B-F31A-BE4E-B104-F6CE5A5D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4C5A-4D1C-D340-A5A3-68A3B1C6D9DD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379FE2-B1B1-FF46-8B14-39197829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36D5CB-AB41-E24F-92FF-93841F41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908A-0203-C940-891D-7C2AA773F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5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3E81-F785-7E48-A929-4194C42B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23AF0C-4018-3147-BB71-FF5E2DB1E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A22063-D4A0-5549-927B-927C03D71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82E58A-CB69-3D46-BCAC-F13DADFB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4C5A-4D1C-D340-A5A3-68A3B1C6D9DD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0CBFF5-5026-5446-BC49-E32ADB2C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861FAD-7421-BD40-BD91-99C2009A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908A-0203-C940-891D-7C2AA773F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32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2FDB04-0E54-994B-B84F-E283C3AB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833635-0309-394D-8249-68B236DBB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B5AC9F-EDFE-9247-B0F5-C32A39D4F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03F05DB-CD5D-A84A-B6F4-F1049C404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4DF9EE3-C6BE-4B4B-9C66-D6747AAAE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52392D-9CE5-2E41-98F6-B06C1168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4C5A-4D1C-D340-A5A3-68A3B1C6D9DD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A1340E-A130-0D47-B8A9-A54F83D7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A2E810-E1E9-FA4A-B256-A004415C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908A-0203-C940-891D-7C2AA773F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79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E1337A-9B0F-9043-B2B7-E9736912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AF44AE-79CE-D64E-9626-C713306A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4C5A-4D1C-D340-A5A3-68A3B1C6D9DD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BA0C20-D605-DC46-AA6F-786A8C6B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E7833F-3990-C647-AF8F-EB58C39B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908A-0203-C940-891D-7C2AA773F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61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178FF0-4F81-E64B-9467-2D239275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4C5A-4D1C-D340-A5A3-68A3B1C6D9DD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5D99C7-C6C8-EE4A-924A-C28533C1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46780A-DBEB-1C47-B94B-878A2BD6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908A-0203-C940-891D-7C2AA773F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78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BDF28-7748-6843-B5E6-F12E62C2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3F6081-A6B2-6947-9193-59B41C1D4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745F48-FBB5-9D48-9109-B4900042E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373E72-97A8-5D44-BA05-60D21956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4C5A-4D1C-D340-A5A3-68A3B1C6D9DD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A8186-599D-034C-81E0-9BE282DE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BF0721-472A-ED49-A245-7A0D0DBF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908A-0203-C940-891D-7C2AA773F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01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463AC-8343-B441-B2A4-F2B40394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C6F695-A092-8649-B33D-87748AB55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2E093E-8774-9E4A-AA33-CAB56BA66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1E9766-12C3-464C-8120-783A9CCB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4C5A-4D1C-D340-A5A3-68A3B1C6D9DD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07B0B0-B0C5-C04D-9FEB-0B94BC37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556006-36DC-754D-8401-29831672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908A-0203-C940-891D-7C2AA773F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74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685EF1-A48F-7945-B5F8-9AF04DB9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1237C1-18FA-9045-A9AF-DD03391E2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3F0638-8A96-E142-9BD1-997EDDBBE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54C5A-4D1C-D340-A5A3-68A3B1C6D9DD}" type="datetimeFigureOut">
              <a:rPr kumimoji="1" lang="ja-JP" altLang="en-US" smtClean="0"/>
              <a:t>2020/11/15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4BD5E0-1D1E-A645-BD3F-79E2B4491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28657-92BC-D94E-9B2D-AC342C53E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B908A-0203-C940-891D-7C2AA773F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7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44D38-D901-464E-AA8E-F8F99339B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97C8FB-20F9-6549-9497-498C2D892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29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3211D90-931A-DA48-99EB-08468A763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666" y="146050"/>
            <a:ext cx="6464300" cy="65659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CECA102-382A-624D-A82C-3EB59F9C9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281" y="2961331"/>
            <a:ext cx="8128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2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B375CB5-9C88-F84B-A087-0A18C9A64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372"/>
            <a:ext cx="12192000" cy="454125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27E8349-A78C-1948-B4EC-A872D729A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5334"/>
            <a:ext cx="10160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7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E260DEC-0BB6-2D4F-9740-673972F50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49" y="0"/>
            <a:ext cx="948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9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359D191-C0CE-4E45-9D7C-6848B37BC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14" y="0"/>
            <a:ext cx="8726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0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250BA19-5859-624C-A29A-041CE4B2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52" y="0"/>
            <a:ext cx="6634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1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A86FDED-2B40-FC4D-A7B2-8D233CB48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31" y="0"/>
            <a:ext cx="5688169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E77D4E2-B44A-EF4F-9A58-CA841800A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684" y="0"/>
            <a:ext cx="1945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0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B4DAD01-2213-D343-8567-3DF1F9FE7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517" y="0"/>
            <a:ext cx="4410965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F19CF48-B39D-4247-A31D-C0AD7510C09C}"/>
              </a:ext>
            </a:extLst>
          </p:cNvPr>
          <p:cNvSpPr/>
          <p:nvPr/>
        </p:nvSpPr>
        <p:spPr>
          <a:xfrm>
            <a:off x="569189" y="4628291"/>
            <a:ext cx="277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ja-JP" dirty="0">
                <a:latin typeface="MS"/>
              </a:rPr>
              <a:t>B24  </a:t>
            </a:r>
            <a:r>
              <a:rPr lang="ja-JP" altLang="en-US">
                <a:latin typeface="MS"/>
              </a:rPr>
              <a:t>膝蓋骨中央高</a:t>
            </a:r>
            <a:r>
              <a:rPr lang="en-US" altLang="ja-JP" dirty="0">
                <a:latin typeface="MS"/>
              </a:rPr>
              <a:t> </a:t>
            </a:r>
            <a:r>
              <a:rPr lang="en-US" altLang="ja-JP" dirty="0"/>
              <a:t>457.8 </a:t>
            </a:r>
            <a:r>
              <a:rPr lang="ja-JP" altLang="en-US">
                <a:latin typeface="MS"/>
              </a:rPr>
              <a:t> </a:t>
            </a:r>
            <a:endParaRPr lang="ja-JP" altLang="en-US">
              <a:effectLst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5D3137-32EA-6F49-9404-1B5EA67C546C}"/>
              </a:ext>
            </a:extLst>
          </p:cNvPr>
          <p:cNvSpPr/>
          <p:nvPr/>
        </p:nvSpPr>
        <p:spPr>
          <a:xfrm>
            <a:off x="569189" y="3577967"/>
            <a:ext cx="277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ja-JP" dirty="0">
                <a:latin typeface="MS"/>
              </a:rPr>
              <a:t>B13  </a:t>
            </a:r>
            <a:r>
              <a:rPr lang="ja-JP" altLang="en-US">
                <a:latin typeface="MS"/>
              </a:rPr>
              <a:t>上前腸骨棘高</a:t>
            </a:r>
            <a:r>
              <a:rPr lang="en-US" altLang="ja-JP" dirty="0">
                <a:latin typeface="MS"/>
              </a:rPr>
              <a:t> </a:t>
            </a:r>
            <a:r>
              <a:rPr lang="en-US" altLang="ja-JP" dirty="0"/>
              <a:t>933.4</a:t>
            </a:r>
            <a:r>
              <a:rPr lang="ja-JP" altLang="en-US">
                <a:latin typeface="MS"/>
              </a:rPr>
              <a:t> </a:t>
            </a:r>
            <a:endParaRPr lang="ja-JP" altLang="en-US">
              <a:effectLst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B3A926B-6995-6E42-9CCD-0C21CA2B0CF5}"/>
              </a:ext>
            </a:extLst>
          </p:cNvPr>
          <p:cNvSpPr/>
          <p:nvPr/>
        </p:nvSpPr>
        <p:spPr>
          <a:xfrm>
            <a:off x="569189" y="2229709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ja-JP" dirty="0">
                <a:latin typeface="MS"/>
              </a:rPr>
              <a:t>B8 </a:t>
            </a:r>
            <a:r>
              <a:rPr lang="ja-JP" altLang="en-US">
                <a:latin typeface="MS"/>
              </a:rPr>
              <a:t>頸椎高</a:t>
            </a:r>
            <a:r>
              <a:rPr lang="en-US" altLang="ja-JP" dirty="0">
                <a:latin typeface="MS"/>
              </a:rPr>
              <a:t> </a:t>
            </a:r>
            <a:r>
              <a:rPr lang="en-US" altLang="ja-JP" dirty="0"/>
              <a:t>1456.4 </a:t>
            </a:r>
            <a:r>
              <a:rPr lang="ja-JP" altLang="en-US">
                <a:latin typeface="MS"/>
              </a:rPr>
              <a:t>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465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6EA16B-D7D9-014A-9996-DB90B01D5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88" y="0"/>
            <a:ext cx="7662224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503F39E-C549-C746-926F-ED9541A00793}"/>
              </a:ext>
            </a:extLst>
          </p:cNvPr>
          <p:cNvSpPr/>
          <p:nvPr/>
        </p:nvSpPr>
        <p:spPr>
          <a:xfrm>
            <a:off x="0" y="4764214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ja-JP" dirty="0">
                <a:latin typeface="MS"/>
              </a:rPr>
              <a:t>C10  </a:t>
            </a:r>
            <a:r>
              <a:rPr lang="ja-JP" altLang="en-US">
                <a:latin typeface="MS"/>
              </a:rPr>
              <a:t>肩峰・肘頭距離</a:t>
            </a:r>
            <a:r>
              <a:rPr lang="en-US" altLang="ja-JP" dirty="0">
                <a:latin typeface="MS"/>
              </a:rPr>
              <a:t> </a:t>
            </a:r>
            <a:r>
              <a:rPr lang="en-US" altLang="ja-JP" dirty="0"/>
              <a:t>340.6 </a:t>
            </a:r>
            <a:endParaRPr lang="ja-JP" altLang="en-US"/>
          </a:p>
          <a:p>
            <a:r>
              <a:rPr lang="ja-JP" altLang="en-US">
                <a:latin typeface="MS"/>
              </a:rPr>
              <a:t> </a:t>
            </a:r>
            <a:endParaRPr lang="ja-JP" alt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114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25</Words>
  <Application>Microsoft Macintosh PowerPoint</Application>
  <PresentationFormat>ワイド画面</PresentationFormat>
  <Paragraphs>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MS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wagatsuma hiroaki</dc:creator>
  <cp:lastModifiedBy>wagatsuma hiroaki</cp:lastModifiedBy>
  <cp:revision>9</cp:revision>
  <dcterms:created xsi:type="dcterms:W3CDTF">2020-11-15T06:25:32Z</dcterms:created>
  <dcterms:modified xsi:type="dcterms:W3CDTF">2020-11-15T13:57:09Z</dcterms:modified>
</cp:coreProperties>
</file>