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6DB12A-3095-BFB0-664D-CF8B371F7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6083AE-F216-05AE-CB20-75041EE48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4FD273-BD27-9298-C9ED-32236423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22D-E903-45E6-A5D0-F0121F50EB50}" type="datetimeFigureOut">
              <a:rPr kumimoji="1" lang="ja-JP" altLang="en-US" smtClean="0"/>
              <a:t>2022/8/16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2EACA0-ECE8-BDD3-7245-1FD2783E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3871D0-2E99-E443-B42E-F270E31B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6715-59AA-442E-974F-7259BC998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33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D6C734-E026-8960-9ED7-6874BFCF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E8495F-55B7-C05A-B2C7-02E684D77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376983-CC22-36C2-6F0E-F20CC6FF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22D-E903-45E6-A5D0-F0121F50EB50}" type="datetimeFigureOut">
              <a:rPr kumimoji="1" lang="ja-JP" altLang="en-US" smtClean="0"/>
              <a:t>2022/8/16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B541D4-7F72-8233-3C74-F376C876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0F4EBF-6EB1-41B7-14CB-8A9DE07F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6715-59AA-442E-974F-7259BC998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05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31295DE-4228-83F0-ECED-0FD1192AF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376E05-6F86-4A2F-63FC-41AB00850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B3C4AC-AEF6-8ABC-9F18-0DD3AC7F8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22D-E903-45E6-A5D0-F0121F50EB50}" type="datetimeFigureOut">
              <a:rPr kumimoji="1" lang="ja-JP" altLang="en-US" smtClean="0"/>
              <a:t>2022/8/16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E4D4DA-06A0-570A-D216-AD60DC3D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261135-F4B8-F905-D567-6631C403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6715-59AA-442E-974F-7259BC998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18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D8AC2-C4F5-9973-CDB9-5DF98763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098E35-FCB5-CEEC-2FA3-44809A54A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5E8E56-83B8-BA46-64AC-8D7C2588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22D-E903-45E6-A5D0-F0121F50EB50}" type="datetimeFigureOut">
              <a:rPr kumimoji="1" lang="ja-JP" altLang="en-US" smtClean="0"/>
              <a:t>2022/8/16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32EEF4-6F07-79B0-CFB9-11CA4107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9C69A0-B884-956E-8B16-7FFC9BF2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6715-59AA-442E-974F-7259BC998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52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2BC3B4-02AF-807C-9C15-CB97FF27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6DCA45-609C-37D6-7E54-326A9DDA3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DC3155-04F8-E0BC-C96E-524CF154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22D-E903-45E6-A5D0-F0121F50EB50}" type="datetimeFigureOut">
              <a:rPr kumimoji="1" lang="ja-JP" altLang="en-US" smtClean="0"/>
              <a:t>2022/8/16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72992A-39BF-9C5E-1122-44B9EDC1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D41656-9720-5015-074A-30942F49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6715-59AA-442E-974F-7259BC998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3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F7C362-DCEE-6626-B466-1A4A7EAB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0EF095-6866-9394-FB90-9A5CB322F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50B48C-EA8C-B329-D1E6-B06DB8A60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46A60D-B302-00D0-5DC5-B797FECE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22D-E903-45E6-A5D0-F0121F50EB50}" type="datetimeFigureOut">
              <a:rPr kumimoji="1" lang="ja-JP" altLang="en-US" smtClean="0"/>
              <a:t>2022/8/16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FB1B22-A515-C147-AFFA-57669837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0B507F-EB44-B7F4-059E-8DA3F796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6715-59AA-442E-974F-7259BC998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74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C19AC3-12B9-A020-FD31-442B88C3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8EF3EB-0EE4-F184-7F95-8B9687723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2172BA-5332-0273-7253-7CA0BD82D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3F333D-7051-7BCB-5480-B3D9A2C98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2AC4478-5FC2-9A7C-5C22-D84C86C3C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90A2E5-FAE3-8147-BB5B-F15D133B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22D-E903-45E6-A5D0-F0121F50EB50}" type="datetimeFigureOut">
              <a:rPr kumimoji="1" lang="ja-JP" altLang="en-US" smtClean="0"/>
              <a:t>2022/8/16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8F5493-DAF4-2464-4A41-B23B921E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9CB489E-6EE7-6C91-98B2-49929751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6715-59AA-442E-974F-7259BC998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83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703048-627A-2906-7D0C-F72F64F07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2F581A-04EF-17DF-D0C7-F918A150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22D-E903-45E6-A5D0-F0121F50EB50}" type="datetimeFigureOut">
              <a:rPr kumimoji="1" lang="ja-JP" altLang="en-US" smtClean="0"/>
              <a:t>2022/8/16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222CF4-2867-92E1-5B84-7929A6BC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40C367-4BF5-06F9-D020-41EB1373A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6715-59AA-442E-974F-7259BC998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82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EBE02F-BED7-39B0-2F23-81AE289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22D-E903-45E6-A5D0-F0121F50EB50}" type="datetimeFigureOut">
              <a:rPr kumimoji="1" lang="ja-JP" altLang="en-US" smtClean="0"/>
              <a:t>2022/8/16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201FB1-89B6-B2A1-D7C9-B516E9CF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A4CCCD-D1C7-58E9-F4DD-F16DBEA3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6715-59AA-442E-974F-7259BC998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2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D518C-BAAA-08FA-6A8F-FE03941F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601F09-6B97-E339-8ECE-6DBFF9F0B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7C95BF-578D-1028-AA4C-CB710FDED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45B9E8-8DAA-7A4D-9527-41666CA6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22D-E903-45E6-A5D0-F0121F50EB50}" type="datetimeFigureOut">
              <a:rPr kumimoji="1" lang="ja-JP" altLang="en-US" smtClean="0"/>
              <a:t>2022/8/16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C035CE-A6FF-F8F3-CB89-08C62D64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4DA9F4-CFD9-2EF5-4F7A-E103AB32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6715-59AA-442E-974F-7259BC998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6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A11E43-F97A-3832-A865-4055A1A31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9D8EB6-FEF0-E4A6-E2C0-483DB4D00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B6B454-E7EE-E1F1-654B-B7FE75BCA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C86E15-95B4-DC33-7D3B-79EDD25C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CF22D-E903-45E6-A5D0-F0121F50EB50}" type="datetimeFigureOut">
              <a:rPr kumimoji="1" lang="ja-JP" altLang="en-US" smtClean="0"/>
              <a:t>2022/8/16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B0A533-EA3A-93F2-CA8B-19BAE8B8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D25D28-C501-CD0F-8783-94E2BDBF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6715-59AA-442E-974F-7259BC998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55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27D8C4-DA68-0383-1D07-F114E43E8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76B368-FBD9-2A81-01D9-9FC7BF48A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F0768D-3EBF-B5B3-328D-D1847FE73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CF22D-E903-45E6-A5D0-F0121F50EB50}" type="datetimeFigureOut">
              <a:rPr kumimoji="1" lang="ja-JP" altLang="en-US" smtClean="0"/>
              <a:t>2022/8/16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22494F-EF90-570C-E90F-B391EBEAE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475142-9CAA-1114-1FDA-C6C1A959A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66715-59AA-442E-974F-7259BC998A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53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92CA99-B902-AD31-9DEA-513DF6889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239E55E-0CD4-64D4-5F31-EB8312179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41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EBB45-DEAD-6846-F979-95B0E77A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UnrealEgo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AB3C6ED-CF18-C036-218D-6810176B0FD8}"/>
              </a:ext>
            </a:extLst>
          </p:cNvPr>
          <p:cNvSpPr>
            <a:spLocks/>
          </p:cNvSpPr>
          <p:nvPr/>
        </p:nvSpPr>
        <p:spPr>
          <a:xfrm>
            <a:off x="5491940" y="757382"/>
            <a:ext cx="5861860" cy="58370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建物, 屋外, 男, 持つ が含まれている画像&#10;&#10;自動的に生成された説明">
            <a:extLst>
              <a:ext uri="{FF2B5EF4-FFF2-40B4-BE49-F238E27FC236}">
                <a16:creationId xmlns:a16="http://schemas.microsoft.com/office/drawing/2014/main" id="{330D6580-9F30-393F-ED01-62623F173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13" y="1200531"/>
            <a:ext cx="5548527" cy="1923965"/>
          </a:xfrm>
          <a:prstGeom prst="rect">
            <a:avLst/>
          </a:prstGeom>
        </p:spPr>
      </p:pic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B61BCB08-A8EB-277D-B8C8-639D2F89A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800" y="3391844"/>
            <a:ext cx="5582666" cy="280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8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ワイド画面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UnrealEgo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朱田 浩康</dc:creator>
  <cp:lastModifiedBy>朱田 浩康</cp:lastModifiedBy>
  <cp:revision>3</cp:revision>
  <dcterms:created xsi:type="dcterms:W3CDTF">2022-08-16T20:19:38Z</dcterms:created>
  <dcterms:modified xsi:type="dcterms:W3CDTF">2022-08-16T20:31:28Z</dcterms:modified>
</cp:coreProperties>
</file>