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E9B"/>
    <a:srgbClr val="E9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95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0C2A-19F2-48AD-81EA-13B70BA44AB7}" type="datetimeFigureOut">
              <a:rPr kumimoji="1" lang="ja-JP" altLang="en-US" smtClean="0"/>
              <a:t>2015/11/26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26C8E-2549-4884-890C-DC726BDB0F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74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＊ナンバリング揃えを行うべき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BAA81E-1604-4A33-8A50-C3F7255BD513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353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" y="-26988"/>
            <a:ext cx="9158654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709" y="882653"/>
            <a:ext cx="4655527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992" tIns="42497" rIns="84992" bIns="42497"/>
          <a:lstStyle/>
          <a:p>
            <a:pPr marL="316531" indent="-316531" eaLnBrk="0" hangingPunct="0">
              <a:spcBef>
                <a:spcPct val="20000"/>
              </a:spcBef>
              <a:defRPr/>
            </a:pPr>
            <a:endParaRPr lang="ja-JP" altLang="ja-JP" sz="1662"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6680200"/>
            <a:ext cx="9144000" cy="177800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>
              <a:defRPr/>
            </a:pPr>
            <a:endParaRPr lang="ja-JP" altLang="en-US" sz="1662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-108438" y="6686553"/>
            <a:ext cx="3291254" cy="1642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>
              <a:defRPr/>
            </a:pPr>
            <a:r>
              <a:rPr lang="en-US" altLang="ja-JP" sz="831" b="0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Copyright © NIFTY Corporation All Rights Reserved.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24415" y="2636013"/>
            <a:ext cx="7663674" cy="86523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92" b="1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ja-JP" altLang="en-US" noProof="0" smtClean="0"/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95922" y="4052976"/>
            <a:ext cx="4599716" cy="12482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ja-JP" altLang="en-US" noProof="0" dirty="0" smtClean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04738" y="6669088"/>
            <a:ext cx="539262" cy="188912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eaLnBrk="0" hangingPunct="0">
              <a:defRPr sz="1292" b="0">
                <a:latin typeface="Arial" charset="0"/>
                <a:ea typeface="ＭＳ Ｐゴシック" pitchFamily="50" charset="-128"/>
              </a:defRPr>
            </a:lvl1pPr>
          </a:lstStyle>
          <a:p>
            <a:fld id="{FA68908F-ADFE-4723-8754-56B0C3EFF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34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163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338" y="273850"/>
            <a:ext cx="2057337" cy="5851644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327" y="273850"/>
            <a:ext cx="6051065" cy="58516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926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548913" y="1412878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1662" b="0" smtClean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6689728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>
              <a:defRPr/>
            </a:pPr>
            <a:endParaRPr lang="ja-JP" altLang="en-US" sz="1662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-231530" y="6705603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>
              <a:defRPr/>
            </a:pPr>
            <a:r>
              <a:rPr lang="en-US" altLang="ja-JP" sz="738" b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Copyright © NIFTY Corporation All Rights Reserved.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>
              <a:defRPr/>
            </a:pPr>
            <a:endParaRPr lang="ja-JP" altLang="en-US" sz="1662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2"/>
          <p:cNvSpPr>
            <a:spLocks noGrp="1"/>
          </p:cNvSpPr>
          <p:nvPr/>
        </p:nvSpPr>
        <p:spPr bwMode="auto">
          <a:xfrm>
            <a:off x="8645770" y="6669088"/>
            <a:ext cx="498231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3E21A733-26E6-4788-B48C-CAA51F61F353}" type="slidenum">
              <a:rPr lang="en-US" altLang="ja-JP" sz="1292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altLang="ja-JP" sz="1292" dirty="0">
              <a:solidFill>
                <a:schemeClr val="bg1"/>
              </a:solidFill>
            </a:endParaRPr>
          </a:p>
        </p:txBody>
      </p:sp>
      <p:pic>
        <p:nvPicPr>
          <p:cNvPr id="10" name="Picture 11" descr="nav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16" y="44530"/>
            <a:ext cx="8229348" cy="63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47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1896" y="4406798"/>
            <a:ext cx="7773282" cy="1362527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1896" y="2906502"/>
            <a:ext cx="7773282" cy="1500293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689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328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32475" y="1196203"/>
            <a:ext cx="4054201" cy="492929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110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327" y="1535577"/>
            <a:ext cx="404034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73" y="1535577"/>
            <a:ext cx="4041603" cy="640103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73" y="2175677"/>
            <a:ext cx="4041603" cy="394981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31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7" y="273850"/>
            <a:ext cx="8229348" cy="114412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69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53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328" y="273850"/>
            <a:ext cx="3008525" cy="116092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460" y="273850"/>
            <a:ext cx="5111216" cy="5851644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328" y="1434770"/>
            <a:ext cx="3008525" cy="469072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13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770" y="4799929"/>
            <a:ext cx="5485392" cy="56786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770" y="613226"/>
            <a:ext cx="5485392" cy="4114463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770" y="5367788"/>
            <a:ext cx="5485392" cy="80474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606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7"/>
          <p:cNvSpPr txBox="1">
            <a:spLocks noChangeArrowheads="1"/>
          </p:cNvSpPr>
          <p:nvPr/>
        </p:nvSpPr>
        <p:spPr bwMode="auto">
          <a:xfrm>
            <a:off x="1548913" y="1412878"/>
            <a:ext cx="184731" cy="3481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1662" b="0" smtClean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27"/>
          <p:cNvSpPr>
            <a:spLocks noChangeArrowheads="1"/>
          </p:cNvSpPr>
          <p:nvPr/>
        </p:nvSpPr>
        <p:spPr bwMode="auto">
          <a:xfrm>
            <a:off x="0" y="6689728"/>
            <a:ext cx="9144000" cy="168275"/>
          </a:xfrm>
          <a:prstGeom prst="rect">
            <a:avLst/>
          </a:prstGeom>
          <a:gradFill rotWithShape="1">
            <a:gsLst>
              <a:gs pos="0">
                <a:srgbClr val="343434"/>
              </a:gs>
              <a:gs pos="100000">
                <a:srgbClr val="303030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83077" tIns="43200" rIns="83077" bIns="43200" anchor="ctr"/>
          <a:lstStyle/>
          <a:p>
            <a:pPr algn="ctr">
              <a:defRPr/>
            </a:pPr>
            <a:endParaRPr lang="ja-JP" altLang="en-US" sz="1662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29" name="Rectangle 29"/>
          <p:cNvSpPr>
            <a:spLocks noChangeArrowheads="1"/>
          </p:cNvSpPr>
          <p:nvPr/>
        </p:nvSpPr>
        <p:spPr bwMode="auto">
          <a:xfrm>
            <a:off x="-231530" y="6705603"/>
            <a:ext cx="3289789" cy="1499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6615" tIns="16615" rIns="16615" bIns="16615">
            <a:spAutoFit/>
          </a:bodyPr>
          <a:lstStyle/>
          <a:p>
            <a:pPr algn="ctr">
              <a:defRPr/>
            </a:pPr>
            <a:r>
              <a:rPr lang="en-US" altLang="ja-JP" sz="738" b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Copyright © NIFTY Corporation All Rights Reserved.</a:t>
            </a:r>
          </a:p>
        </p:txBody>
      </p:sp>
      <p:sp>
        <p:nvSpPr>
          <p:cNvPr id="1030" name="Line 30"/>
          <p:cNvSpPr>
            <a:spLocks noChangeShapeType="1"/>
          </p:cNvSpPr>
          <p:nvPr/>
        </p:nvSpPr>
        <p:spPr bwMode="auto">
          <a:xfrm>
            <a:off x="0" y="66881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83077" tIns="43200" rIns="83077" bIns="43200" anchor="ctr"/>
          <a:lstStyle/>
          <a:p>
            <a:pPr algn="ctr">
              <a:defRPr/>
            </a:pPr>
            <a:endParaRPr lang="ja-JP" altLang="en-US" sz="1662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032" name="Picture 11" descr="nav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596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kumimoji="1" sz="2954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6191" indent="-246191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kumimoji="1" sz="2954">
          <a:solidFill>
            <a:srgbClr val="333333"/>
          </a:solidFill>
          <a:latin typeface="+mn-lt"/>
          <a:ea typeface="+mn-ea"/>
          <a:cs typeface="+mn-cs"/>
        </a:defRPr>
      </a:lvl1pPr>
      <a:lvl2pPr marL="685817" indent="-263776" algn="l" rtl="0" eaLnBrk="1" fontAlgn="base" hangingPunct="1">
        <a:spcBef>
          <a:spcPct val="20000"/>
        </a:spcBef>
        <a:spcAft>
          <a:spcPct val="0"/>
        </a:spcAft>
        <a:buSzPct val="65000"/>
        <a:buFont typeface="Wingdings" pitchFamily="2" charset="2"/>
        <a:buChar char="Ø"/>
        <a:defRPr kumimoji="1" sz="2585">
          <a:solidFill>
            <a:srgbClr val="333333"/>
          </a:solidFill>
          <a:latin typeface="+mn-lt"/>
          <a:ea typeface="+mn-ea"/>
        </a:defRPr>
      </a:lvl2pPr>
      <a:lvl3pPr marL="1055103" indent="-211021" algn="l" rtl="0" eaLnBrk="1" fontAlgn="base" hangingPunct="1">
        <a:spcBef>
          <a:spcPct val="20000"/>
        </a:spcBef>
        <a:spcAft>
          <a:spcPct val="0"/>
        </a:spcAft>
        <a:buSzPct val="80000"/>
        <a:buChar char="–"/>
        <a:defRPr kumimoji="1" sz="2215">
          <a:solidFill>
            <a:srgbClr val="333333"/>
          </a:solidFill>
          <a:latin typeface="+mn-lt"/>
          <a:ea typeface="+mn-ea"/>
        </a:defRPr>
      </a:lvl3pPr>
      <a:lvl4pPr marL="1477145" indent="-211021" algn="l" rtl="0" eaLnBrk="1" fontAlgn="base" hangingPunct="1">
        <a:spcBef>
          <a:spcPct val="20000"/>
        </a:spcBef>
        <a:spcAft>
          <a:spcPct val="0"/>
        </a:spcAft>
        <a:buSzPct val="55000"/>
        <a:buFont typeface="Wingdings" pitchFamily="2" charset="2"/>
        <a:buChar char="l"/>
        <a:defRPr kumimoji="1" sz="1846">
          <a:solidFill>
            <a:srgbClr val="333333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buChar char="»"/>
        <a:defRPr kumimoji="1" sz="1846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ja-JP" altLang="en-US" dirty="0" smtClean="0"/>
              <a:t>ニフティクラウド </a:t>
            </a:r>
            <a:r>
              <a:rPr kumimoji="1" lang="en-US" altLang="ja-JP" dirty="0" smtClean="0"/>
              <a:t>mobile backend</a:t>
            </a:r>
            <a:r>
              <a:rPr lang="ja-JP" altLang="en-US" dirty="0" smtClean="0"/>
              <a:t>ユーザー会とは？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02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ユーザー会とは？</a:t>
            </a:r>
            <a:endParaRPr kumimoji="1" lang="ja-JP" altLang="en-US" dirty="0"/>
          </a:p>
        </p:txBody>
      </p: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360609" y="1311370"/>
            <a:ext cx="8412476" cy="2517403"/>
            <a:chOff x="0" y="2047164"/>
            <a:chExt cx="9144000" cy="276367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47164"/>
              <a:ext cx="9144000" cy="2763671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65016" y="2395469"/>
              <a:ext cx="1918330" cy="2415365"/>
            </a:xfrm>
            <a:prstGeom prst="rect">
              <a:avLst/>
            </a:prstGeom>
            <a:solidFill>
              <a:srgbClr val="E9EAED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4841959" y="2072922"/>
              <a:ext cx="1635993" cy="232397"/>
            </a:xfrm>
            <a:prstGeom prst="rect">
              <a:avLst/>
            </a:prstGeom>
            <a:solidFill>
              <a:srgbClr val="415E9B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248013" y="3915207"/>
            <a:ext cx="664797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 smtClean="0"/>
              <a:t>ニフティクラウド </a:t>
            </a:r>
            <a:r>
              <a:rPr kumimoji="1" lang="en-US" altLang="ja-JP" sz="2800" dirty="0" smtClean="0"/>
              <a:t>mobile backend</a:t>
            </a:r>
            <a:r>
              <a:rPr kumimoji="1" lang="ja-JP" altLang="en-US" sz="2800" dirty="0" smtClean="0"/>
              <a:t>の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ユーザー同士の横のつながりを作る会！</a:t>
            </a:r>
            <a:endParaRPr lang="en-US" altLang="ja-JP" sz="2800" dirty="0" smtClean="0"/>
          </a:p>
          <a:p>
            <a:pPr algn="ctr"/>
            <a:r>
              <a:rPr kumimoji="1" lang="en-US" altLang="ja-JP" sz="4000" b="1" dirty="0" smtClean="0">
                <a:solidFill>
                  <a:srgbClr val="FF0000"/>
                </a:solidFill>
              </a:rPr>
              <a:t>Facebook</a:t>
            </a:r>
            <a:r>
              <a:rPr kumimoji="1" lang="ja-JP" altLang="en-US" sz="2800" dirty="0" smtClean="0"/>
              <a:t>や</a:t>
            </a:r>
            <a:endParaRPr kumimoji="1" lang="en-US" altLang="ja-JP" sz="2800" dirty="0" smtClean="0"/>
          </a:p>
          <a:p>
            <a:pPr algn="ctr"/>
            <a:r>
              <a:rPr kumimoji="1" lang="ja-JP" altLang="en-US" sz="4000" b="1" dirty="0" smtClean="0">
                <a:solidFill>
                  <a:srgbClr val="FF0000"/>
                </a:solidFill>
              </a:rPr>
              <a:t>リアルイベント</a:t>
            </a:r>
            <a:r>
              <a:rPr kumimoji="1" lang="ja-JP" altLang="en-US" sz="2800" dirty="0" smtClean="0"/>
              <a:t>などでの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活動</a:t>
            </a:r>
            <a:r>
              <a:rPr lang="ja-JP" altLang="en-US" sz="2800" dirty="0" smtClean="0"/>
              <a:t>を行っています。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404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Facebook</a:t>
            </a:r>
            <a:r>
              <a:rPr lang="ja-JP" altLang="en-US" dirty="0" smtClean="0"/>
              <a:t>では・・・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04899"/>
            <a:ext cx="3537818" cy="39263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85" y="2041483"/>
            <a:ext cx="3453806" cy="345956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10" y="1088887"/>
            <a:ext cx="4006264" cy="262179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18166" y="769887"/>
            <a:ext cx="30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自身の開発物を共有したり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2700" y="4774267"/>
            <a:ext cx="2270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/>
              <a:t>公式ドキュメントに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ダメだししたり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99089" y="3415367"/>
            <a:ext cx="30348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書いたブログを共有したり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266700" y="5676900"/>
            <a:ext cx="8750300" cy="9144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開発の</a:t>
            </a:r>
            <a:r>
              <a:rPr kumimoji="1" lang="en-US" altLang="ja-JP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Tips</a:t>
            </a:r>
            <a:r>
              <a:rPr kumimoji="1" lang="ja-JP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を共有しています！</a:t>
            </a:r>
            <a:endParaRPr kumimoji="1" lang="ja-JP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692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リアルイベントでは・・・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044575"/>
            <a:ext cx="3717925" cy="278844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87" y="2364166"/>
            <a:ext cx="4226028" cy="237714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368800" y="1044575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もくもく会でみんなで開発したり・・・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44699" y="4371975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LT</a:t>
            </a:r>
            <a:r>
              <a:rPr lang="ja-JP" altLang="en-US" dirty="0" smtClean="0"/>
              <a:t>したりしています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9589" r="5107" b="10667"/>
          <a:stretch/>
        </p:blipFill>
        <p:spPr>
          <a:xfrm>
            <a:off x="65016" y="4859716"/>
            <a:ext cx="6578601" cy="1663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559550" y="5322234"/>
            <a:ext cx="256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現在、</a:t>
            </a:r>
            <a:r>
              <a:rPr lang="en-US" altLang="ja-JP" dirty="0" smtClean="0">
                <a:solidFill>
                  <a:srgbClr val="FF0000"/>
                </a:solidFill>
              </a:rPr>
              <a:t>LT</a:t>
            </a:r>
            <a:r>
              <a:rPr lang="ja-JP" altLang="en-US" dirty="0" smtClean="0">
                <a:solidFill>
                  <a:srgbClr val="FF0000"/>
                </a:solidFill>
              </a:rPr>
              <a:t>大会も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絶賛企画しています！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1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46938" y="996434"/>
            <a:ext cx="8650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ニフティクラウド </a:t>
            </a:r>
            <a:r>
              <a:rPr lang="en-US" altLang="ja-JP" sz="2800" dirty="0"/>
              <a:t>mobile </a:t>
            </a:r>
            <a:r>
              <a:rPr lang="en-US" altLang="ja-JP" sz="2800" dirty="0" smtClean="0"/>
              <a:t>backend</a:t>
            </a:r>
            <a:r>
              <a:rPr lang="ja-JP" altLang="en-US" sz="2800" dirty="0"/>
              <a:t> </a:t>
            </a:r>
            <a:r>
              <a:rPr lang="ja-JP" altLang="en-US" sz="2800" dirty="0" smtClean="0"/>
              <a:t>ユーザー会とは？</a:t>
            </a:r>
            <a:endParaRPr lang="ja-JP" altLang="en-US" sz="2800" dirty="0"/>
          </a:p>
        </p:txBody>
      </p:sp>
      <p:sp>
        <p:nvSpPr>
          <p:cNvPr id="5" name="下矢印 4"/>
          <p:cNvSpPr/>
          <p:nvPr/>
        </p:nvSpPr>
        <p:spPr bwMode="auto">
          <a:xfrm>
            <a:off x="4070350" y="1519654"/>
            <a:ext cx="1003300" cy="978408"/>
          </a:xfrm>
          <a:prstGeom prst="downArrow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27550" y="2498062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開発者同士の横のつながりが作れ</a:t>
            </a:r>
            <a:r>
              <a:rPr lang="ja-JP" altLang="en-US" sz="2800" dirty="0"/>
              <a:t>る</a:t>
            </a:r>
            <a:r>
              <a:rPr lang="ja-JP" altLang="en-US" sz="2800" dirty="0" smtClean="0"/>
              <a:t>場</a:t>
            </a:r>
            <a:endParaRPr lang="ja-JP" altLang="en-US" sz="2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431800" y="3543300"/>
            <a:ext cx="8229600" cy="2794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みなさんも参加されて</a:t>
            </a:r>
            <a:endParaRPr kumimoji="1" lang="en-US" altLang="ja-JP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400" b="1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多くの開発者との「つながり」を</a:t>
            </a:r>
            <a:endParaRPr lang="en-US" altLang="ja-JP" sz="4400" b="1" dirty="0" smtClean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作</a:t>
            </a:r>
            <a:r>
              <a:rPr kumimoji="1" lang="ja-JP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ってください！</a:t>
            </a:r>
            <a:endParaRPr kumimoji="1" lang="ja-JP" alt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05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0" descr="top"/>
          <p:cNvPicPr>
            <a:picLocks noChangeAspect="1" noChangeArrowheads="1"/>
          </p:cNvPicPr>
          <p:nvPr/>
        </p:nvPicPr>
        <p:blipFill rotWithShape="1">
          <a:blip r:embed="rId3"/>
          <a:srcRect b="977"/>
          <a:stretch/>
        </p:blipFill>
        <p:spPr bwMode="auto">
          <a:xfrm>
            <a:off x="0" y="412315"/>
            <a:ext cx="9158654" cy="62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9" y="2347549"/>
            <a:ext cx="8424935" cy="167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9" y="5954889"/>
            <a:ext cx="2162857" cy="3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97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ニフティクラウドテンプレ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FTYCloud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 bwMode="auto">
        <a:solidFill>
          <a:schemeClr val="bg1"/>
        </a:solidFill>
        <a:ln w="317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新しいﾌﾟﾚｾﾞﾝﾃｰｼｮﾝ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ﾌﾟﾚｾﾞﾝﾃｰｼｮﾝ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ニフティクラウドテンプレート" id="{C60DBD6F-D6B1-499B-ADD7-956C3FA0E40C}" vid="{F4A645BA-4883-4C7D-9DC5-209D5AEF7C8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ニフティクラウドテンプレート</Template>
  <TotalTime>188</TotalTime>
  <Words>145</Words>
  <Application>Microsoft Office PowerPoint</Application>
  <PresentationFormat>画面に合わせる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HGP創英角ｺﾞｼｯｸUB</vt:lpstr>
      <vt:lpstr>ＭＳ Ｐゴシック</vt:lpstr>
      <vt:lpstr>MS UI Gothic</vt:lpstr>
      <vt:lpstr>メイリオ</vt:lpstr>
      <vt:lpstr>Arial</vt:lpstr>
      <vt:lpstr>Calibri</vt:lpstr>
      <vt:lpstr>Times New Roman</vt:lpstr>
      <vt:lpstr>Wingdings</vt:lpstr>
      <vt:lpstr>ニフティクラウドテンプレート</vt:lpstr>
      <vt:lpstr>ニフティクラウド mobile backendユーザー会とは？</vt:lpstr>
      <vt:lpstr>ユーザー会とは？</vt:lpstr>
      <vt:lpstr>Facebookでは・・・</vt:lpstr>
      <vt:lpstr>リアルイベントでは・・・</vt:lpstr>
      <vt:lpstr>まとめ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ニフティクラウド mobile backendユーザー会とは？</dc:title>
  <dc:creator>川原　史識</dc:creator>
  <cp:lastModifiedBy>川原　史識</cp:lastModifiedBy>
  <cp:revision>19</cp:revision>
  <dcterms:created xsi:type="dcterms:W3CDTF">2015-11-26T06:23:20Z</dcterms:created>
  <dcterms:modified xsi:type="dcterms:W3CDTF">2015-11-26T09:31:39Z</dcterms:modified>
</cp:coreProperties>
</file>