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915" r:id="rId2"/>
    <p:sldId id="921" r:id="rId3"/>
    <p:sldId id="923" r:id="rId4"/>
    <p:sldId id="922" r:id="rId5"/>
    <p:sldId id="924" r:id="rId6"/>
    <p:sldId id="925" r:id="rId7"/>
    <p:sldId id="926" r:id="rId8"/>
    <p:sldId id="927" r:id="rId9"/>
    <p:sldId id="928" r:id="rId10"/>
    <p:sldId id="929" r:id="rId11"/>
    <p:sldId id="930" r:id="rId12"/>
  </p:sldIdLst>
  <p:sldSz cx="9144000" cy="6858000" type="screen4x3"/>
  <p:notesSz cx="6807200" cy="9939338"/>
  <p:custShowLst>
    <p:custShow name="Customer Presentation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FF"/>
    <a:srgbClr val="66FF33"/>
    <a:srgbClr val="33CC33"/>
    <a:srgbClr val="17A8F1"/>
    <a:srgbClr val="61B7E7"/>
    <a:srgbClr val="CC0000"/>
    <a:srgbClr val="000066"/>
    <a:srgbClr val="03A1D3"/>
    <a:srgbClr val="03A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9" autoAdjust="0"/>
    <p:restoredTop sz="91311" autoAdjust="0"/>
  </p:normalViewPr>
  <p:slideViewPr>
    <p:cSldViewPr>
      <p:cViewPr varScale="1">
        <p:scale>
          <a:sx n="85" d="100"/>
          <a:sy n="85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40069" y="0"/>
            <a:ext cx="186186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77497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0597" y="9677497"/>
            <a:ext cx="365658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41D5B0-926C-4BAF-871D-B49DE1271E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2508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617874" y="1"/>
            <a:ext cx="189326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69974" y="4721226"/>
            <a:ext cx="6084719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16" tIns="46862" rIns="93716" bIns="468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60034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38401" y="9660034"/>
            <a:ext cx="368799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94B80B-605E-4582-8889-CDFAE77946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286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3429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5715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8001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0287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29797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 flipV="1">
            <a:off x="1981200" y="0"/>
            <a:ext cx="0" cy="685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90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600200"/>
            <a:ext cx="6872287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85988" y="3094038"/>
            <a:ext cx="6929437" cy="920750"/>
          </a:xfrm>
        </p:spPr>
        <p:txBody>
          <a:bodyPr/>
          <a:lstStyle>
            <a:lvl1pPr>
              <a:defRPr sz="1800"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4" name="正方形/長方形 3"/>
          <p:cNvSpPr/>
          <p:nvPr userDrawn="1"/>
        </p:nvSpPr>
        <p:spPr bwMode="auto">
          <a:xfrm>
            <a:off x="0" y="2979738"/>
            <a:ext cx="1981200" cy="387826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85184"/>
            <a:ext cx="1559055" cy="155905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" y="260648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867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6100" y="1042989"/>
            <a:ext cx="8229600" cy="53383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8577263" y="6625706"/>
            <a:ext cx="547687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5932018"/>
            <a:ext cx="1905000" cy="1143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5257"/>
            <a:ext cx="779528" cy="7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65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938"/>
            <a:ext cx="857885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スライド・タイトル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042988"/>
            <a:ext cx="8229600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ja-JP" altLang="en-US" smtClean="0"/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ja-JP" altLang="en-US" smtClean="0"/>
              <a:t>ああ</a:t>
            </a:r>
          </a:p>
        </p:txBody>
      </p:sp>
      <p:sp>
        <p:nvSpPr>
          <p:cNvPr id="1028" name="Line 43"/>
          <p:cNvSpPr>
            <a:spLocks noChangeShapeType="1"/>
          </p:cNvSpPr>
          <p:nvPr/>
        </p:nvSpPr>
        <p:spPr bwMode="auto">
          <a:xfrm>
            <a:off x="566738" y="908050"/>
            <a:ext cx="8577262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89714" name="Text Box 50"/>
          <p:cNvSpPr txBox="1">
            <a:spLocks noChangeArrowheads="1"/>
          </p:cNvSpPr>
          <p:nvPr/>
        </p:nvSpPr>
        <p:spPr bwMode="auto">
          <a:xfrm>
            <a:off x="1476375" y="6478588"/>
            <a:ext cx="621982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D44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Copyright © 2015 </a:t>
            </a:r>
            <a:r>
              <a:rPr lang="ja-JP" altLang="en-US" sz="900" dirty="0" smtClean="0">
                <a:solidFill>
                  <a:schemeClr val="bg2"/>
                </a:solidFill>
              </a:rPr>
              <a:t>ケンブリッジ・テクノロジー・パートナーズ株式会社</a:t>
            </a:r>
            <a:endParaRPr lang="en-US" altLang="ja-JP" sz="900" dirty="0" smtClean="0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All Rights Reserved. Proprietary and Confidential</a:t>
            </a:r>
            <a:endParaRPr lang="en-US" altLang="en-US" sz="900" dirty="0" smtClean="0">
              <a:solidFill>
                <a:schemeClr val="bg2"/>
              </a:solidFill>
            </a:endParaRPr>
          </a:p>
        </p:txBody>
      </p:sp>
      <p:pic>
        <p:nvPicPr>
          <p:cNvPr id="1030" name="Picture 51" descr="CambridgeLogoHeight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37325"/>
            <a:ext cx="12858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テキスト ボックス 1"/>
          <p:cNvSpPr txBox="1">
            <a:spLocks noChangeArrowheads="1"/>
          </p:cNvSpPr>
          <p:nvPr/>
        </p:nvSpPr>
        <p:spPr bwMode="auto">
          <a:xfrm>
            <a:off x="8620125" y="6561138"/>
            <a:ext cx="504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C195707A-4864-461B-A479-5FF76606CE3A}" type="slidenum">
              <a:rPr kumimoji="1" lang="ja-JP" altLang="en-US" sz="10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kumimoji="1" lang="en-US" altLang="ja-JP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7813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2pPr>
      <a:lvl3pPr marL="1081088" indent="-1778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435100" indent="-174625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4pPr>
      <a:lvl5pPr marL="1790700" indent="-176213" algn="l" rtl="0" eaLnBrk="1" fontAlgn="base" hangingPunct="1">
        <a:spcBef>
          <a:spcPct val="20000"/>
        </a:spcBef>
        <a:spcAft>
          <a:spcPct val="0"/>
        </a:spcAft>
        <a:buFont typeface="ＭＳ Ｐゴシック" panose="020B0600070205080204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5pPr>
      <a:lvl6pPr marL="22479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6pPr>
      <a:lvl7pPr marL="27051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7pPr>
      <a:lvl8pPr marL="31623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8pPr>
      <a:lvl9pPr marL="36195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iroyuki_Ichikawa/nifty-cloud-mobile-backend-nodejs" TargetMode="External"/><Relationship Id="rId2" Type="http://schemas.openxmlformats.org/officeDocument/2006/relationships/hyperlink" Target="http://mb.cloud.nift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b.cloud.nifty.com/doc/current/introduction/quickstart_javascrip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2185987" y="548680"/>
            <a:ext cx="6929437" cy="2277543"/>
          </a:xfrm>
        </p:spPr>
        <p:txBody>
          <a:bodyPr/>
          <a:lstStyle/>
          <a:p>
            <a:pPr algn="ctr"/>
            <a:r>
              <a:rPr kumimoji="1" lang="en-US" altLang="ja-JP" sz="4400" dirty="0" err="1" smtClean="0"/>
              <a:t>NiftyCloudMobileBackend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4400" dirty="0" smtClean="0"/>
              <a:t>ハンズオン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>in </a:t>
            </a:r>
            <a:r>
              <a:rPr lang="ja-JP" altLang="en-US" sz="4400" dirty="0" smtClean="0"/>
              <a:t>信州観光ハッカソン</a:t>
            </a:r>
            <a:endParaRPr kumimoji="1" lang="ja-JP" altLang="en-US" sz="44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sz="2400" dirty="0" smtClean="0"/>
              <a:t>- </a:t>
            </a:r>
            <a:r>
              <a:rPr lang="ja-JP" altLang="en-US" sz="2400" dirty="0" smtClean="0"/>
              <a:t>緯度経度の登録と検索やってみよう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–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2015/12/5</a:t>
            </a:r>
            <a:endParaRPr kumimoji="1" lang="ja-JP" altLang="en-US" sz="2400" dirty="0"/>
          </a:p>
        </p:txBody>
      </p:sp>
      <p:sp>
        <p:nvSpPr>
          <p:cNvPr id="8" name="サブタイトル 5"/>
          <p:cNvSpPr txBox="1">
            <a:spLocks/>
          </p:cNvSpPr>
          <p:nvPr/>
        </p:nvSpPr>
        <p:spPr bwMode="auto">
          <a:xfrm>
            <a:off x="2483768" y="5877272"/>
            <a:ext cx="450697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2390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4351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7907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anose="020B0600070205080204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2479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7051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1623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6195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ja-JP" altLang="en-US" sz="2000" kern="0" dirty="0" smtClean="0"/>
              <a:t>ケンブリッジ・テクノロジー・パートナーズ</a:t>
            </a:r>
            <a:r>
              <a:rPr lang="en-US" altLang="ja-JP" sz="2000" kern="0" dirty="0" smtClean="0"/>
              <a:t/>
            </a:r>
            <a:br>
              <a:rPr lang="en-US" altLang="ja-JP" sz="2000" kern="0" dirty="0" smtClean="0"/>
            </a:br>
            <a:r>
              <a:rPr lang="ja-JP" altLang="en-US" sz="2000" kern="0" dirty="0" smtClean="0"/>
              <a:t>シニアコンサルタント</a:t>
            </a:r>
            <a:r>
              <a:rPr lang="ja-JP" altLang="en-US" sz="2000" kern="0" dirty="0"/>
              <a:t>　</a:t>
            </a:r>
            <a:r>
              <a:rPr lang="ja-JP" altLang="en-US" sz="2000" kern="0" dirty="0" smtClean="0"/>
              <a:t>市川　博之</a:t>
            </a:r>
            <a:endParaRPr lang="ja-JP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481219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⑤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で利用する場合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各デバイスの</a:t>
            </a:r>
            <a:r>
              <a:rPr lang="en-US" altLang="ja-JP" dirty="0" smtClean="0"/>
              <a:t>Nifty cloud mobile backend</a:t>
            </a:r>
            <a:r>
              <a:rPr lang="ja-JP" altLang="en-US" dirty="0" smtClean="0"/>
              <a:t>との接続方法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66983"/>
              </p:ext>
            </p:extLst>
          </p:nvPr>
        </p:nvGraphicFramePr>
        <p:xfrm>
          <a:off x="936645" y="2504185"/>
          <a:ext cx="7839054" cy="352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155"/>
                <a:gridCol w="3528392"/>
                <a:gridCol w="2475507"/>
              </a:tblGrid>
              <a:tr h="33123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端末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条件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利用言語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RaspberyPI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特になし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Node.js</a:t>
                      </a:r>
                      <a:endParaRPr kumimoji="1" lang="ja-JP" altLang="en-US" dirty="0"/>
                    </a:p>
                  </a:txBody>
                  <a:tcPr marT="36000" marB="36000"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Edison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特になし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Node.js</a:t>
                      </a:r>
                      <a:endParaRPr kumimoji="1" lang="ja-JP" altLang="en-US" dirty="0"/>
                    </a:p>
                  </a:txBody>
                  <a:tcPr marT="36000" marB="36000"/>
                </a:tc>
              </a:tr>
              <a:tr h="828092">
                <a:tc row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Arduino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イーサネットシールド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無線</a:t>
                      </a:r>
                      <a:r>
                        <a:rPr kumimoji="1" lang="en-US" altLang="ja-JP" dirty="0" smtClean="0"/>
                        <a:t>LAN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http</a:t>
                      </a:r>
                      <a:r>
                        <a:rPr kumimoji="1" lang="ja-JP" altLang="en-US" dirty="0" smtClean="0"/>
                        <a:t>クライアントで</a:t>
                      </a:r>
                      <a:r>
                        <a:rPr kumimoji="1" lang="en-US" altLang="ja-JP" dirty="0" smtClean="0"/>
                        <a:t>Node.js</a:t>
                      </a:r>
                      <a:r>
                        <a:rPr kumimoji="1" lang="ja-JP" altLang="en-US" dirty="0" smtClean="0"/>
                        <a:t>に繋ぐ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もしくは、</a:t>
                      </a:r>
                      <a:r>
                        <a:rPr kumimoji="1" lang="en-US" altLang="ja-JP" dirty="0" smtClean="0"/>
                        <a:t>REST API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BLE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スマホ経由でアクセス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28092">
                <a:tc rowSpan="2"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mbed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イーサネットシールド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無線</a:t>
                      </a:r>
                      <a:r>
                        <a:rPr kumimoji="1" lang="en-US" altLang="ja-JP" dirty="0" smtClean="0"/>
                        <a:t>LAN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http</a:t>
                      </a:r>
                      <a:r>
                        <a:rPr kumimoji="1" lang="ja-JP" altLang="en-US" dirty="0" smtClean="0"/>
                        <a:t>クライアントで</a:t>
                      </a:r>
                      <a:r>
                        <a:rPr kumimoji="1" lang="en-US" altLang="ja-JP" dirty="0" smtClean="0"/>
                        <a:t>Node.js</a:t>
                      </a:r>
                      <a:r>
                        <a:rPr kumimoji="1" lang="ja-JP" altLang="en-US" dirty="0" smtClean="0"/>
                        <a:t>に繋ぐ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もしくは、</a:t>
                      </a:r>
                      <a:r>
                        <a:rPr kumimoji="1" lang="en-US" altLang="ja-JP" dirty="0" smtClean="0"/>
                        <a:t>REST API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BLE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スマホ経由でアクセス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557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資料一覧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Nifty Cloud Mobile Backend</a:t>
            </a:r>
            <a:r>
              <a:rPr lang="ja-JP" altLang="en-US" dirty="0" smtClean="0"/>
              <a:t>サイト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http://mb.cloud.nifty.com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Node.js</a:t>
            </a:r>
            <a:r>
              <a:rPr lang="ja-JP" altLang="en-US" dirty="0" smtClean="0"/>
              <a:t>を利用した参考例「さすけね」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www.slideshare.net/Hiroyuki_Ichikawa/nifty-cloud-mobile-backend-nodejs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ユーザー会もあるよ！皆さん、たくさん情報共有しましょう。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</a:t>
            </a:r>
            <a:r>
              <a:rPr lang="en-US" altLang="ja-JP" dirty="0" smtClean="0"/>
              <a:t>github.com/hiroyuki-ichikawa/NCMB_shinsyu/</a:t>
            </a:r>
            <a:r>
              <a:rPr lang="ja-JP" altLang="en-US" dirty="0"/>
              <a:t>ニフティクラウド</a:t>
            </a:r>
            <a:r>
              <a:rPr lang="en-US" altLang="ja-JP" dirty="0"/>
              <a:t>-mobile-backend</a:t>
            </a:r>
            <a:r>
              <a:rPr lang="ja-JP" altLang="en-US" dirty="0"/>
              <a:t>ユーザー会とは</a:t>
            </a:r>
            <a:r>
              <a:rPr lang="en-US" altLang="ja-JP" dirty="0"/>
              <a:t>.</a:t>
            </a:r>
            <a:r>
              <a:rPr lang="en-US" altLang="ja-JP" dirty="0" err="1"/>
              <a:t>pptx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131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本日のハンズオンの内容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Nifty Cloud mobile backend</a:t>
            </a:r>
            <a:r>
              <a:rPr lang="ja-JP" altLang="en-US" dirty="0"/>
              <a:t>を</a:t>
            </a:r>
            <a:r>
              <a:rPr kumimoji="1" lang="ja-JP" altLang="en-US" dirty="0" smtClean="0"/>
              <a:t>、便利・簡単に利用することで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ハッカソン作品の開発時間短縮、検討時間の確保を狙う！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lang="en-US" altLang="ja-JP" dirty="0"/>
          </a:p>
          <a:p>
            <a:r>
              <a:rPr kumimoji="1" lang="ja-JP" altLang="en-US" dirty="0" smtClean="0"/>
              <a:t>アジェンダ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Nifty </a:t>
            </a:r>
            <a:r>
              <a:rPr lang="en-US" altLang="ja-JP" dirty="0"/>
              <a:t>C</a:t>
            </a:r>
            <a:r>
              <a:rPr kumimoji="1" lang="en-US" altLang="ja-JP" dirty="0" smtClean="0"/>
              <a:t>loud mobile backend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何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特徴</a:t>
            </a:r>
            <a:r>
              <a:rPr lang="ja-JP" altLang="en-US" dirty="0" smtClean="0"/>
              <a:t>と機能の説明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今日</a:t>
            </a:r>
            <a:r>
              <a:rPr lang="ja-JP" altLang="en-US" dirty="0" smtClean="0"/>
              <a:t>の</a:t>
            </a:r>
            <a:r>
              <a:rPr lang="ja-JP" altLang="en-US" dirty="0"/>
              <a:t>ハンズオン</a:t>
            </a:r>
            <a:r>
              <a:rPr lang="ja-JP" altLang="en-US" dirty="0" smtClean="0"/>
              <a:t>の範囲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アカウント、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キーの説明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データストアへのデータインポート方法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Node.js</a:t>
            </a:r>
            <a:r>
              <a:rPr lang="ja-JP" altLang="en-US" dirty="0" smtClean="0"/>
              <a:t>を利用したデータの読み書き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IoT</a:t>
            </a:r>
            <a:r>
              <a:rPr lang="ja-JP" altLang="en-US" dirty="0" smtClean="0"/>
              <a:t>との連携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資料</a:t>
            </a:r>
            <a:r>
              <a:rPr kumimoji="1" lang="ja-JP" altLang="en-US" dirty="0"/>
              <a:t>一覧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参考資料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の一覧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r>
              <a:rPr lang="ja-JP" altLang="en-US" dirty="0" smtClean="0"/>
              <a:t>今日の資料とソースは、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にあります！</a:t>
            </a:r>
            <a:r>
              <a:rPr lang="en-US" altLang="ja-JP" dirty="0" smtClean="0"/>
              <a:t>https</a:t>
            </a:r>
            <a:r>
              <a:rPr lang="en-US" altLang="ja-JP" dirty="0"/>
              <a:t>://github.com/hiroyuki-ichikawa/NCMB_shinsyu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35407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Nifty Cloud mobile backend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自前サーバーを用意せずに、よく使うスマホ、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の機能を</a:t>
            </a:r>
            <a:r>
              <a:rPr lang="en-US" altLang="ja-JP" dirty="0" smtClean="0"/>
              <a:t>Nifty Cloud mobile backend</a:t>
            </a:r>
            <a:r>
              <a:rPr lang="ja-JP" altLang="en-US" dirty="0" smtClean="0"/>
              <a:t>で肩代わりできます。開発時間、サーバーコストの削減に威力を発揮します。</a:t>
            </a:r>
            <a:endParaRPr lang="en-US" altLang="ja-JP" dirty="0" smtClean="0"/>
          </a:p>
          <a:p>
            <a:r>
              <a:rPr lang="ja-JP" altLang="en-US" dirty="0" smtClean="0"/>
              <a:t>メイン機能は６種類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kumimoji="1" lang="en-US" altLang="ja-JP" dirty="0" err="1" smtClean="0"/>
              <a:t>SiOS</a:t>
            </a:r>
            <a:r>
              <a:rPr kumimoji="1" lang="en-US" altLang="ja-JP" dirty="0" smtClean="0"/>
              <a:t>/Android/</a:t>
            </a:r>
            <a:r>
              <a:rPr kumimoji="1" lang="en-US" altLang="ja-JP" dirty="0" err="1" smtClean="0"/>
              <a:t>Javascript</a:t>
            </a:r>
            <a:r>
              <a:rPr kumimoji="1" lang="en-US" altLang="ja-JP" dirty="0" smtClean="0"/>
              <a:t>/UNITY</a:t>
            </a:r>
            <a:r>
              <a:rPr lang="ja-JP" altLang="en-US" dirty="0" smtClean="0"/>
              <a:t>で利用できます。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は月に</a:t>
            </a:r>
            <a:r>
              <a:rPr kumimoji="1" lang="en-US" altLang="ja-JP" dirty="0" smtClean="0"/>
              <a:t>200</a:t>
            </a:r>
            <a:r>
              <a:rPr kumimoji="1" lang="ja-JP" altLang="en-US" dirty="0" smtClean="0"/>
              <a:t>万回使っても無料！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秒に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度センサーからデータ送信しても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月に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万回です。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でも十分耐えられます。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ストレージ</a:t>
            </a:r>
            <a:r>
              <a:rPr lang="ja-JP" altLang="en-US" dirty="0" smtClean="0"/>
              <a:t>もタップリ</a:t>
            </a:r>
            <a:r>
              <a:rPr lang="en-US" altLang="ja-JP" dirty="0" smtClean="0"/>
              <a:t>5G</a:t>
            </a:r>
            <a:r>
              <a:rPr lang="ja-JP" altLang="en-US" dirty="0" smtClean="0"/>
              <a:t>利用できます、テストデータもガンガン突っ込めます。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/>
              <a:t>今日</a:t>
            </a:r>
            <a:r>
              <a:rPr lang="ja-JP" altLang="en-US" dirty="0" smtClean="0"/>
              <a:t>は、この中から、データストア、緯度経度登録・検索を使って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サンプルを作成します。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568" y="2420888"/>
          <a:ext cx="8208912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2736304"/>
                <a:gridCol w="2736304"/>
              </a:tblGrid>
              <a:tr h="86409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①プッシュ通知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アプリにダッシュボード上からメッセージを通知！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②会員管理・認証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面倒なユーザー管理もメールだけでらくらく登録。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③</a:t>
                      </a:r>
                      <a:r>
                        <a:rPr kumimoji="1" lang="en-US" altLang="ja-JP" dirty="0" smtClean="0"/>
                        <a:t>SNS</a:t>
                      </a:r>
                      <a:r>
                        <a:rPr kumimoji="1" lang="ja-JP" altLang="en-US" dirty="0" smtClean="0"/>
                        <a:t>連携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600" dirty="0" err="1" smtClean="0"/>
                        <a:t>Twitter,Facebook,Google</a:t>
                      </a:r>
                      <a:r>
                        <a:rPr kumimoji="1" lang="en-US" altLang="ja-JP" sz="1600" dirty="0" smtClean="0"/>
                        <a:t>+</a:t>
                      </a:r>
                      <a:r>
                        <a:rPr kumimoji="1" lang="ja-JP" altLang="en-US" sz="1600" dirty="0" smtClean="0"/>
                        <a:t>のユーザー認証も可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④テータストア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600" dirty="0" smtClean="0"/>
                        <a:t>NoSQL</a:t>
                      </a:r>
                      <a:r>
                        <a:rPr kumimoji="1" lang="ja-JP" altLang="en-US" sz="1600" dirty="0" smtClean="0"/>
                        <a:t>形式の柔軟な</a:t>
                      </a:r>
                      <a:r>
                        <a:rPr kumimoji="1" lang="en-US" altLang="ja-JP" sz="1600" dirty="0" smtClean="0"/>
                        <a:t>DB</a:t>
                      </a:r>
                      <a:r>
                        <a:rPr kumimoji="1" lang="ja-JP" altLang="en-US" sz="1600" dirty="0" err="1" smtClean="0"/>
                        <a:t>。</a:t>
                      </a:r>
                      <a:r>
                        <a:rPr kumimoji="1" lang="en-US" altLang="ja-JP" sz="1600" dirty="0" err="1" smtClean="0"/>
                        <a:t>Json</a:t>
                      </a:r>
                      <a:r>
                        <a:rPr kumimoji="1" lang="en-US" altLang="ja-JP" sz="1600" dirty="0" smtClean="0"/>
                        <a:t>/csv/txt</a:t>
                      </a:r>
                      <a:r>
                        <a:rPr kumimoji="1" lang="ja-JP" altLang="en-US" sz="1600" dirty="0" smtClean="0"/>
                        <a:t>もインポート可。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⑤ファイルストア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静的ファイルのセーブ・ロードが可能。</a:t>
                      </a:r>
                      <a:r>
                        <a:rPr kumimoji="1" lang="en-US" altLang="ja-JP" sz="1600" dirty="0" smtClean="0"/>
                        <a:t>https</a:t>
                      </a:r>
                      <a:r>
                        <a:rPr kumimoji="1" lang="ja-JP" altLang="en-US" sz="1600" dirty="0" smtClean="0"/>
                        <a:t>でアクセスも可。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⑥緯度経度検索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en-US" altLang="ja-JP" sz="1600" dirty="0" smtClean="0"/>
                        <a:t>GPS</a:t>
                      </a:r>
                      <a:r>
                        <a:rPr kumimoji="1" lang="ja-JP" altLang="en-US" sz="1600" dirty="0" smtClean="0"/>
                        <a:t>機能などを利用した位置情報を保存・管理。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8897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の</a:t>
            </a:r>
            <a:r>
              <a:rPr lang="ja-JP" altLang="en-US" dirty="0"/>
              <a:t>ハンズオン</a:t>
            </a:r>
            <a:r>
              <a:rPr lang="ja-JP" altLang="en-US" dirty="0" smtClean="0"/>
              <a:t>の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今日のハンズオンでは、信州観光ハッカソンでは、観光と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をテーマとしているため、緯度経度の利用、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からの利用法を対象とします。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具体的には、データストアへデータのインポート、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からの書き込み、読み込みをします。流れとしては下記</a:t>
            </a:r>
            <a:r>
              <a:rPr lang="ja-JP" altLang="en-US" dirty="0"/>
              <a:t>５</a:t>
            </a:r>
            <a:r>
              <a:rPr lang="ja-JP" altLang="en-US" dirty="0" smtClean="0"/>
              <a:t>ステップで進めます。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の機能は、ドキュメントサイトで確認してみてください。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それでも、分からない場合は、ハッカソン中は市川を捕まえてください。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http://mb.cloud.nifty.com/doc/current/</a:t>
            </a:r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29969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49815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①アカウント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まずは、ログイン画面から新規アカウントを作成しましょう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下記のサイトから、「</a:t>
            </a:r>
            <a:r>
              <a:rPr lang="en-US" altLang="ja-JP" dirty="0" smtClean="0"/>
              <a:t>@nifty</a:t>
            </a:r>
            <a:r>
              <a:rPr lang="ja-JP" altLang="en-US" dirty="0" smtClean="0"/>
              <a:t>会員</a:t>
            </a:r>
            <a:r>
              <a:rPr lang="en-US" altLang="ja-JP" dirty="0" smtClean="0"/>
              <a:t>	</a:t>
            </a:r>
            <a:r>
              <a:rPr lang="ja-JP" altLang="en-US" dirty="0" smtClean="0"/>
              <a:t>に新規登録する（無料）」を選び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アカウントを作成しましょう。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https://sso.nifty.com/pub/login.cgi?service=ncmb&amp;back=https%3a%2f%2fconsole.mb.cloud.nifty.com%2f&amp;am=1.2.0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10973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lang="ja-JP" altLang="en-US" dirty="0" smtClean="0"/>
              <a:t>アプリ登録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ja-JP" altLang="en-US" dirty="0"/>
              <a:t>登録</a:t>
            </a:r>
            <a:r>
              <a:rPr lang="ja-JP" altLang="en-US" dirty="0" smtClean="0"/>
              <a:t>をしないと、プログラムで指定する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キーが得られません。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ログイン</a:t>
            </a:r>
            <a:r>
              <a:rPr lang="ja-JP" altLang="en-US" dirty="0"/>
              <a:t>後</a:t>
            </a:r>
            <a:r>
              <a:rPr lang="ja-JP" altLang="en-US" dirty="0" smtClean="0"/>
              <a:t>の</a:t>
            </a:r>
            <a:r>
              <a:rPr lang="ja-JP" altLang="en-US" dirty="0"/>
              <a:t>ダッシュボード</a:t>
            </a:r>
            <a:r>
              <a:rPr lang="ja-JP" altLang="en-US" dirty="0" smtClean="0"/>
              <a:t>の</a:t>
            </a:r>
            <a:r>
              <a:rPr lang="ja-JP" altLang="en-US" dirty="0"/>
              <a:t>画面</a:t>
            </a:r>
            <a:r>
              <a:rPr lang="ja-JP" altLang="en-US" dirty="0" smtClean="0"/>
              <a:t>から、下記手順でアプリ登録してください。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 smtClean="0"/>
              <a:t>アプリ設定を選択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 smtClean="0"/>
              <a:t>＋新しいアプリを選び、アプリ名を入力する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（サンプルなので好きな名前をいれてしまいましょう）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/>
              <a:t>アプリ</a:t>
            </a:r>
            <a:r>
              <a:rPr lang="ja-JP" altLang="en-US" dirty="0" smtClean="0"/>
              <a:t>ができると、アプリ設定：基本の箇所に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キーが表示されます。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API</a:t>
            </a:r>
            <a:r>
              <a:rPr lang="ja-JP" altLang="en-US" dirty="0" smtClean="0"/>
              <a:t>キーは、ソースコードの中で利用しますので、その際確認してください。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9352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③データストアへインポート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データストアは、</a:t>
            </a:r>
            <a:r>
              <a:rPr lang="en-US" altLang="ja-JP" dirty="0" smtClean="0"/>
              <a:t>NoSQL</a:t>
            </a:r>
            <a:r>
              <a:rPr lang="ja-JP" altLang="en-US" dirty="0" smtClean="0"/>
              <a:t>形式の柔軟な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です。途中で、カラムを増やすこともできます。</a:t>
            </a:r>
            <a:endParaRPr lang="en-US" altLang="ja-JP" dirty="0"/>
          </a:p>
          <a:p>
            <a:r>
              <a:rPr lang="ja-JP" altLang="en-US" dirty="0" smtClean="0"/>
              <a:t>１レコードずつ登録することも出来ますが、今回はファイルからインポートする方法を試します。</a:t>
            </a:r>
            <a:endParaRPr lang="en-US" altLang="ja-JP" dirty="0" smtClean="0"/>
          </a:p>
          <a:p>
            <a:r>
              <a:rPr lang="ja-JP" altLang="en-US" dirty="0"/>
              <a:t>ファイル</a:t>
            </a:r>
            <a:r>
              <a:rPr lang="ja-JP" altLang="en-US" dirty="0" smtClean="0"/>
              <a:t>の</a:t>
            </a:r>
            <a:r>
              <a:rPr lang="ja-JP" altLang="en-US" dirty="0"/>
              <a:t>インポート</a:t>
            </a:r>
            <a:r>
              <a:rPr lang="ja-JP" altLang="en-US" dirty="0" smtClean="0"/>
              <a:t>は、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/csv/txt</a:t>
            </a:r>
            <a:r>
              <a:rPr lang="ja-JP" altLang="en-US" dirty="0" smtClean="0"/>
              <a:t>の３種類に対応しています。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緯度経度</a:t>
            </a:r>
            <a:r>
              <a:rPr lang="ja-JP" altLang="en-US" dirty="0"/>
              <a:t>情報</a:t>
            </a:r>
            <a:r>
              <a:rPr lang="ja-JP" altLang="en-US" dirty="0" smtClean="0"/>
              <a:t>の入った、</a:t>
            </a:r>
            <a:r>
              <a:rPr lang="en-US" altLang="ja-JP" dirty="0" err="1" smtClean="0"/>
              <a:t>json</a:t>
            </a:r>
            <a:r>
              <a:rPr lang="ja-JP" altLang="en-US" dirty="0" smtClean="0"/>
              <a:t>ファイルを取り込んで見ましょう。</a:t>
            </a:r>
            <a:endParaRPr lang="en-US" altLang="ja-JP" dirty="0" smtClean="0"/>
          </a:p>
          <a:p>
            <a:r>
              <a:rPr lang="ja-JP" altLang="en-US" dirty="0" smtClean="0"/>
              <a:t>まずは、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にある、</a:t>
            </a:r>
            <a:r>
              <a:rPr lang="en-US" altLang="ja-JP" dirty="0" err="1" smtClean="0"/>
              <a:t>sample.json</a:t>
            </a:r>
            <a:r>
              <a:rPr lang="ja-JP" altLang="en-US" dirty="0" smtClean="0"/>
              <a:t>を下記手順で登録しましょう。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/>
              <a:t>ダッシュボード</a:t>
            </a:r>
            <a:r>
              <a:rPr lang="ja-JP" altLang="en-US" dirty="0" smtClean="0"/>
              <a:t>からデータストアを選択します。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en-US" altLang="ja-JP" dirty="0" smtClean="0"/>
              <a:t>+</a:t>
            </a:r>
            <a:r>
              <a:rPr lang="ja-JP" altLang="en-US" dirty="0" smtClean="0"/>
              <a:t>作成（緑色）からインポートを選択し、</a:t>
            </a:r>
            <a:r>
              <a:rPr lang="en-US" altLang="ja-JP" dirty="0" err="1" smtClean="0"/>
              <a:t>sample.json</a:t>
            </a:r>
            <a:r>
              <a:rPr lang="ja-JP" altLang="en-US" dirty="0" smtClean="0"/>
              <a:t>を選んでください。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 smtClean="0"/>
              <a:t>善光寺と信州大学が登録されれば、成功です。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/>
              <a:t>下</a:t>
            </a:r>
            <a:r>
              <a:rPr lang="ja-JP" altLang="en-US" dirty="0" smtClean="0"/>
              <a:t>にある絞込みで、</a:t>
            </a:r>
            <a:r>
              <a:rPr lang="en-US" altLang="ja-JP" dirty="0" smtClean="0"/>
              <a:t>geo</a:t>
            </a:r>
            <a:r>
              <a:rPr lang="ja-JP" altLang="en-US" dirty="0" smtClean="0"/>
              <a:t>が</a:t>
            </a:r>
            <a:r>
              <a:rPr lang="en-US" altLang="ja-JP" dirty="0" smtClean="0"/>
              <a:t>36.2502824,137.9763241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緯度経度、と位置が近い、</a:t>
            </a:r>
            <a:r>
              <a:rPr lang="en-US" altLang="ja-JP" dirty="0" smtClean="0"/>
              <a:t>5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キロメートル以内　で１件に絞り込めるか確認しましょう。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74155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Node.js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読み書き（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から読み書きの確認をするため、ここでは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を利用します。サンプルコードは、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>sample.js</a:t>
            </a:r>
            <a:r>
              <a:rPr lang="ja-JP" altLang="en-US" dirty="0" smtClean="0"/>
              <a:t>になります。</a:t>
            </a:r>
            <a:endParaRPr lang="en-US" altLang="ja-JP" dirty="0" smtClean="0"/>
          </a:p>
          <a:p>
            <a:r>
              <a:rPr lang="en-US" altLang="ja-JP" dirty="0" smtClean="0"/>
              <a:t>Node.js</a:t>
            </a:r>
            <a:r>
              <a:rPr lang="ja-JP" altLang="en-US" dirty="0" smtClean="0"/>
              <a:t>で利用するためには、</a:t>
            </a:r>
            <a:r>
              <a:rPr lang="en-US" altLang="ja-JP" dirty="0" err="1" smtClean="0"/>
              <a:t>npm</a:t>
            </a:r>
            <a:r>
              <a:rPr lang="en-US" altLang="ja-JP" dirty="0" smtClean="0"/>
              <a:t> install –S </a:t>
            </a:r>
            <a:r>
              <a:rPr lang="en-US" altLang="ja-JP" dirty="0" err="1" smtClean="0"/>
              <a:t>ncmb</a:t>
            </a:r>
            <a:r>
              <a:rPr lang="ja-JP" altLang="en-US" dirty="0" smtClean="0"/>
              <a:t>でライブラリを取り込む必要があります。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mb.cloud.nifty.com/doc/current/introduction/quickstart_javascript.html</a:t>
            </a:r>
            <a:endParaRPr lang="en-US" altLang="ja-JP" dirty="0" smtClean="0"/>
          </a:p>
          <a:p>
            <a:r>
              <a:rPr lang="ja-JP" altLang="en-US" dirty="0" smtClean="0"/>
              <a:t>今回のサンプルコードは、</a:t>
            </a:r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url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querystring</a:t>
            </a:r>
            <a:r>
              <a:rPr lang="ja-JP" altLang="en-US" dirty="0" smtClean="0"/>
              <a:t>も使っています。これらも、</a:t>
            </a:r>
            <a:r>
              <a:rPr lang="en-US" altLang="ja-JP" dirty="0" err="1" smtClean="0"/>
              <a:t>npm</a:t>
            </a:r>
            <a:r>
              <a:rPr lang="ja-JP" altLang="en-US" dirty="0" smtClean="0"/>
              <a:t>で事前に取り込みましょう。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サーバーとして利用しない場合は、これらのライブラリは必要ありません。</a:t>
            </a:r>
            <a:endParaRPr lang="en-US" altLang="ja-JP" dirty="0" smtClean="0"/>
          </a:p>
          <a:p>
            <a:r>
              <a:rPr lang="ja-JP" altLang="en-US" dirty="0" smtClean="0"/>
              <a:t>ソースコード</a:t>
            </a:r>
            <a:r>
              <a:rPr lang="ja-JP" altLang="en-US" dirty="0"/>
              <a:t>内</a:t>
            </a:r>
            <a:r>
              <a:rPr lang="ja-JP" altLang="en-US" dirty="0" smtClean="0"/>
              <a:t>の、アプリケーションキー、クライアントキーに</a:t>
            </a:r>
            <a:r>
              <a:rPr lang="ja-JP" altLang="en-US" dirty="0"/>
              <a:t>自分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キーを書き込みましょう。また、</a:t>
            </a:r>
            <a:r>
              <a:rPr lang="en-US" altLang="ja-JP" dirty="0" smtClean="0"/>
              <a:t>17</a:t>
            </a:r>
            <a:r>
              <a:rPr lang="ja-JP" altLang="en-US" dirty="0" smtClean="0"/>
              <a:t>行目のテーブル名は、データストアに登録した名前を利用してください。</a:t>
            </a:r>
            <a:endParaRPr lang="en-US" altLang="ja-JP" dirty="0"/>
          </a:p>
          <a:p>
            <a:r>
              <a:rPr lang="ja-JP" altLang="en-US" dirty="0" smtClean="0"/>
              <a:t>コマンドラインから、</a:t>
            </a:r>
            <a:r>
              <a:rPr lang="en-US" altLang="ja-JP" dirty="0" smtClean="0"/>
              <a:t>“node sample.js”</a:t>
            </a:r>
            <a:r>
              <a:rPr lang="ja-JP" altLang="en-US" dirty="0" smtClean="0"/>
              <a:t>が起動します。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8366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Node.js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読み書き（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ローカル</a:t>
            </a:r>
            <a:r>
              <a:rPr lang="ja-JP" altLang="en-US" dirty="0"/>
              <a:t>環境</a:t>
            </a:r>
            <a:r>
              <a:rPr lang="ja-JP" altLang="en-US" dirty="0" smtClean="0"/>
              <a:t>で立ち上げている場合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下記の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をブラウザから入力すると、善光寺の情報が表示されます。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hlinkClick r:id="rId2"/>
              </a:rPr>
              <a:t>http://localhost:3000/search</a:t>
            </a:r>
            <a:endParaRPr lang="en-US" altLang="ja-JP" dirty="0" smtClean="0"/>
          </a:p>
          <a:p>
            <a:pPr lvl="1"/>
            <a:r>
              <a:rPr lang="ja-JP" altLang="en-US" dirty="0"/>
              <a:t>下記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をブラウザから入力すると、信州大学工学部が登録されます。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ダッシュボードから確認してください。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http://localhost:3000/add?lat=36.6296225&amp;long=138.1816461&amp;name=</a:t>
            </a:r>
            <a:r>
              <a:rPr lang="ja-JP" altLang="en-US" dirty="0"/>
              <a:t>信州大学工</a:t>
            </a:r>
            <a:r>
              <a:rPr lang="ja-JP" altLang="en-US" dirty="0" smtClean="0"/>
              <a:t>学部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 smtClean="0"/>
              <a:t>WebView</a:t>
            </a:r>
            <a:r>
              <a:rPr lang="ja-JP" altLang="en-US" dirty="0" smtClean="0"/>
              <a:t>のアプリでも、</a:t>
            </a:r>
            <a:r>
              <a:rPr lang="en-US" altLang="ja-JP" dirty="0" smtClean="0"/>
              <a:t>NCMB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javascript</a:t>
            </a:r>
            <a:r>
              <a:rPr lang="ja-JP" altLang="en-US" dirty="0" smtClean="0"/>
              <a:t>部分はほぼ同じものが使えます。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部分を外して確かめてみてください。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  <a:endParaRPr kumimoji="0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37693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_PowerPoint_Template_bobsleigh">
  <a:themeElements>
    <a:clrScheme name="05_PowerPoint_Template_bobsleig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5_PowerPoint_Template_bobsleigh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05_PowerPoint_Template_bobsleig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PowerPoint_Template_bobsleig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2" id="{E237D9D5-A23D-4967-9CCB-69EE5F5414FB}" vid="{E8803A65-B16A-459A-894B-4674118C49B9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05_PowerPoint_Template_bobsleigh</Template>
  <TotalTime>1484</TotalTime>
  <Words>546</Words>
  <Application>Microsoft Office PowerPoint</Application>
  <PresentationFormat>画面に合わせる (4:3)</PresentationFormat>
  <Paragraphs>158</Paragraphs>
  <Slides>11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  <vt:variant>
        <vt:lpstr>目的別スライド ショー</vt:lpstr>
      </vt:variant>
      <vt:variant>
        <vt:i4>1</vt:i4>
      </vt:variant>
    </vt:vector>
  </HeadingPairs>
  <TitlesOfParts>
    <vt:vector size="19" baseType="lpstr">
      <vt:lpstr>ＭＳ Ｐゴシック</vt:lpstr>
      <vt:lpstr>ＭＳ Ｐ明朝</vt:lpstr>
      <vt:lpstr>Arial</vt:lpstr>
      <vt:lpstr>Times New Roman</vt:lpstr>
      <vt:lpstr>Trebuchet MS</vt:lpstr>
      <vt:lpstr>Wingdings</vt:lpstr>
      <vt:lpstr>05_PowerPoint_Template_bobsleigh</vt:lpstr>
      <vt:lpstr>NiftyCloudMobileBackend ハンズオン in 信州観光ハッカソン</vt:lpstr>
      <vt:lpstr>本日のハンズオンの内容</vt:lpstr>
      <vt:lpstr>Nifty Cloud mobile backendって何？</vt:lpstr>
      <vt:lpstr>今日のハンズオンの範囲</vt:lpstr>
      <vt:lpstr>①アカウント作成</vt:lpstr>
      <vt:lpstr>②アプリ登録</vt:lpstr>
      <vt:lpstr>③データストアへインポート</vt:lpstr>
      <vt:lpstr>④Node.jsでの読み書き（1/2）</vt:lpstr>
      <vt:lpstr>④Node.jsでの読み書き（2/2）</vt:lpstr>
      <vt:lpstr>⑤IoTで利用する場合</vt:lpstr>
      <vt:lpstr>資料一覧</vt:lpstr>
      <vt:lpstr>Customer Presentation</vt:lpstr>
    </vt:vector>
  </TitlesOfParts>
  <Manager/>
  <Company>ケンブリッジ・テクノロジー・パートナーズ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1.タイトルあ</dc:title>
  <dc:subject>【プロジェクト名】</dc:subject>
  <dc:creator/>
  <cp:lastModifiedBy>hichikawa8</cp:lastModifiedBy>
  <cp:revision>152</cp:revision>
  <cp:lastPrinted>2014-08-28T09:23:43Z</cp:lastPrinted>
  <dcterms:created xsi:type="dcterms:W3CDTF">2014-08-28T08:08:07Z</dcterms:created>
  <dcterms:modified xsi:type="dcterms:W3CDTF">2015-11-30T14:27:54Z</dcterms:modified>
</cp:coreProperties>
</file>