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9" r:id="rId5"/>
    <p:sldId id="260" r:id="rId6"/>
    <p:sldId id="261" r:id="rId7"/>
    <p:sldId id="262" r:id="rId8"/>
    <p:sldId id="263" r:id="rId9"/>
    <p:sldId id="264" r:id="rId10"/>
    <p:sldId id="265" r:id="rId11"/>
    <p:sldId id="268" r:id="rId12"/>
    <p:sldId id="269" r:id="rId13"/>
    <p:sldId id="266" r:id="rId14"/>
    <p:sldId id="267"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15"/>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裕幸 宮内" userId="01d4b8c442cb4aa3" providerId="LiveId" clId="{F5764F95-C4C9-1B4F-93B1-D9CD22B43D1F}"/>
    <pc:docChg chg="modSld">
      <pc:chgData name="裕幸 宮内" userId="01d4b8c442cb4aa3" providerId="LiveId" clId="{F5764F95-C4C9-1B4F-93B1-D9CD22B43D1F}" dt="2021-12-31T06:32:49.990" v="2" actId="20577"/>
      <pc:docMkLst>
        <pc:docMk/>
      </pc:docMkLst>
      <pc:sldChg chg="modSp mod">
        <pc:chgData name="裕幸 宮内" userId="01d4b8c442cb4aa3" providerId="LiveId" clId="{F5764F95-C4C9-1B4F-93B1-D9CD22B43D1F}" dt="2021-12-31T06:32:49.990" v="2" actId="20577"/>
        <pc:sldMkLst>
          <pc:docMk/>
          <pc:sldMk cId="1443380072" sldId="257"/>
        </pc:sldMkLst>
        <pc:spChg chg="mod">
          <ac:chgData name="裕幸 宮内" userId="01d4b8c442cb4aa3" providerId="LiveId" clId="{F5764F95-C4C9-1B4F-93B1-D9CD22B43D1F}" dt="2021-12-31T06:32:49.990" v="2" actId="20577"/>
          <ac:spMkLst>
            <pc:docMk/>
            <pc:sldMk cId="1443380072" sldId="257"/>
            <ac:spMk id="2" creationId="{5F36B164-CDEA-F141-A7E7-44B64B342C00}"/>
          </ac:spMkLst>
        </pc:spChg>
        <pc:spChg chg="mod">
          <ac:chgData name="裕幸 宮内" userId="01d4b8c442cb4aa3" providerId="LiveId" clId="{F5764F95-C4C9-1B4F-93B1-D9CD22B43D1F}" dt="2021-12-31T06:27:22.324" v="1" actId="20577"/>
          <ac:spMkLst>
            <pc:docMk/>
            <pc:sldMk cId="1443380072" sldId="257"/>
            <ac:spMk id="3" creationId="{A9CEC365-830D-9840-9410-794833FD61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12/31/21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12/31/21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343BE-F81E-1849-8ED2-CE60443872A4}"/>
              </a:ext>
            </a:extLst>
          </p:cNvPr>
          <p:cNvSpPr>
            <a:spLocks noGrp="1"/>
          </p:cNvSpPr>
          <p:nvPr>
            <p:ph type="ctrTitle"/>
          </p:nvPr>
        </p:nvSpPr>
        <p:spPr/>
        <p:txBody>
          <a:bodyPr/>
          <a:lstStyle/>
          <a:p>
            <a:r>
              <a:rPr kumimoji="1" lang="en-US" altLang="ja-JP" dirty="0" err="1"/>
              <a:t>Printful</a:t>
            </a:r>
            <a:r>
              <a:rPr lang="en-US" altLang="ja-JP" dirty="0"/>
              <a:t> </a:t>
            </a:r>
            <a:r>
              <a:rPr lang="ja-JP" altLang="en-US"/>
              <a:t>設定手順書</a:t>
            </a:r>
            <a:br>
              <a:rPr lang="en-US" altLang="ja-JP" dirty="0"/>
            </a:br>
            <a:r>
              <a:rPr lang="ja-JP" altLang="en-US"/>
              <a:t>メンズ長袖</a:t>
            </a:r>
            <a:r>
              <a:rPr lang="en-US" altLang="ja-JP" dirty="0"/>
              <a:t>T</a:t>
            </a:r>
            <a:r>
              <a:rPr lang="ja-JP" altLang="en-US"/>
              <a:t>シャツ編</a:t>
            </a:r>
            <a:endParaRPr kumimoji="1" lang="ja-JP" altLang="en-US"/>
          </a:p>
        </p:txBody>
      </p:sp>
      <p:sp>
        <p:nvSpPr>
          <p:cNvPr id="3" name="字幕 2">
            <a:extLst>
              <a:ext uri="{FF2B5EF4-FFF2-40B4-BE49-F238E27FC236}">
                <a16:creationId xmlns:a16="http://schemas.microsoft.com/office/drawing/2014/main" id="{0705082B-ED82-7F4C-9E5C-A3FEDC8756FD}"/>
              </a:ext>
            </a:extLst>
          </p:cNvPr>
          <p:cNvSpPr>
            <a:spLocks noGrp="1"/>
          </p:cNvSpPr>
          <p:nvPr>
            <p:ph type="subTitle" idx="1"/>
          </p:nvPr>
        </p:nvSpPr>
        <p:spPr/>
        <p:txBody>
          <a:bodyPr/>
          <a:lstStyle/>
          <a:p>
            <a:r>
              <a:rPr kumimoji="1" lang="en-US" altLang="ja-JP" dirty="0" err="1"/>
              <a:t>Printfur</a:t>
            </a:r>
            <a:r>
              <a:rPr kumimoji="1" lang="ja-JP" altLang="en-US"/>
              <a:t>に関する各種設定の手順をこちらにまとめます。</a:t>
            </a:r>
          </a:p>
        </p:txBody>
      </p:sp>
    </p:spTree>
    <p:extLst>
      <p:ext uri="{BB962C8B-B14F-4D97-AF65-F5344CB8AC3E}">
        <p14:creationId xmlns:p14="http://schemas.microsoft.com/office/powerpoint/2010/main" val="107273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説明言語の選択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「説明言語の選択」の下のプルダウンエリアをクリックするすると言語の一覧が表示されるので「日本語</a:t>
            </a:r>
            <a:r>
              <a:rPr lang="en-US" altLang="ja-JP" dirty="0"/>
              <a:t>(JP)</a:t>
            </a:r>
            <a:r>
              <a:rPr lang="ja-JP" altLang="en-US"/>
              <a:t>」を選択する</a:t>
            </a:r>
            <a:endParaRPr lang="en-US" altLang="ja-JP" dirty="0"/>
          </a:p>
          <a:p>
            <a:r>
              <a:rPr kumimoji="1" lang="ja-JP" altLang="en-US"/>
              <a:t>選択すると最初は英語表記だったものが上記画像のように、すべて日本語表記に変わる。</a:t>
            </a:r>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3008C30-1CC7-2747-8C3B-A95E11633F8B}"/>
              </a:ext>
            </a:extLst>
          </p:cNvPr>
          <p:cNvPicPr>
            <a:picLocks noChangeAspect="1"/>
          </p:cNvPicPr>
          <p:nvPr/>
        </p:nvPicPr>
        <p:blipFill>
          <a:blip r:embed="rId2"/>
          <a:stretch>
            <a:fillRect/>
          </a:stretch>
        </p:blipFill>
        <p:spPr>
          <a:xfrm>
            <a:off x="677334" y="271422"/>
            <a:ext cx="8215313" cy="4529178"/>
          </a:xfrm>
          <a:prstGeom prst="rect">
            <a:avLst/>
          </a:prstGeom>
        </p:spPr>
      </p:pic>
    </p:spTree>
    <p:extLst>
      <p:ext uri="{BB962C8B-B14F-4D97-AF65-F5344CB8AC3E}">
        <p14:creationId xmlns:p14="http://schemas.microsoft.com/office/powerpoint/2010/main" val="428379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商品タイトルの変更</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normAutofit/>
          </a:bodyPr>
          <a:lstStyle/>
          <a:p>
            <a:r>
              <a:rPr lang="ja-JP" altLang="en-US"/>
              <a:t>商品タイトルを変更したい場合は「ゆめちゃん </a:t>
            </a:r>
            <a:r>
              <a:rPr lang="en" altLang="ja-JP" dirty="0"/>
              <a:t>Pomeranian </a:t>
            </a:r>
            <a:r>
              <a:rPr lang="ja-JP" altLang="en-US"/>
              <a:t>メンズ長袖</a:t>
            </a:r>
            <a:r>
              <a:rPr lang="en" altLang="ja-JP" dirty="0"/>
              <a:t>T</a:t>
            </a:r>
            <a:r>
              <a:rPr lang="ja-JP" altLang="en-US"/>
              <a:t>シャツ」のように商品タイトルのテキストエリアに変更したいタイトルを入力する</a:t>
            </a:r>
            <a:endParaRPr kumimoji="1" lang="ja-JP" altLang="en-US"/>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3008C30-1CC7-2747-8C3B-A95E11633F8B}"/>
              </a:ext>
            </a:extLst>
          </p:cNvPr>
          <p:cNvPicPr>
            <a:picLocks noChangeAspect="1"/>
          </p:cNvPicPr>
          <p:nvPr/>
        </p:nvPicPr>
        <p:blipFill>
          <a:blip r:embed="rId2"/>
          <a:stretch>
            <a:fillRect/>
          </a:stretch>
        </p:blipFill>
        <p:spPr>
          <a:xfrm>
            <a:off x="677334" y="271422"/>
            <a:ext cx="8215313" cy="4529178"/>
          </a:xfrm>
          <a:prstGeom prst="rect">
            <a:avLst/>
          </a:prstGeom>
        </p:spPr>
      </p:pic>
    </p:spTree>
    <p:extLst>
      <p:ext uri="{BB962C8B-B14F-4D97-AF65-F5344CB8AC3E}">
        <p14:creationId xmlns:p14="http://schemas.microsoft.com/office/powerpoint/2010/main" val="203239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説明の変更</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normAutofit/>
          </a:bodyPr>
          <a:lstStyle/>
          <a:p>
            <a:r>
              <a:rPr lang="ja-JP" altLang="en-US"/>
              <a:t>説明を変更したい場合は変更したい内容をテキストエリアに変更したい内容を入力する</a:t>
            </a:r>
            <a:endParaRPr kumimoji="1" lang="ja-JP" altLang="en-US"/>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3008C30-1CC7-2747-8C3B-A95E11633F8B}"/>
              </a:ext>
            </a:extLst>
          </p:cNvPr>
          <p:cNvPicPr>
            <a:picLocks noChangeAspect="1"/>
          </p:cNvPicPr>
          <p:nvPr/>
        </p:nvPicPr>
        <p:blipFill>
          <a:blip r:embed="rId2"/>
          <a:stretch>
            <a:fillRect/>
          </a:stretch>
        </p:blipFill>
        <p:spPr>
          <a:xfrm>
            <a:off x="677334" y="271422"/>
            <a:ext cx="8215313" cy="4529178"/>
          </a:xfrm>
          <a:prstGeom prst="rect">
            <a:avLst/>
          </a:prstGeom>
        </p:spPr>
      </p:pic>
    </p:spTree>
    <p:extLst>
      <p:ext uri="{BB962C8B-B14F-4D97-AF65-F5344CB8AC3E}">
        <p14:creationId xmlns:p14="http://schemas.microsoft.com/office/powerpoint/2010/main" val="66107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サイズガイドの選択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normAutofit/>
          </a:bodyPr>
          <a:lstStyle/>
          <a:p>
            <a:r>
              <a:rPr lang="ja-JP" altLang="en-US"/>
              <a:t>サイズガイド部分は「サイズガイドを商品説明文に追加」を選択する</a:t>
            </a:r>
            <a:endParaRPr lang="en-US" altLang="ja-JP" dirty="0"/>
          </a:p>
          <a:p>
            <a:r>
              <a:rPr kumimoji="1" lang="ja-JP" altLang="en-US"/>
              <a:t>サイズガイドの長さ単位を選択部分はメートル法を選択する（日本向け販売だから。。）</a:t>
            </a:r>
          </a:p>
        </p:txBody>
      </p:sp>
      <p:pic>
        <p:nvPicPr>
          <p:cNvPr id="5" name="図 4" descr="テーブル&#10;&#10;自動的に生成された説明">
            <a:extLst>
              <a:ext uri="{FF2B5EF4-FFF2-40B4-BE49-F238E27FC236}">
                <a16:creationId xmlns:a16="http://schemas.microsoft.com/office/drawing/2014/main" id="{102C218A-626F-464C-B478-200FD6A9FE59}"/>
              </a:ext>
            </a:extLst>
          </p:cNvPr>
          <p:cNvPicPr>
            <a:picLocks noChangeAspect="1"/>
          </p:cNvPicPr>
          <p:nvPr/>
        </p:nvPicPr>
        <p:blipFill>
          <a:blip r:embed="rId2"/>
          <a:stretch>
            <a:fillRect/>
          </a:stretch>
        </p:blipFill>
        <p:spPr>
          <a:xfrm>
            <a:off x="677334" y="322262"/>
            <a:ext cx="7852304" cy="4490191"/>
          </a:xfrm>
          <a:prstGeom prst="rect">
            <a:avLst/>
          </a:prstGeom>
        </p:spPr>
      </p:pic>
    </p:spTree>
    <p:extLst>
      <p:ext uri="{BB962C8B-B14F-4D97-AF65-F5344CB8AC3E}">
        <p14:creationId xmlns:p14="http://schemas.microsoft.com/office/powerpoint/2010/main" val="89430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その他詳細の選択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タグ部分は</a:t>
            </a:r>
            <a:r>
              <a:rPr lang="en-US" altLang="ja-JP" dirty="0"/>
              <a:t>Shopify</a:t>
            </a:r>
            <a:r>
              <a:rPr lang="ja-JP" altLang="en-US"/>
              <a:t>側で設定するので選択しないでおく</a:t>
            </a:r>
            <a:endParaRPr lang="en-US" altLang="ja-JP" dirty="0"/>
          </a:p>
          <a:p>
            <a:r>
              <a:rPr kumimoji="1" lang="ja-JP" altLang="en-US"/>
              <a:t>商品の可視性部分は「商品を公開する」部分を選択する　</a:t>
            </a:r>
            <a:r>
              <a:rPr kumimoji="1" lang="en-US" altLang="ja-JP" dirty="0"/>
              <a:t>※</a:t>
            </a:r>
            <a:r>
              <a:rPr kumimoji="1" lang="ja-JP" altLang="en-US"/>
              <a:t>即時公開したくない場合はこちらの選択を外す</a:t>
            </a:r>
            <a:endParaRPr kumimoji="1" lang="en-US" altLang="ja-JP" dirty="0"/>
          </a:p>
          <a:p>
            <a:r>
              <a:rPr lang="ja-JP" altLang="en-US"/>
              <a:t>商品の種類：コレクション部分は</a:t>
            </a:r>
            <a:r>
              <a:rPr lang="en-US" altLang="ja-JP" dirty="0"/>
              <a:t>Shopify</a:t>
            </a:r>
            <a:r>
              <a:rPr lang="ja-JP" altLang="en-US"/>
              <a:t>側で自身で予め用意している該当するコレクションを選択・入力する</a:t>
            </a:r>
            <a:endParaRPr lang="en-US" altLang="ja-JP" dirty="0"/>
          </a:p>
          <a:p>
            <a:r>
              <a:rPr kumimoji="1" lang="ja-JP" altLang="en-US"/>
              <a:t>商品を送料無料で表示するは</a:t>
            </a:r>
            <a:r>
              <a:rPr kumimoji="1" lang="en-US" altLang="ja-JP" dirty="0"/>
              <a:t>Shopify</a:t>
            </a:r>
            <a:r>
              <a:rPr kumimoji="1" lang="ja-JP" altLang="en-US"/>
              <a:t>側で送料を無料にしたくない場合は選択しないでおく</a:t>
            </a:r>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BCD48ACC-38B0-4740-B065-947EF0FB098E}"/>
              </a:ext>
            </a:extLst>
          </p:cNvPr>
          <p:cNvPicPr>
            <a:picLocks noChangeAspect="1"/>
          </p:cNvPicPr>
          <p:nvPr/>
        </p:nvPicPr>
        <p:blipFill>
          <a:blip r:embed="rId2"/>
          <a:stretch>
            <a:fillRect/>
          </a:stretch>
        </p:blipFill>
        <p:spPr>
          <a:xfrm>
            <a:off x="677334" y="274637"/>
            <a:ext cx="7008264" cy="4525963"/>
          </a:xfrm>
          <a:prstGeom prst="rect">
            <a:avLst/>
          </a:prstGeom>
        </p:spPr>
      </p:pic>
    </p:spTree>
    <p:extLst>
      <p:ext uri="{BB962C8B-B14F-4D97-AF65-F5344CB8AC3E}">
        <p14:creationId xmlns:p14="http://schemas.microsoft.com/office/powerpoint/2010/main" val="401772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価格設定へ進む</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左下にある赤いボタン、「価格設定に進む」をクリックする</a:t>
            </a:r>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5DC03FBB-1E24-6D48-84DE-67D2099A8D8E}"/>
              </a:ext>
            </a:extLst>
          </p:cNvPr>
          <p:cNvPicPr>
            <a:picLocks noChangeAspect="1"/>
          </p:cNvPicPr>
          <p:nvPr/>
        </p:nvPicPr>
        <p:blipFill>
          <a:blip r:embed="rId2"/>
          <a:stretch>
            <a:fillRect/>
          </a:stretch>
        </p:blipFill>
        <p:spPr>
          <a:xfrm>
            <a:off x="677334" y="274638"/>
            <a:ext cx="8352366" cy="4580520"/>
          </a:xfrm>
          <a:prstGeom prst="rect">
            <a:avLst/>
          </a:prstGeom>
        </p:spPr>
      </p:pic>
    </p:spTree>
    <p:extLst>
      <p:ext uri="{BB962C8B-B14F-4D97-AF65-F5344CB8AC3E}">
        <p14:creationId xmlns:p14="http://schemas.microsoft.com/office/powerpoint/2010/main" val="388158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価格設定へ進む</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左下にある赤いボタン、「価格設定に進む」をクリックする</a:t>
            </a:r>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5DC03FBB-1E24-6D48-84DE-67D2099A8D8E}"/>
              </a:ext>
            </a:extLst>
          </p:cNvPr>
          <p:cNvPicPr>
            <a:picLocks noChangeAspect="1"/>
          </p:cNvPicPr>
          <p:nvPr/>
        </p:nvPicPr>
        <p:blipFill>
          <a:blip r:embed="rId2"/>
          <a:stretch>
            <a:fillRect/>
          </a:stretch>
        </p:blipFill>
        <p:spPr>
          <a:xfrm>
            <a:off x="677334" y="274638"/>
            <a:ext cx="8352366" cy="4580520"/>
          </a:xfrm>
          <a:prstGeom prst="rect">
            <a:avLst/>
          </a:prstGeom>
        </p:spPr>
      </p:pic>
    </p:spTree>
    <p:extLst>
      <p:ext uri="{BB962C8B-B14F-4D97-AF65-F5344CB8AC3E}">
        <p14:creationId xmlns:p14="http://schemas.microsoft.com/office/powerpoint/2010/main" val="79880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価格と説明文を編集（実際は価格のみ編集）</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「小売価格」の縦列のテキストエリア（入力可能部分）に小売価格を入力する</a:t>
            </a:r>
            <a:endParaRPr lang="en-US" altLang="ja-JP" dirty="0"/>
          </a:p>
          <a:p>
            <a:r>
              <a:rPr lang="ja-JP" altLang="en-US"/>
              <a:t>利益の下の入力可能エリアでも設定でき、こちらは利益を増やす・減らす部分を入力するとすべての小売価格部分が自動で変更される</a:t>
            </a:r>
          </a:p>
        </p:txBody>
      </p:sp>
      <p:pic>
        <p:nvPicPr>
          <p:cNvPr id="5" name="図 4" descr="グラフィカル ユーザー インターフェイス&#10;&#10;自動的に生成された説明">
            <a:extLst>
              <a:ext uri="{FF2B5EF4-FFF2-40B4-BE49-F238E27FC236}">
                <a16:creationId xmlns:a16="http://schemas.microsoft.com/office/drawing/2014/main" id="{B5834D5D-4E6E-FD43-8001-F893E5F4D9AE}"/>
              </a:ext>
            </a:extLst>
          </p:cNvPr>
          <p:cNvPicPr>
            <a:picLocks noChangeAspect="1"/>
          </p:cNvPicPr>
          <p:nvPr/>
        </p:nvPicPr>
        <p:blipFill>
          <a:blip r:embed="rId2"/>
          <a:stretch>
            <a:fillRect/>
          </a:stretch>
        </p:blipFill>
        <p:spPr>
          <a:xfrm>
            <a:off x="677334" y="141518"/>
            <a:ext cx="8596667" cy="4716648"/>
          </a:xfrm>
          <a:prstGeom prst="rect">
            <a:avLst/>
          </a:prstGeom>
        </p:spPr>
      </p:pic>
    </p:spTree>
    <p:extLst>
      <p:ext uri="{BB962C8B-B14F-4D97-AF65-F5344CB8AC3E}">
        <p14:creationId xmlns:p14="http://schemas.microsoft.com/office/powerpoint/2010/main" val="89169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ショップへ送信</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小売価格および利益等問題なければ。左下にある赤いボタン「ショップへ送信」をクリックする</a:t>
            </a:r>
            <a:endParaRPr lang="en-US" altLang="ja-JP" dirty="0"/>
          </a:p>
          <a:p>
            <a:r>
              <a:rPr lang="ja-JP" altLang="en-US"/>
              <a:t>するとショップへ情報が送信されるので送信完了すると</a:t>
            </a:r>
            <a:r>
              <a:rPr lang="en-US" altLang="ja-JP" dirty="0"/>
              <a:t>Shopify</a:t>
            </a:r>
            <a:r>
              <a:rPr lang="ja-JP" altLang="en-US"/>
              <a:t>側に反映される</a:t>
            </a:r>
          </a:p>
        </p:txBody>
      </p:sp>
      <p:pic>
        <p:nvPicPr>
          <p:cNvPr id="5" name="図 4" descr="グラフィカル ユーザー インターフェイス&#10;&#10;自動的に生成された説明">
            <a:extLst>
              <a:ext uri="{FF2B5EF4-FFF2-40B4-BE49-F238E27FC236}">
                <a16:creationId xmlns:a16="http://schemas.microsoft.com/office/drawing/2014/main" id="{B5834D5D-4E6E-FD43-8001-F893E5F4D9AE}"/>
              </a:ext>
            </a:extLst>
          </p:cNvPr>
          <p:cNvPicPr>
            <a:picLocks noChangeAspect="1"/>
          </p:cNvPicPr>
          <p:nvPr/>
        </p:nvPicPr>
        <p:blipFill>
          <a:blip r:embed="rId2"/>
          <a:stretch>
            <a:fillRect/>
          </a:stretch>
        </p:blipFill>
        <p:spPr>
          <a:xfrm>
            <a:off x="677334" y="141518"/>
            <a:ext cx="8596667" cy="4716648"/>
          </a:xfrm>
          <a:prstGeom prst="rect">
            <a:avLst/>
          </a:prstGeom>
        </p:spPr>
      </p:pic>
    </p:spTree>
    <p:extLst>
      <p:ext uri="{BB962C8B-B14F-4D97-AF65-F5344CB8AC3E}">
        <p14:creationId xmlns:p14="http://schemas.microsoft.com/office/powerpoint/2010/main" val="366585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6B164-CDEA-F141-A7E7-44B64B342C00}"/>
              </a:ext>
            </a:extLst>
          </p:cNvPr>
          <p:cNvSpPr>
            <a:spLocks noGrp="1"/>
          </p:cNvSpPr>
          <p:nvPr>
            <p:ph type="title"/>
          </p:nvPr>
        </p:nvSpPr>
        <p:spPr/>
        <p:txBody>
          <a:bodyPr/>
          <a:lstStyle/>
          <a:p>
            <a:r>
              <a:rPr kumimoji="1" lang="ja-JP" altLang="en-US"/>
              <a:t>ショップへ追加手順</a:t>
            </a:r>
          </a:p>
        </p:txBody>
      </p:sp>
      <p:sp>
        <p:nvSpPr>
          <p:cNvPr id="3" name="コンテンツ プレースホルダー 2">
            <a:extLst>
              <a:ext uri="{FF2B5EF4-FFF2-40B4-BE49-F238E27FC236}">
                <a16:creationId xmlns:a16="http://schemas.microsoft.com/office/drawing/2014/main" id="{A9CEC365-830D-9840-9410-794833FD6157}"/>
              </a:ext>
            </a:extLst>
          </p:cNvPr>
          <p:cNvSpPr>
            <a:spLocks noGrp="1"/>
          </p:cNvSpPr>
          <p:nvPr>
            <p:ph idx="1"/>
          </p:nvPr>
        </p:nvSpPr>
        <p:spPr>
          <a:xfrm>
            <a:off x="677334" y="1488613"/>
            <a:ext cx="8596668" cy="5055062"/>
          </a:xfrm>
        </p:spPr>
        <p:txBody>
          <a:bodyPr>
            <a:normAutofit fontScale="92500" lnSpcReduction="10000"/>
          </a:bodyPr>
          <a:lstStyle/>
          <a:p>
            <a:r>
              <a:rPr lang="ja-JP" altLang="en-US"/>
              <a:t>デザイン</a:t>
            </a:r>
            <a:br>
              <a:rPr lang="en-US" altLang="ja-JP" dirty="0"/>
            </a:br>
            <a:r>
              <a:rPr lang="ja-JP" altLang="en-US"/>
              <a:t>・色とサイズの選択</a:t>
            </a:r>
            <a:endParaRPr lang="en-US" altLang="ja-JP" dirty="0"/>
          </a:p>
          <a:p>
            <a:r>
              <a:rPr lang="ja-JP" altLang="en-US"/>
              <a:t>メディア</a:t>
            </a:r>
            <a:br>
              <a:rPr lang="en-US" altLang="ja-JP" dirty="0"/>
            </a:br>
            <a:r>
              <a:rPr lang="ja-JP" altLang="en-US"/>
              <a:t>・モックアップ画像を選択</a:t>
            </a:r>
            <a:br>
              <a:rPr lang="en-US" altLang="ja-JP" dirty="0"/>
            </a:br>
            <a:r>
              <a:rPr lang="ja-JP" altLang="en-US"/>
              <a:t>・モックアップスタイルの選択</a:t>
            </a:r>
            <a:br>
              <a:rPr lang="en-US" altLang="ja-JP" dirty="0"/>
            </a:br>
            <a:r>
              <a:rPr lang="ja-JP" altLang="en-US"/>
              <a:t>・追加のモックアップ画像の選択</a:t>
            </a:r>
            <a:br>
              <a:rPr lang="en-US" altLang="ja-JP" dirty="0"/>
            </a:br>
            <a:r>
              <a:rPr lang="ja-JP" altLang="en-US"/>
              <a:t>・モックアップ画像形式の選択</a:t>
            </a:r>
            <a:br>
              <a:rPr lang="en-US" altLang="ja-JP" dirty="0"/>
            </a:br>
            <a:r>
              <a:rPr lang="ja-JP" altLang="en-US"/>
              <a:t>・商品動画の追加</a:t>
            </a:r>
            <a:br>
              <a:rPr lang="en-US" altLang="ja-JP" dirty="0"/>
            </a:br>
            <a:r>
              <a:rPr lang="ja-JP" altLang="en-US"/>
              <a:t>・詳細画面へ進む</a:t>
            </a:r>
          </a:p>
          <a:p>
            <a:r>
              <a:rPr kumimoji="1" lang="ja-JP" altLang="en-US"/>
              <a:t>詳細</a:t>
            </a:r>
            <a:br>
              <a:rPr kumimoji="1" lang="en-US" altLang="ja-JP" dirty="0"/>
            </a:br>
            <a:r>
              <a:rPr kumimoji="1" lang="ja-JP" altLang="en-US"/>
              <a:t>・説明言語の選択</a:t>
            </a:r>
            <a:br>
              <a:rPr kumimoji="1" lang="en-US" altLang="ja-JP" dirty="0"/>
            </a:br>
            <a:r>
              <a:rPr kumimoji="1" lang="ja-JP" altLang="en-US"/>
              <a:t>・商品タイトルの変更</a:t>
            </a:r>
            <a:br>
              <a:rPr kumimoji="1" lang="en-US" altLang="ja-JP" dirty="0"/>
            </a:br>
            <a:r>
              <a:rPr kumimoji="1" lang="ja-JP" altLang="en-US"/>
              <a:t>・説明を変更</a:t>
            </a:r>
            <a:br>
              <a:rPr kumimoji="1" lang="en-US" altLang="ja-JP" dirty="0"/>
            </a:br>
            <a:r>
              <a:rPr kumimoji="1" lang="ja-JP" altLang="en-US"/>
              <a:t>・サイズガイドの選択</a:t>
            </a:r>
            <a:br>
              <a:rPr kumimoji="1" lang="en-US" altLang="ja-JP" dirty="0"/>
            </a:br>
            <a:r>
              <a:rPr kumimoji="1" lang="ja-JP" altLang="en-US"/>
              <a:t>・その他詳細の選択</a:t>
            </a:r>
            <a:endParaRPr kumimoji="1" lang="en-US" altLang="ja-JP" dirty="0"/>
          </a:p>
          <a:p>
            <a:r>
              <a:rPr kumimoji="1" lang="ja-JP" altLang="en-US"/>
              <a:t>価格設定</a:t>
            </a:r>
            <a:br>
              <a:rPr kumimoji="1" lang="en-US" altLang="ja-JP" dirty="0"/>
            </a:br>
            <a:r>
              <a:rPr kumimoji="1" lang="ja-JP" altLang="en-US"/>
              <a:t>・価格と説明文を編集（実際は価格のみ編集）</a:t>
            </a:r>
            <a:br>
              <a:rPr kumimoji="1" lang="en-US" altLang="ja-JP" dirty="0"/>
            </a:br>
            <a:endParaRPr kumimoji="1" lang="ja-JP" altLang="en-US"/>
          </a:p>
        </p:txBody>
      </p:sp>
    </p:spTree>
    <p:extLst>
      <p:ext uri="{BB962C8B-B14F-4D97-AF65-F5344CB8AC3E}">
        <p14:creationId xmlns:p14="http://schemas.microsoft.com/office/powerpoint/2010/main" val="144338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27326-17A1-F24A-9818-0F422B9BF798}"/>
              </a:ext>
            </a:extLst>
          </p:cNvPr>
          <p:cNvSpPr>
            <a:spLocks noGrp="1"/>
          </p:cNvSpPr>
          <p:nvPr>
            <p:ph type="title"/>
          </p:nvPr>
        </p:nvSpPr>
        <p:spPr/>
        <p:txBody>
          <a:bodyPr/>
          <a:lstStyle/>
          <a:p>
            <a:r>
              <a:rPr lang="ja-JP" altLang="en-US"/>
              <a:t>色とサイズの選択</a:t>
            </a:r>
            <a:endParaRPr kumimoji="1" lang="ja-JP" altLang="en-US"/>
          </a:p>
        </p:txBody>
      </p:sp>
      <p:sp>
        <p:nvSpPr>
          <p:cNvPr id="4" name="テキスト プレースホルダー 3">
            <a:extLst>
              <a:ext uri="{FF2B5EF4-FFF2-40B4-BE49-F238E27FC236}">
                <a16:creationId xmlns:a16="http://schemas.microsoft.com/office/drawing/2014/main" id="{883F2C25-C2A1-FB4C-A103-FBFF88CE5365}"/>
              </a:ext>
            </a:extLst>
          </p:cNvPr>
          <p:cNvSpPr>
            <a:spLocks noGrp="1"/>
          </p:cNvSpPr>
          <p:nvPr>
            <p:ph type="body" sz="half" idx="2"/>
          </p:nvPr>
        </p:nvSpPr>
        <p:spPr/>
        <p:txBody>
          <a:bodyPr/>
          <a:lstStyle/>
          <a:p>
            <a:r>
              <a:rPr kumimoji="1" lang="ja-JP" altLang="en-US"/>
              <a:t>色を選択部分は「上記画像」のように選択する（綿</a:t>
            </a:r>
            <a:r>
              <a:rPr kumimoji="1" lang="en-US" altLang="ja-JP" dirty="0"/>
              <a:t>100%</a:t>
            </a:r>
            <a:r>
              <a:rPr kumimoji="1" lang="ja-JP" altLang="en-US"/>
              <a:t>のカラーのみ選択）</a:t>
            </a:r>
            <a:endParaRPr kumimoji="1" lang="en-US" altLang="ja-JP" dirty="0"/>
          </a:p>
          <a:p>
            <a:r>
              <a:rPr lang="ja-JP" altLang="en-US"/>
              <a:t>サイズを選択部分も「上記画像」のように「</a:t>
            </a:r>
            <a:r>
              <a:rPr lang="en-US" altLang="ja-JP" dirty="0"/>
              <a:t>S</a:t>
            </a:r>
            <a:r>
              <a:rPr lang="ja-JP" altLang="en-US"/>
              <a:t>、</a:t>
            </a:r>
            <a:r>
              <a:rPr lang="en-US" altLang="ja-JP" dirty="0"/>
              <a:t>M</a:t>
            </a:r>
            <a:r>
              <a:rPr lang="ja-JP" altLang="en-US"/>
              <a:t>、</a:t>
            </a:r>
            <a:r>
              <a:rPr lang="en-US" altLang="ja-JP" dirty="0"/>
              <a:t>L</a:t>
            </a:r>
            <a:r>
              <a:rPr lang="ja-JP" altLang="en-US"/>
              <a:t>、</a:t>
            </a:r>
            <a:r>
              <a:rPr lang="en-US" altLang="ja-JP" dirty="0"/>
              <a:t>XL</a:t>
            </a:r>
            <a:r>
              <a:rPr lang="ja-JP" altLang="en-US"/>
              <a:t>」を選択する</a:t>
            </a:r>
            <a:endParaRPr kumimoji="1" lang="ja-JP" altLang="en-US"/>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F895F128-C0EA-5F40-BCA5-02F4F98F1ABB}"/>
              </a:ext>
            </a:extLst>
          </p:cNvPr>
          <p:cNvPicPr>
            <a:picLocks noChangeAspect="1"/>
          </p:cNvPicPr>
          <p:nvPr/>
        </p:nvPicPr>
        <p:blipFill>
          <a:blip r:embed="rId2"/>
          <a:stretch>
            <a:fillRect/>
          </a:stretch>
        </p:blipFill>
        <p:spPr>
          <a:xfrm>
            <a:off x="677334" y="71517"/>
            <a:ext cx="8596667" cy="4729083"/>
          </a:xfrm>
          <a:prstGeom prst="rect">
            <a:avLst/>
          </a:prstGeom>
        </p:spPr>
      </p:pic>
    </p:spTree>
    <p:extLst>
      <p:ext uri="{BB962C8B-B14F-4D97-AF65-F5344CB8AC3E}">
        <p14:creationId xmlns:p14="http://schemas.microsoft.com/office/powerpoint/2010/main" val="200752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27326-17A1-F24A-9818-0F422B9BF798}"/>
              </a:ext>
            </a:extLst>
          </p:cNvPr>
          <p:cNvSpPr>
            <a:spLocks noGrp="1"/>
          </p:cNvSpPr>
          <p:nvPr>
            <p:ph type="title"/>
          </p:nvPr>
        </p:nvSpPr>
        <p:spPr/>
        <p:txBody>
          <a:bodyPr/>
          <a:lstStyle/>
          <a:p>
            <a:r>
              <a:rPr lang="ja-JP" altLang="en-US"/>
              <a:t>モックアップ画像を選択</a:t>
            </a:r>
            <a:endParaRPr kumimoji="1" lang="ja-JP" altLang="en-US"/>
          </a:p>
        </p:txBody>
      </p:sp>
      <p:sp>
        <p:nvSpPr>
          <p:cNvPr id="4" name="テキスト プレースホルダー 3">
            <a:extLst>
              <a:ext uri="{FF2B5EF4-FFF2-40B4-BE49-F238E27FC236}">
                <a16:creationId xmlns:a16="http://schemas.microsoft.com/office/drawing/2014/main" id="{883F2C25-C2A1-FB4C-A103-FBFF88CE5365}"/>
              </a:ext>
            </a:extLst>
          </p:cNvPr>
          <p:cNvSpPr>
            <a:spLocks noGrp="1"/>
          </p:cNvSpPr>
          <p:nvPr>
            <p:ph type="body" sz="half" idx="2"/>
          </p:nvPr>
        </p:nvSpPr>
        <p:spPr/>
        <p:txBody>
          <a:bodyPr/>
          <a:lstStyle/>
          <a:p>
            <a:r>
              <a:rPr kumimoji="1" lang="ja-JP" altLang="en-US"/>
              <a:t>左側の「基本モックアップ」を選択する</a:t>
            </a:r>
          </a:p>
        </p:txBody>
      </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A36F10DB-8452-A34F-9675-80E859FCF38A}"/>
              </a:ext>
            </a:extLst>
          </p:cNvPr>
          <p:cNvPicPr>
            <a:picLocks noChangeAspect="1"/>
          </p:cNvPicPr>
          <p:nvPr/>
        </p:nvPicPr>
        <p:blipFill>
          <a:blip r:embed="rId2"/>
          <a:stretch>
            <a:fillRect/>
          </a:stretch>
        </p:blipFill>
        <p:spPr>
          <a:xfrm>
            <a:off x="820915" y="271310"/>
            <a:ext cx="8309504" cy="4529290"/>
          </a:xfrm>
          <a:prstGeom prst="rect">
            <a:avLst/>
          </a:prstGeom>
        </p:spPr>
      </p:pic>
    </p:spTree>
    <p:extLst>
      <p:ext uri="{BB962C8B-B14F-4D97-AF65-F5344CB8AC3E}">
        <p14:creationId xmlns:p14="http://schemas.microsoft.com/office/powerpoint/2010/main" val="183943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モックアップスタイルの選択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「フラットモックアップ」を選択する（「ハンガーに掛かった状態」がない為）</a:t>
            </a:r>
            <a:endParaRPr lang="en-US" altLang="ja-JP" dirty="0"/>
          </a:p>
          <a:p>
            <a:r>
              <a:rPr lang="ja-JP" altLang="en-US"/>
              <a:t>右のカラーは「</a:t>
            </a:r>
            <a:r>
              <a:rPr lang="en-US" altLang="ja-JP" dirty="0"/>
              <a:t>White</a:t>
            </a:r>
            <a:r>
              <a:rPr lang="ja-JP" altLang="en-US"/>
              <a:t>」を選択する</a:t>
            </a:r>
          </a:p>
        </p:txBody>
      </p:sp>
      <p:pic>
        <p:nvPicPr>
          <p:cNvPr id="6" name="図 5" descr="グラフィカル ユーザー インターフェイス, アプリケーション, メール&#10;&#10;自動的に生成された説明">
            <a:extLst>
              <a:ext uri="{FF2B5EF4-FFF2-40B4-BE49-F238E27FC236}">
                <a16:creationId xmlns:a16="http://schemas.microsoft.com/office/drawing/2014/main" id="{A9C46770-1FB5-3048-8F20-A19718C1C031}"/>
              </a:ext>
            </a:extLst>
          </p:cNvPr>
          <p:cNvPicPr>
            <a:picLocks noChangeAspect="1"/>
          </p:cNvPicPr>
          <p:nvPr/>
        </p:nvPicPr>
        <p:blipFill>
          <a:blip r:embed="rId2"/>
          <a:stretch>
            <a:fillRect/>
          </a:stretch>
        </p:blipFill>
        <p:spPr>
          <a:xfrm>
            <a:off x="677334" y="47221"/>
            <a:ext cx="8596667" cy="4753379"/>
          </a:xfrm>
          <a:prstGeom prst="rect">
            <a:avLst/>
          </a:prstGeom>
        </p:spPr>
      </p:pic>
    </p:spTree>
    <p:extLst>
      <p:ext uri="{BB962C8B-B14F-4D97-AF65-F5344CB8AC3E}">
        <p14:creationId xmlns:p14="http://schemas.microsoft.com/office/powerpoint/2010/main" val="291107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追加のモックアップ画像の選択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8"/>
            <a:ext cx="8596667" cy="1211058"/>
          </a:xfrm>
        </p:spPr>
        <p:txBody>
          <a:bodyPr>
            <a:normAutofit/>
          </a:bodyPr>
          <a:lstStyle/>
          <a:p>
            <a:r>
              <a:rPr lang="ja-JP" altLang="en-US"/>
              <a:t>「追加のモックアップ画像スタイルを更に追加」を選択する</a:t>
            </a:r>
            <a:endParaRPr lang="en-US" altLang="ja-JP" dirty="0"/>
          </a:p>
          <a:p>
            <a:r>
              <a:rPr lang="ja-JP" altLang="en-US"/>
              <a:t>「</a:t>
            </a:r>
            <a:r>
              <a:rPr lang="en-US" altLang="ja-JP" dirty="0"/>
              <a:t>1</a:t>
            </a:r>
            <a:r>
              <a:rPr lang="ja-JP" altLang="en-US"/>
              <a:t>色を選択」は「白色」を選択する</a:t>
            </a:r>
            <a:br>
              <a:rPr lang="en-US" altLang="ja-JP" dirty="0"/>
            </a:br>
            <a:r>
              <a:rPr lang="ja-JP" altLang="en-US"/>
              <a:t>　└ レディースモックアップを選択する</a:t>
            </a:r>
            <a:br>
              <a:rPr lang="en-US" altLang="ja-JP" dirty="0"/>
            </a:br>
            <a:r>
              <a:rPr lang="ja-JP" altLang="en-US"/>
              <a:t>　└ メンズ</a:t>
            </a:r>
            <a:r>
              <a:rPr lang="en-US" altLang="ja-JP" dirty="0"/>
              <a:t>3</a:t>
            </a:r>
            <a:r>
              <a:rPr lang="ja-JP" altLang="en-US"/>
              <a:t>モックアップを選択する</a:t>
            </a:r>
            <a:endParaRPr lang="en-US" altLang="ja-JP" dirty="0"/>
          </a:p>
        </p:txBody>
      </p:sp>
      <p:pic>
        <p:nvPicPr>
          <p:cNvPr id="5" name="図 4" descr="グラフィカル ユーザー インターフェイス, アプリケーション, Word&#10;&#10;自動的に生成された説明">
            <a:extLst>
              <a:ext uri="{FF2B5EF4-FFF2-40B4-BE49-F238E27FC236}">
                <a16:creationId xmlns:a16="http://schemas.microsoft.com/office/drawing/2014/main" id="{1160D107-FB8D-1B45-BEFD-84F45E83B401}"/>
              </a:ext>
            </a:extLst>
          </p:cNvPr>
          <p:cNvPicPr>
            <a:picLocks noChangeAspect="1"/>
          </p:cNvPicPr>
          <p:nvPr/>
        </p:nvPicPr>
        <p:blipFill>
          <a:blip r:embed="rId2"/>
          <a:stretch>
            <a:fillRect/>
          </a:stretch>
        </p:blipFill>
        <p:spPr>
          <a:xfrm>
            <a:off x="677334" y="201547"/>
            <a:ext cx="8596667" cy="4518868"/>
          </a:xfrm>
          <a:prstGeom prst="rect">
            <a:avLst/>
          </a:prstGeom>
        </p:spPr>
      </p:pic>
    </p:spTree>
    <p:extLst>
      <p:ext uri="{BB962C8B-B14F-4D97-AF65-F5344CB8AC3E}">
        <p14:creationId xmlns:p14="http://schemas.microsoft.com/office/powerpoint/2010/main" val="416771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モックアップ画像形式の選択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 通常は「</a:t>
            </a:r>
            <a:r>
              <a:rPr lang="en-US" altLang="ja-JP" dirty="0"/>
              <a:t>JPG</a:t>
            </a:r>
            <a:r>
              <a:rPr lang="ja-JP" altLang="en-US"/>
              <a:t>（サイズが小さい、ショップでの読み込みが早い）」選択する</a:t>
            </a: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5BE2FBE1-F9D1-8A41-BE02-154470345108}"/>
              </a:ext>
            </a:extLst>
          </p:cNvPr>
          <p:cNvPicPr>
            <a:picLocks noChangeAspect="1"/>
          </p:cNvPicPr>
          <p:nvPr/>
        </p:nvPicPr>
        <p:blipFill>
          <a:blip r:embed="rId2"/>
          <a:stretch>
            <a:fillRect/>
          </a:stretch>
        </p:blipFill>
        <p:spPr>
          <a:xfrm>
            <a:off x="677334" y="2355587"/>
            <a:ext cx="8596667" cy="1356492"/>
          </a:xfrm>
          <a:prstGeom prst="rect">
            <a:avLst/>
          </a:prstGeom>
        </p:spPr>
      </p:pic>
    </p:spTree>
    <p:extLst>
      <p:ext uri="{BB962C8B-B14F-4D97-AF65-F5344CB8AC3E}">
        <p14:creationId xmlns:p14="http://schemas.microsoft.com/office/powerpoint/2010/main" val="146210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商品動画の追加</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「商品動画を追加」選択する</a:t>
            </a:r>
            <a:endParaRPr lang="en-US" altLang="ja-JP" dirty="0"/>
          </a:p>
          <a:p>
            <a:r>
              <a:rPr kumimoji="1" lang="ja-JP" altLang="en-US"/>
              <a:t>その後、複数動画がある場合は追加したい方の動画を選択する（ここでは１個のみしか選択できない）</a:t>
            </a:r>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7434EB31-D611-FF49-BA75-D02DB7E650B8}"/>
              </a:ext>
            </a:extLst>
          </p:cNvPr>
          <p:cNvPicPr>
            <a:picLocks noChangeAspect="1"/>
          </p:cNvPicPr>
          <p:nvPr/>
        </p:nvPicPr>
        <p:blipFill>
          <a:blip r:embed="rId2"/>
          <a:stretch>
            <a:fillRect/>
          </a:stretch>
        </p:blipFill>
        <p:spPr>
          <a:xfrm>
            <a:off x="677334" y="506006"/>
            <a:ext cx="8596667" cy="4081751"/>
          </a:xfrm>
          <a:prstGeom prst="rect">
            <a:avLst/>
          </a:prstGeom>
        </p:spPr>
      </p:pic>
    </p:spTree>
    <p:extLst>
      <p:ext uri="{BB962C8B-B14F-4D97-AF65-F5344CB8AC3E}">
        <p14:creationId xmlns:p14="http://schemas.microsoft.com/office/powerpoint/2010/main" val="216031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詳細画面へ進む</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左下にある赤いボタン、「詳細へ進む」をクリックする</a:t>
            </a:r>
            <a:endParaRPr kumimoji="1" lang="ja-JP" altLang="en-US"/>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399CFBAA-5B1D-B143-8190-D560E2073566}"/>
              </a:ext>
            </a:extLst>
          </p:cNvPr>
          <p:cNvPicPr>
            <a:picLocks noChangeAspect="1"/>
          </p:cNvPicPr>
          <p:nvPr/>
        </p:nvPicPr>
        <p:blipFill>
          <a:blip r:embed="rId2"/>
          <a:stretch>
            <a:fillRect/>
          </a:stretch>
        </p:blipFill>
        <p:spPr>
          <a:xfrm>
            <a:off x="677334" y="236131"/>
            <a:ext cx="8323791" cy="4564469"/>
          </a:xfrm>
          <a:prstGeom prst="rect">
            <a:avLst/>
          </a:prstGeom>
        </p:spPr>
      </p:pic>
    </p:spTree>
    <p:extLst>
      <p:ext uri="{BB962C8B-B14F-4D97-AF65-F5344CB8AC3E}">
        <p14:creationId xmlns:p14="http://schemas.microsoft.com/office/powerpoint/2010/main" val="359971031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ファセット</Template>
  <TotalTime>132</TotalTime>
  <Words>720</Words>
  <Application>Microsoft Macintosh PowerPoint</Application>
  <PresentationFormat>ワイド画面</PresentationFormat>
  <Paragraphs>50</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Arial</vt:lpstr>
      <vt:lpstr>Trebuchet MS</vt:lpstr>
      <vt:lpstr>Wingdings 3</vt:lpstr>
      <vt:lpstr>ファセット</vt:lpstr>
      <vt:lpstr>Printful 設定手順書 メンズ長袖Tシャツ編</vt:lpstr>
      <vt:lpstr>ショップへ追加手順</vt:lpstr>
      <vt:lpstr>色とサイズの選択</vt:lpstr>
      <vt:lpstr>モックアップ画像を選択</vt:lpstr>
      <vt:lpstr>モックアップスタイルの選択</vt:lpstr>
      <vt:lpstr>追加のモックアップ画像の選択</vt:lpstr>
      <vt:lpstr>モックアップ画像形式の選択</vt:lpstr>
      <vt:lpstr>商品動画の追加</vt:lpstr>
      <vt:lpstr>詳細画面へ進む</vt:lpstr>
      <vt:lpstr>説明言語の選択</vt:lpstr>
      <vt:lpstr>商品タイトルの変更</vt:lpstr>
      <vt:lpstr>説明の変更</vt:lpstr>
      <vt:lpstr>サイズガイドの選択</vt:lpstr>
      <vt:lpstr>その他詳細の選択</vt:lpstr>
      <vt:lpstr>価格設定へ進む</vt:lpstr>
      <vt:lpstr>価格設定へ進む</vt:lpstr>
      <vt:lpstr>価格と説明文を編集（実際は価格のみ編集）</vt:lpstr>
      <vt:lpstr>ショップへ送信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Printful 設定手順書</dc:title>
  <dc:creator>宮内 裕幸</dc:creator>
  <cp:lastModifiedBy>宮内 裕幸</cp:lastModifiedBy>
  <cp:revision>8</cp:revision>
  <dcterms:created xsi:type="dcterms:W3CDTF">2021-12-30T08:28:32Z</dcterms:created>
  <dcterms:modified xsi:type="dcterms:W3CDTF">2021-12-31T06:32:52Z</dcterms:modified>
</cp:coreProperties>
</file>