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8B02-1849-1B8B-0D48-98551B272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409B-F367-CD51-F0AD-A5AC5AC4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CADB-F131-696D-5052-3D2133B9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8A4B-1A32-B393-4236-FB043AE1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ED11-EA71-3A15-A2A1-091D8102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CD69-02BC-5D3B-8A71-5F0D7C2C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7A66E-2F75-A586-B908-719641086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E5B0-E34D-37B5-74FD-40F06263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3AE-E75C-812C-EDCC-6801F9DB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4DF5-BB81-BF68-DC34-D6A25B02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C3029-2BAF-AE8D-04DB-56E2ADD68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AC8B4-7127-05B1-F07B-9A16C604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8A2D-17A7-0AF5-BED8-39F16B5F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2A22-CF32-86ED-804B-0B3FC36A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5486-3DA7-1C4D-8F47-A054D135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AEB-19AC-6206-6851-9287FBED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3AB1-5EBD-949A-D2F3-6ED67DC5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BBEB-92C5-CBA0-D420-04DBC1A2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E68E-B25C-24D9-B610-1556DBF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CB93-3EDF-9A59-701D-995C2384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BE62-755B-D4D8-2D1B-E8E88285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85F5-4092-4DA5-4604-D0997860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D966-97F0-5A12-063D-F7156C11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D8E5-E180-653D-7A7C-5EE95C04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23FF-3673-DA94-28C9-7FA93C74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10B1-5381-8B83-99E1-21B42ADD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696D-2F7C-CC66-ACE1-451F035A6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47B7-9D02-E506-DCA5-00E886A3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2798F-0E0D-701B-2705-5B5D8162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EFC83-E84B-375C-2E48-53C7E323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6E4A9-1D3C-9EDC-C7FF-4499B681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7CF2-667D-95E9-3C68-F47E0132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6117-7A35-EE7D-FCBC-8811C73E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00D1-30F6-88B4-19C3-948241813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EFC59-E3CC-4A1B-A09C-7251BB25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0CC0E-8196-0555-5B9E-A33ED276E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C2F62-6AF2-4D13-7926-AFB1D1D5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562CE-73F9-F68D-3850-9888B0D3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AF4F4-02D1-CA61-C32F-71DC987B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A051-9F8C-1B6D-2D2F-D8FB659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DCAC4-3B61-CABA-552C-EECDDCC8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05BB-BD80-E677-C92C-6E7D8303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B5AD4-BE5E-7893-F850-E28B7686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F093F-09FA-425A-CBE8-14ADEE01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91761-007F-8D58-F2F5-9F153867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A6403-1041-85BE-B8D5-2D044E7F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477-CD08-8F95-4218-463E0921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C4F-915E-9BCD-F715-708D1760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8944B-17CB-D4AC-F1D0-F46A85D9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4A724-BA64-35EB-0023-204020B0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37055-2DEE-ACBC-EFDB-B64CCD5C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8A998-FBF0-0858-C565-4D4DF222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9F1E-B92C-E074-06A1-1DD37D63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BAE67-B1CE-83AD-9052-20686EBB0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DD99-0084-757A-3FD8-A66D99F2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4E119-5C7D-B4A9-A852-F2D1CF8E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A85AE-3360-48E0-0F6B-14B53CA0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52D1-E1D4-FE6A-3204-F0418650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5CCAD-5496-C069-93A6-AB1F97AE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F7917-A733-6237-C8FD-0DFDC596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6815-22F5-518E-2DF6-DC8C22DA6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8EAAA-ACDB-4703-9228-C01E0A03E1F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4E80-E2E7-6F4D-AE95-5055018BC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F818-752B-6C8C-BB08-69A18A772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8E6D5-ED55-4DCD-BB37-B23D08F4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266C-F7C5-D7BD-E4FF-6EEF1A39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Me If You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9B48-C33D-3D3F-AB5B-54EEDB89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8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Hey, check out this annoying program I found! It just spams the screen with some weird art. The author must think they're clever, hiding a flag in here somewhere.</a:t>
            </a:r>
          </a:p>
          <a:p>
            <a:pPr marL="0" indent="0">
              <a:buNone/>
            </a:pPr>
            <a:r>
              <a:rPr lang="en-US" sz="2400" dirty="0"/>
              <a:t>I took a quick look. The code is a mess, and I have a feeling it might even modify itself at </a:t>
            </a:r>
            <a:r>
              <a:rPr lang="en-US" sz="2400" dirty="0" err="1"/>
              <a:t>runtime.To</a:t>
            </a:r>
            <a:r>
              <a:rPr lang="en-US" sz="2400" dirty="0"/>
              <a:t> get the flag, you'll probably have to find a hidden key and manually slot it into the right place in memory while the program is running.</a:t>
            </a:r>
          </a:p>
          <a:p>
            <a:pPr marL="0" indent="0">
              <a:buNone/>
            </a:pPr>
            <a:r>
              <a:rPr lang="en-US" sz="2400" dirty="0"/>
              <a:t>Think you can handle it? Good luck!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4584-8391-3483-6762-834237F8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31" y="2480080"/>
            <a:ext cx="3968969" cy="34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1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CE6F-E269-BC9B-A543-90982119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541"/>
            <a:ext cx="3204411" cy="58744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I found main on </a:t>
            </a:r>
            <a:r>
              <a:rPr lang="en-US" dirty="0" err="1"/>
              <a:t>Ghidra</a:t>
            </a:r>
            <a:r>
              <a:rPr lang="en-US" dirty="0"/>
              <a:t> and its offset is 3b20.</a:t>
            </a:r>
          </a:p>
          <a:p>
            <a:pPr marL="0" indent="0">
              <a:buNone/>
            </a:pPr>
            <a:r>
              <a:rPr lang="en-US" dirty="0"/>
              <a:t>So I just find it on x64dbg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location of it is here!</a:t>
            </a:r>
          </a:p>
          <a:p>
            <a:pPr marL="0" indent="0">
              <a:buNone/>
            </a:pPr>
            <a:r>
              <a:rPr lang="en-US" dirty="0"/>
              <a:t>Looks same as what I saw on </a:t>
            </a:r>
            <a:r>
              <a:rPr lang="en-US" dirty="0" err="1"/>
              <a:t>ghidra</a:t>
            </a:r>
            <a:r>
              <a:rPr lang="en-US" dirty="0"/>
              <a:t>, it calls 5 functions.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8ED52-DC44-9631-CED1-9FF0EB6C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77" y="369918"/>
            <a:ext cx="3486637" cy="219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17240-A178-13BD-FAAB-27F444E1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2" y="3271034"/>
            <a:ext cx="757343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A827-8C26-9A3D-1E1B-3A03983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919"/>
            <a:ext cx="2857901" cy="5831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I just </a:t>
            </a:r>
            <a:r>
              <a:rPr lang="en-US" dirty="0" err="1"/>
              <a:t>wanna</a:t>
            </a:r>
            <a:r>
              <a:rPr lang="en-US" dirty="0"/>
              <a:t> run third function then, remove second function.</a:t>
            </a:r>
          </a:p>
          <a:p>
            <a:pPr marL="0" indent="0">
              <a:buNone/>
            </a:pPr>
            <a:r>
              <a:rPr lang="en-US" dirty="0"/>
              <a:t>Can remove it by filling with NOPs.</a:t>
            </a:r>
          </a:p>
          <a:p>
            <a:pPr marL="0" indent="0">
              <a:buNone/>
            </a:pPr>
            <a:r>
              <a:rPr lang="en-US" dirty="0"/>
              <a:t>Also made breakpoint on first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DCF3D-86A3-D9C9-BC8C-00B97C4F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39" y="345919"/>
            <a:ext cx="7674617" cy="1444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A9F65-50DD-92B8-2037-85BF9961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787" y="1922923"/>
            <a:ext cx="6058746" cy="183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F95FBE-F0EA-D65C-37BE-3963246B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262" y="3894129"/>
            <a:ext cx="5982535" cy="1219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8717D9-1646-25F9-EF42-039AE14E0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787" y="5246123"/>
            <a:ext cx="596348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8952-86F4-BA17-B187-16C0B4C0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65" y="789272"/>
            <a:ext cx="2948401" cy="5387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second function is executed correctly.</a:t>
            </a:r>
          </a:p>
          <a:p>
            <a:pPr marL="0" indent="0">
              <a:buNone/>
            </a:pPr>
            <a:r>
              <a:rPr lang="en-US" dirty="0"/>
              <a:t>It shows flag but broken.</a:t>
            </a:r>
          </a:p>
          <a:p>
            <a:pPr marL="0" indent="0">
              <a:buNone/>
            </a:pPr>
            <a:r>
              <a:rPr lang="en-US" dirty="0"/>
              <a:t>But It shows “THIS_IS_INVALID_KEY;;”</a:t>
            </a:r>
          </a:p>
          <a:p>
            <a:pPr marL="0" indent="0">
              <a:buNone/>
            </a:pPr>
            <a:r>
              <a:rPr lang="en-US" dirty="0"/>
              <a:t>Maybe need to use correct master key that I got at beginning.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4E350-99C8-1A51-F9A0-C03BC3EF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44" y="1541698"/>
            <a:ext cx="835459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2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1E55-C178-07A9-B6F3-07C34EE6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41" y="404261"/>
            <a:ext cx="2540267" cy="5599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can search strings on Find strings view.</a:t>
            </a:r>
          </a:p>
          <a:p>
            <a:pPr marL="0" indent="0">
              <a:buNone/>
            </a:pPr>
            <a:r>
              <a:rPr lang="en-US" dirty="0"/>
              <a:t>After searched it then the memory address of it is 00007FF6592E364F.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7ABCC-37B6-220F-1A3A-FAF88F17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67" y="286489"/>
            <a:ext cx="8534400" cy="3142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0E189-7E88-3315-83D7-21C263CA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971" y="3513744"/>
            <a:ext cx="6617985" cy="31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3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8878-2880-1487-D1CE-92F51FFEB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748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I find the location then change value to master key by editing binary.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EEFBB-8FFD-C77F-F18C-4F29D5D0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57" y="261378"/>
            <a:ext cx="6516987" cy="3574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F54E9-63D8-8773-A223-E11AD7DB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769" y="4001294"/>
            <a:ext cx="5125165" cy="205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83453-4EEB-620E-8FC8-5277A698A75F}"/>
              </a:ext>
            </a:extLst>
          </p:cNvPr>
          <p:cNvSpPr txBox="1"/>
          <p:nvPr/>
        </p:nvSpPr>
        <p:spPr>
          <a:xfrm>
            <a:off x="492252" y="4304655"/>
            <a:ext cx="366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to double click the yellow holder “[00007FF65931ACC8]” to see it on memory dump window!!!</a:t>
            </a:r>
          </a:p>
        </p:txBody>
      </p:sp>
    </p:spTree>
    <p:extLst>
      <p:ext uri="{BB962C8B-B14F-4D97-AF65-F5344CB8AC3E}">
        <p14:creationId xmlns:p14="http://schemas.microsoft.com/office/powerpoint/2010/main" val="329170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E67C-93A8-B70F-ED62-65FDF886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537" y="2084637"/>
            <a:ext cx="22981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changed it to correct master key.</a:t>
            </a:r>
          </a:p>
          <a:p>
            <a:pPr marL="0" indent="0">
              <a:buNone/>
            </a:pPr>
            <a:r>
              <a:rPr lang="en-US" dirty="0"/>
              <a:t>Make sure to check “Keep Size” section.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F8F45-6D52-07DA-345D-D67456D9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741" y="163640"/>
            <a:ext cx="5170194" cy="309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C3BA1-E85A-26CA-A9CA-3CF1DA75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41" y="3343231"/>
            <a:ext cx="4822722" cy="30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535B-23A0-2300-FA3A-D43F07E5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4016"/>
            <a:ext cx="3267456" cy="37629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Congratulation!</a:t>
            </a:r>
          </a:p>
          <a:p>
            <a:pPr marL="0" indent="0">
              <a:buNone/>
            </a:pPr>
            <a:r>
              <a:rPr lang="en-US" dirty="0"/>
              <a:t>I got flag!!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51223-1403-81DC-FF9B-3763EA21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58" y="1278916"/>
            <a:ext cx="6986808" cy="430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DB79-427B-1134-79FD-4188E6DA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18D0-9B1B-D800-5510-6DC85CB9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9637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Just double click it to run.</a:t>
            </a:r>
          </a:p>
          <a:p>
            <a:pPr marL="0" indent="0">
              <a:buNone/>
            </a:pPr>
            <a:r>
              <a:rPr lang="en-US" dirty="0"/>
              <a:t>Only shows this screen.</a:t>
            </a:r>
          </a:p>
          <a:p>
            <a:pPr marL="0" indent="0">
              <a:buNone/>
            </a:pPr>
            <a:r>
              <a:rPr lang="en-US" dirty="0"/>
              <a:t>Looks like unlimited loop.</a:t>
            </a:r>
          </a:p>
          <a:p>
            <a:pPr marL="0" indent="0">
              <a:buNone/>
            </a:pPr>
            <a:r>
              <a:rPr lang="en-US" dirty="0"/>
              <a:t>Nothing happens.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FA5BC2-016F-A1AC-A945-DB3CA8DC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15" y="2037883"/>
            <a:ext cx="7368585" cy="42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9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B06D-51EA-6E52-8D91-FC8E48F5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512"/>
            <a:ext cx="3146659" cy="5753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to see its meta data with </a:t>
            </a:r>
            <a:r>
              <a:rPr lang="en-US" dirty="0" err="1"/>
              <a:t>PEbear</a:t>
            </a:r>
            <a:r>
              <a:rPr lang="en-US" dirty="0"/>
              <a:t> first.</a:t>
            </a:r>
          </a:p>
          <a:p>
            <a:pPr marL="0" indent="0">
              <a:buNone/>
            </a:pPr>
            <a:r>
              <a:rPr lang="en-US" dirty="0"/>
              <a:t>Looks like just exe console application.</a:t>
            </a:r>
          </a:p>
          <a:p>
            <a:pPr marL="0" indent="0">
              <a:buNone/>
            </a:pPr>
            <a:r>
              <a:rPr lang="en-US" dirty="0"/>
              <a:t>Couldn’t find any flag in Strings 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2A0AC-43DE-BE4F-9B26-4AB01244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34" y="381838"/>
            <a:ext cx="6121666" cy="3890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5AF74-3A5F-718C-3166-751097152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50" y="4386038"/>
            <a:ext cx="7457786" cy="20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3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7456-D111-06B5-B7DD-D955ADF7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06C4-58FF-582B-C181-6EB0D65F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011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analyze with </a:t>
            </a:r>
            <a:r>
              <a:rPr lang="en-US" dirty="0" err="1"/>
              <a:t>Ghidra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There is library functions other than entry point.</a:t>
            </a:r>
          </a:p>
          <a:p>
            <a:pPr marL="0" indent="0">
              <a:buNone/>
            </a:pPr>
            <a:r>
              <a:rPr lang="en-US" dirty="0"/>
              <a:t>We need to find main function under entry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F7912-8943-A3EA-FCDE-E1DCB9C3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361" y="1690688"/>
            <a:ext cx="7430704" cy="4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E141-484B-28C9-6263-B6D0BCF3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70" y="3127791"/>
            <a:ext cx="4454806" cy="10880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Line 5 is just default code.</a:t>
            </a:r>
          </a:p>
          <a:p>
            <a:pPr marL="0" indent="0">
              <a:buNone/>
            </a:pPr>
            <a:r>
              <a:rPr lang="en-US" dirty="0"/>
              <a:t>Look into __</a:t>
            </a:r>
            <a:r>
              <a:rPr lang="en-US" dirty="0" err="1"/>
              <a:t>scrt_common_main_seh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7117D-C30E-55D4-D9CA-456533FE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15" y="695425"/>
            <a:ext cx="2534004" cy="2172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22ABB-842E-7BD4-1BD7-E09B9462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67" y="172864"/>
            <a:ext cx="3454816" cy="4043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D9E66-A160-68E6-99D8-777549914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176" y="172864"/>
            <a:ext cx="3289801" cy="402964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F4497A-476C-3B85-2F2D-6808087B1E6A}"/>
              </a:ext>
            </a:extLst>
          </p:cNvPr>
          <p:cNvSpPr txBox="1">
            <a:spLocks/>
          </p:cNvSpPr>
          <p:nvPr/>
        </p:nvSpPr>
        <p:spPr>
          <a:xfrm>
            <a:off x="5038834" y="4580564"/>
            <a:ext cx="6839222" cy="201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line 60 FUN_140003b20 looks like main since its located between default codes above and below.</a:t>
            </a:r>
          </a:p>
        </p:txBody>
      </p:sp>
    </p:spTree>
    <p:extLst>
      <p:ext uri="{BB962C8B-B14F-4D97-AF65-F5344CB8AC3E}">
        <p14:creationId xmlns:p14="http://schemas.microsoft.com/office/powerpoint/2010/main" val="326606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55FE-DF88-93DE-21B4-516D690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89" y="4064108"/>
            <a:ext cx="3627922" cy="972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is main function.</a:t>
            </a:r>
          </a:p>
          <a:p>
            <a:pPr marL="0" indent="0">
              <a:buNone/>
            </a:pPr>
            <a:r>
              <a:rPr lang="en-US" dirty="0"/>
              <a:t>It calls 5 functions.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1EAEA-F3F0-766B-653D-035B0BEE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32" y="1031403"/>
            <a:ext cx="3791479" cy="2791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A66C7-315E-BCEF-5380-212B086C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53" y="108183"/>
            <a:ext cx="2048161" cy="64683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1F5525-82ED-846C-793F-E0E0306D5370}"/>
              </a:ext>
            </a:extLst>
          </p:cNvPr>
          <p:cNvSpPr txBox="1">
            <a:spLocks/>
          </p:cNvSpPr>
          <p:nvPr/>
        </p:nvSpPr>
        <p:spPr>
          <a:xfrm>
            <a:off x="7544434" y="431533"/>
            <a:ext cx="4146448" cy="97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 one is just defining strings but does nothing.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09766B-9440-CD19-D061-F51F4684F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34" y="1461668"/>
            <a:ext cx="3344353" cy="255238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BBF03F-F828-77B2-9874-135AD375EF17}"/>
              </a:ext>
            </a:extLst>
          </p:cNvPr>
          <p:cNvSpPr txBox="1">
            <a:spLocks/>
          </p:cNvSpPr>
          <p:nvPr/>
        </p:nvSpPr>
        <p:spPr>
          <a:xfrm>
            <a:off x="7544434" y="4249086"/>
            <a:ext cx="4146448" cy="972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the characters from bottom to top (in order of memory address) and then the final two addresses, the decoded string is:</a:t>
            </a:r>
          </a:p>
          <a:p>
            <a:r>
              <a:rPr lang="en-US" b="1" dirty="0"/>
              <a:t>THIS_IS_MASTER_KEY_TO_DECRYPT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982085-0834-4E9B-5285-AA0B84F108A9}"/>
              </a:ext>
            </a:extLst>
          </p:cNvPr>
          <p:cNvSpPr txBox="1">
            <a:spLocks/>
          </p:cNvSpPr>
          <p:nvPr/>
        </p:nvSpPr>
        <p:spPr>
          <a:xfrm>
            <a:off x="7589946" y="5340122"/>
            <a:ext cx="4146448" cy="972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Gemini decrypted this one shows the master key. Okey?</a:t>
            </a:r>
          </a:p>
        </p:txBody>
      </p:sp>
    </p:spTree>
    <p:extLst>
      <p:ext uri="{BB962C8B-B14F-4D97-AF65-F5344CB8AC3E}">
        <p14:creationId xmlns:p14="http://schemas.microsoft.com/office/powerpoint/2010/main" val="385511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BDF9-89CD-53B6-D596-CEA65249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5" y="500701"/>
            <a:ext cx="2663952" cy="3038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one is second function that main called.</a:t>
            </a:r>
          </a:p>
          <a:p>
            <a:pPr marL="0" indent="0">
              <a:buNone/>
            </a:pPr>
            <a:r>
              <a:rPr lang="en-US" dirty="0"/>
              <a:t>Looks the same as what I see on console.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41E13-F9F2-E809-968B-AAE65871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77" y="500700"/>
            <a:ext cx="4203914" cy="2023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83531-8DF0-6ECA-90B8-703A32D81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86" y="256271"/>
            <a:ext cx="4907914" cy="31727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2F105E-E1F9-5BE8-B1E5-2F4F43C92296}"/>
              </a:ext>
            </a:extLst>
          </p:cNvPr>
          <p:cNvSpPr txBox="1">
            <a:spLocks/>
          </p:cNvSpPr>
          <p:nvPr/>
        </p:nvSpPr>
        <p:spPr>
          <a:xfrm>
            <a:off x="3505200" y="3429000"/>
            <a:ext cx="6169151" cy="3038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 while( true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 is unlimited loop here. But those code is just showing strings on the console…</a:t>
            </a:r>
          </a:p>
        </p:txBody>
      </p:sp>
    </p:spTree>
    <p:extLst>
      <p:ext uri="{BB962C8B-B14F-4D97-AF65-F5344CB8AC3E}">
        <p14:creationId xmlns:p14="http://schemas.microsoft.com/office/powerpoint/2010/main" val="374524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419D-B053-B757-5F23-0C0FD52D7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2608"/>
            <a:ext cx="4263189" cy="5884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one is third function that never called, because the program stacked on second function.</a:t>
            </a:r>
          </a:p>
          <a:p>
            <a:pPr marL="0" indent="0">
              <a:buNone/>
            </a:pPr>
            <a:r>
              <a:rPr lang="en-US" dirty="0"/>
              <a:t>But why developer remain this function?</a:t>
            </a:r>
          </a:p>
          <a:p>
            <a:pPr marL="0" indent="0">
              <a:buNone/>
            </a:pPr>
            <a:r>
              <a:rPr lang="en-US" dirty="0"/>
              <a:t>There is many logic inside and I don’t </a:t>
            </a:r>
            <a:r>
              <a:rPr lang="en-US" dirty="0" err="1"/>
              <a:t>wanna</a:t>
            </a:r>
            <a:r>
              <a:rPr lang="en-US" dirty="0"/>
              <a:t> take time to read it all.</a:t>
            </a:r>
          </a:p>
          <a:p>
            <a:pPr marL="0" indent="0">
              <a:buNone/>
            </a:pPr>
            <a:r>
              <a:rPr lang="en-US" dirty="0"/>
              <a:t>Since its never called then just run for debugging.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F03DD-EC07-E372-C1D1-CE82924E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5465"/>
            <a:ext cx="4601217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2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D0CE-34EE-AB2B-3A61-AAFB54DB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1499534"/>
            <a:ext cx="2646948" cy="4677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run it with x64dbg.</a:t>
            </a:r>
          </a:p>
          <a:p>
            <a:pPr marL="0" indent="0">
              <a:buNone/>
            </a:pPr>
            <a:r>
              <a:rPr lang="en-US" dirty="0"/>
              <a:t>Need to make break point to see its flow.</a:t>
            </a:r>
          </a:p>
          <a:p>
            <a:pPr marL="0" indent="0">
              <a:buNone/>
            </a:pPr>
            <a:r>
              <a:rPr lang="en-US" dirty="0"/>
              <a:t>For now, I just put break point for main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7D83B-8217-C843-7C2F-0B0E8F1D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70" y="1499534"/>
            <a:ext cx="8437242" cy="38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588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Patch Me If You Can</vt:lpstr>
      <vt:lpstr>PowerPoint Presentation</vt:lpstr>
      <vt:lpstr>PowerPoint Presentation</vt:lpstr>
      <vt:lpstr>Find main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HIROYUKI KATSUTA</dc:creator>
  <cp:lastModifiedBy>HIROYUKI KATSUTA</cp:lastModifiedBy>
  <cp:revision>38</cp:revision>
  <dcterms:created xsi:type="dcterms:W3CDTF">2025-06-25T11:24:47Z</dcterms:created>
  <dcterms:modified xsi:type="dcterms:W3CDTF">2025-06-25T12:34:22Z</dcterms:modified>
</cp:coreProperties>
</file>