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するにはクリックします。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A1A574D-4578-4E73-A71E-6CD5A88FC2C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88000" y="5978880"/>
            <a:ext cx="9432000" cy="129312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9080" rIns="109080" tIns="64080" bIns="64080" anchor="ctr"/>
          <a:p>
            <a:pPr algn="ct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メモリ，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Disk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88000" y="4556160"/>
            <a:ext cx="9432000" cy="1163880"/>
          </a:xfrm>
          <a:prstGeom prst="rect">
            <a:avLst/>
          </a:prstGeom>
          <a:noFill/>
          <a:ln w="38160">
            <a:solidFill>
              <a:srgbClr val="cc00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9080" rIns="109080" tIns="64080" bIns="64080" anchor="ctr"/>
          <a:p>
            <a:pPr algn="ct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 OS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288000" y="288000"/>
            <a:ext cx="4276080" cy="3750840"/>
          </a:xfrm>
          <a:prstGeom prst="rect">
            <a:avLst/>
          </a:prstGeom>
          <a:noFill/>
          <a:ln w="381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TextShape 4"/>
          <p:cNvSpPr txBox="1"/>
          <p:nvPr/>
        </p:nvSpPr>
        <p:spPr>
          <a:xfrm>
            <a:off x="607320" y="675720"/>
            <a:ext cx="194436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コンテナ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665280" y="2228040"/>
            <a:ext cx="3646800" cy="116424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アプリケーション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443920" y="288000"/>
            <a:ext cx="4276080" cy="3750840"/>
          </a:xfrm>
          <a:prstGeom prst="rect">
            <a:avLst/>
          </a:prstGeom>
          <a:noFill/>
          <a:ln w="381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Shape 7"/>
          <p:cNvSpPr txBox="1"/>
          <p:nvPr/>
        </p:nvSpPr>
        <p:spPr>
          <a:xfrm>
            <a:off x="5763600" y="675720"/>
            <a:ext cx="194400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コンテナ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5821200" y="2228040"/>
            <a:ext cx="3647520" cy="116424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アプリケーション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Line 9"/>
          <p:cNvSpPr/>
          <p:nvPr/>
        </p:nvSpPr>
        <p:spPr>
          <a:xfrm flipV="1">
            <a:off x="4060800" y="2098800"/>
            <a:ext cx="1760760" cy="64656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0"/>
          <p:cNvSpPr/>
          <p:nvPr/>
        </p:nvSpPr>
        <p:spPr>
          <a:xfrm>
            <a:off x="4563720" y="2098800"/>
            <a:ext cx="754560" cy="64656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11"/>
          <p:cNvSpPr/>
          <p:nvPr/>
        </p:nvSpPr>
        <p:spPr>
          <a:xfrm flipH="1">
            <a:off x="4689720" y="1969200"/>
            <a:ext cx="502920" cy="905400"/>
          </a:xfrm>
          <a:prstGeom prst="line">
            <a:avLst/>
          </a:prstGeom>
          <a:ln w="5724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2017-01-07T17:56:46Z</dcterms:created>
  <dc:creator/>
  <dc:description/>
  <dc:language>ja-JP</dc:language>
  <cp:lastModifiedBy/>
  <dcterms:modified xsi:type="dcterms:W3CDTF">2017-01-07T18:08:44Z</dcterms:modified>
  <cp:revision>1</cp:revision>
  <dc:subject/>
  <dc:title/>
</cp:coreProperties>
</file>