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44000" y="3315600"/>
            <a:ext cx="9827280" cy="89568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2"/>
          <p:cNvSpPr/>
          <p:nvPr/>
        </p:nvSpPr>
        <p:spPr>
          <a:xfrm>
            <a:off x="144000" y="3312000"/>
            <a:ext cx="701640" cy="89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"/>
          <p:cNvSpPr/>
          <p:nvPr/>
        </p:nvSpPr>
        <p:spPr>
          <a:xfrm>
            <a:off x="846360" y="3312000"/>
            <a:ext cx="701280" cy="89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4"/>
          <p:cNvSpPr/>
          <p:nvPr/>
        </p:nvSpPr>
        <p:spPr>
          <a:xfrm>
            <a:off x="1548360" y="3312000"/>
            <a:ext cx="701640" cy="89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5"/>
          <p:cNvSpPr/>
          <p:nvPr/>
        </p:nvSpPr>
        <p:spPr>
          <a:xfrm>
            <a:off x="2250720" y="3312000"/>
            <a:ext cx="701640" cy="89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6"/>
          <p:cNvSpPr/>
          <p:nvPr/>
        </p:nvSpPr>
        <p:spPr>
          <a:xfrm>
            <a:off x="2953080" y="3312000"/>
            <a:ext cx="701640" cy="89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7"/>
          <p:cNvSpPr/>
          <p:nvPr/>
        </p:nvSpPr>
        <p:spPr>
          <a:xfrm>
            <a:off x="3655440" y="3312000"/>
            <a:ext cx="701280" cy="89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8"/>
          <p:cNvSpPr/>
          <p:nvPr/>
        </p:nvSpPr>
        <p:spPr>
          <a:xfrm>
            <a:off x="4357440" y="3308400"/>
            <a:ext cx="701280" cy="89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9"/>
          <p:cNvSpPr/>
          <p:nvPr/>
        </p:nvSpPr>
        <p:spPr>
          <a:xfrm>
            <a:off x="5059440" y="3312000"/>
            <a:ext cx="701280" cy="89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10"/>
          <p:cNvSpPr/>
          <p:nvPr/>
        </p:nvSpPr>
        <p:spPr>
          <a:xfrm>
            <a:off x="5761440" y="3312000"/>
            <a:ext cx="701280" cy="89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11"/>
          <p:cNvSpPr/>
          <p:nvPr/>
        </p:nvSpPr>
        <p:spPr>
          <a:xfrm>
            <a:off x="6463440" y="3312000"/>
            <a:ext cx="701280" cy="89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2"/>
          <p:cNvSpPr/>
          <p:nvPr/>
        </p:nvSpPr>
        <p:spPr>
          <a:xfrm>
            <a:off x="7165440" y="3312000"/>
            <a:ext cx="701280" cy="899280"/>
          </a:xfrm>
          <a:prstGeom prst="rect">
            <a:avLst/>
          </a:prstGeom>
          <a:solidFill>
            <a:srgbClr val="cc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3"/>
          <p:cNvSpPr/>
          <p:nvPr/>
        </p:nvSpPr>
        <p:spPr>
          <a:xfrm>
            <a:off x="7866000" y="3312000"/>
            <a:ext cx="701280" cy="899280"/>
          </a:xfrm>
          <a:prstGeom prst="rect">
            <a:avLst/>
          </a:prstGeom>
          <a:solidFill>
            <a:srgbClr val="cc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4"/>
          <p:cNvSpPr/>
          <p:nvPr/>
        </p:nvSpPr>
        <p:spPr>
          <a:xfrm>
            <a:off x="8568000" y="3308400"/>
            <a:ext cx="701280" cy="89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5"/>
          <p:cNvSpPr/>
          <p:nvPr/>
        </p:nvSpPr>
        <p:spPr>
          <a:xfrm>
            <a:off x="9270000" y="3312000"/>
            <a:ext cx="701280" cy="89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6"/>
          <p:cNvSpPr/>
          <p:nvPr/>
        </p:nvSpPr>
        <p:spPr>
          <a:xfrm>
            <a:off x="4356000" y="2448000"/>
            <a:ext cx="360" cy="2160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7"/>
          <p:cNvSpPr/>
          <p:nvPr/>
        </p:nvSpPr>
        <p:spPr>
          <a:xfrm>
            <a:off x="144000" y="3315600"/>
            <a:ext cx="7048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8"/>
          <p:cNvSpPr/>
          <p:nvPr/>
        </p:nvSpPr>
        <p:spPr>
          <a:xfrm>
            <a:off x="144000" y="3758400"/>
            <a:ext cx="704880" cy="44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9"/>
          <p:cNvSpPr/>
          <p:nvPr/>
        </p:nvSpPr>
        <p:spPr>
          <a:xfrm>
            <a:off x="2956320" y="3758400"/>
            <a:ext cx="704880" cy="44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0"/>
          <p:cNvSpPr/>
          <p:nvPr/>
        </p:nvSpPr>
        <p:spPr>
          <a:xfrm>
            <a:off x="1545120" y="3312000"/>
            <a:ext cx="704880" cy="44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1"/>
          <p:cNvSpPr/>
          <p:nvPr/>
        </p:nvSpPr>
        <p:spPr>
          <a:xfrm>
            <a:off x="2250720" y="3312000"/>
            <a:ext cx="704880" cy="449280"/>
          </a:xfrm>
          <a:prstGeom prst="rect">
            <a:avLst/>
          </a:prstGeom>
          <a:solidFill>
            <a:srgbClr val="cc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I[v2]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2"/>
          <p:cNvSpPr/>
          <p:nvPr/>
        </p:nvSpPr>
        <p:spPr>
          <a:xfrm>
            <a:off x="2949840" y="3312000"/>
            <a:ext cx="704880" cy="44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3"/>
          <p:cNvSpPr/>
          <p:nvPr/>
        </p:nvSpPr>
        <p:spPr>
          <a:xfrm>
            <a:off x="3651840" y="3312000"/>
            <a:ext cx="704880" cy="44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4"/>
          <p:cNvSpPr/>
          <p:nvPr/>
        </p:nvSpPr>
        <p:spPr>
          <a:xfrm>
            <a:off x="3655440" y="3762000"/>
            <a:ext cx="704880" cy="44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5"/>
          <p:cNvSpPr/>
          <p:nvPr/>
        </p:nvSpPr>
        <p:spPr>
          <a:xfrm>
            <a:off x="842760" y="3308400"/>
            <a:ext cx="704880" cy="44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6"/>
          <p:cNvSpPr/>
          <p:nvPr/>
        </p:nvSpPr>
        <p:spPr>
          <a:xfrm>
            <a:off x="2244240" y="3762000"/>
            <a:ext cx="704880" cy="44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7"/>
          <p:cNvSpPr/>
          <p:nvPr/>
        </p:nvSpPr>
        <p:spPr>
          <a:xfrm>
            <a:off x="1538640" y="3762000"/>
            <a:ext cx="704880" cy="44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8"/>
          <p:cNvSpPr/>
          <p:nvPr/>
        </p:nvSpPr>
        <p:spPr>
          <a:xfrm>
            <a:off x="849600" y="3762000"/>
            <a:ext cx="704880" cy="449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9"/>
          <p:cNvSpPr/>
          <p:nvPr/>
        </p:nvSpPr>
        <p:spPr>
          <a:xfrm>
            <a:off x="1548000" y="2448000"/>
            <a:ext cx="360" cy="2160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30"/>
          <p:cNvSpPr/>
          <p:nvPr/>
        </p:nvSpPr>
        <p:spPr>
          <a:xfrm>
            <a:off x="846000" y="2448000"/>
            <a:ext cx="360" cy="2160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1"/>
          <p:cNvSpPr/>
          <p:nvPr/>
        </p:nvSpPr>
        <p:spPr>
          <a:xfrm>
            <a:off x="144000" y="3312000"/>
            <a:ext cx="1756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2"/>
          <p:cNvSpPr/>
          <p:nvPr/>
        </p:nvSpPr>
        <p:spPr>
          <a:xfrm>
            <a:off x="320400" y="3315600"/>
            <a:ext cx="1756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3"/>
          <p:cNvSpPr/>
          <p:nvPr/>
        </p:nvSpPr>
        <p:spPr>
          <a:xfrm>
            <a:off x="496800" y="3315600"/>
            <a:ext cx="175680" cy="445680"/>
          </a:xfrm>
          <a:prstGeom prst="rect">
            <a:avLst/>
          </a:prstGeom>
          <a:solidFill>
            <a:srgbClr val="cc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4"/>
          <p:cNvSpPr/>
          <p:nvPr/>
        </p:nvSpPr>
        <p:spPr>
          <a:xfrm>
            <a:off x="666360" y="3315600"/>
            <a:ext cx="1756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5"/>
          <p:cNvSpPr/>
          <p:nvPr/>
        </p:nvSpPr>
        <p:spPr>
          <a:xfrm>
            <a:off x="144000" y="3765600"/>
            <a:ext cx="1756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6"/>
          <p:cNvSpPr/>
          <p:nvPr/>
        </p:nvSpPr>
        <p:spPr>
          <a:xfrm>
            <a:off x="320400" y="3765600"/>
            <a:ext cx="1756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7"/>
          <p:cNvSpPr/>
          <p:nvPr/>
        </p:nvSpPr>
        <p:spPr>
          <a:xfrm>
            <a:off x="496800" y="3758400"/>
            <a:ext cx="1756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8"/>
          <p:cNvSpPr/>
          <p:nvPr/>
        </p:nvSpPr>
        <p:spPr>
          <a:xfrm>
            <a:off x="666360" y="3765600"/>
            <a:ext cx="1756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9"/>
          <p:cNvSpPr/>
          <p:nvPr/>
        </p:nvSpPr>
        <p:spPr>
          <a:xfrm>
            <a:off x="846000" y="3308400"/>
            <a:ext cx="1756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40"/>
          <p:cNvSpPr/>
          <p:nvPr/>
        </p:nvSpPr>
        <p:spPr>
          <a:xfrm>
            <a:off x="1022400" y="3308400"/>
            <a:ext cx="1756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41"/>
          <p:cNvSpPr/>
          <p:nvPr/>
        </p:nvSpPr>
        <p:spPr>
          <a:xfrm>
            <a:off x="1198800" y="3308400"/>
            <a:ext cx="1756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2"/>
          <p:cNvSpPr/>
          <p:nvPr/>
        </p:nvSpPr>
        <p:spPr>
          <a:xfrm>
            <a:off x="1368720" y="3315600"/>
            <a:ext cx="1756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3"/>
          <p:cNvSpPr/>
          <p:nvPr/>
        </p:nvSpPr>
        <p:spPr>
          <a:xfrm>
            <a:off x="849600" y="3765600"/>
            <a:ext cx="175680" cy="445680"/>
          </a:xfrm>
          <a:prstGeom prst="rect">
            <a:avLst/>
          </a:prstGeom>
          <a:solidFill>
            <a:srgbClr val="cc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4"/>
          <p:cNvSpPr/>
          <p:nvPr/>
        </p:nvSpPr>
        <p:spPr>
          <a:xfrm>
            <a:off x="1022400" y="3754800"/>
            <a:ext cx="175680" cy="445680"/>
          </a:xfrm>
          <a:prstGeom prst="rect">
            <a:avLst/>
          </a:prstGeom>
          <a:solidFill>
            <a:srgbClr val="cc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5"/>
          <p:cNvSpPr/>
          <p:nvPr/>
        </p:nvSpPr>
        <p:spPr>
          <a:xfrm>
            <a:off x="1192320" y="3754800"/>
            <a:ext cx="1756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6"/>
          <p:cNvSpPr/>
          <p:nvPr/>
        </p:nvSpPr>
        <p:spPr>
          <a:xfrm>
            <a:off x="1378800" y="3754800"/>
            <a:ext cx="175680" cy="445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7"/>
          <p:cNvSpPr/>
          <p:nvPr/>
        </p:nvSpPr>
        <p:spPr>
          <a:xfrm>
            <a:off x="69480" y="2576160"/>
            <a:ext cx="7758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8"/>
          <p:cNvSpPr/>
          <p:nvPr/>
        </p:nvSpPr>
        <p:spPr>
          <a:xfrm>
            <a:off x="846000" y="2592000"/>
            <a:ext cx="7758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9"/>
          <p:cNvSpPr/>
          <p:nvPr/>
        </p:nvSpPr>
        <p:spPr>
          <a:xfrm>
            <a:off x="2304000" y="2664000"/>
            <a:ext cx="864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0"/>
          <p:cNvSpPr/>
          <p:nvPr/>
        </p:nvSpPr>
        <p:spPr>
          <a:xfrm>
            <a:off x="6406920" y="2664000"/>
            <a:ext cx="1397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Blocks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Line 51"/>
          <p:cNvSpPr/>
          <p:nvPr/>
        </p:nvSpPr>
        <p:spPr>
          <a:xfrm>
            <a:off x="1080000" y="4211280"/>
            <a:ext cx="504000" cy="540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52"/>
          <p:cNvSpPr/>
          <p:nvPr/>
        </p:nvSpPr>
        <p:spPr>
          <a:xfrm>
            <a:off x="936000" y="4211280"/>
            <a:ext cx="86400" cy="540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Shape 53"/>
          <p:cNvSpPr txBox="1"/>
          <p:nvPr/>
        </p:nvSpPr>
        <p:spPr>
          <a:xfrm>
            <a:off x="738000" y="4765680"/>
            <a:ext cx="70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B[v1]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54"/>
          <p:cNvSpPr txBox="1"/>
          <p:nvPr/>
        </p:nvSpPr>
        <p:spPr>
          <a:xfrm>
            <a:off x="1440000" y="4733640"/>
            <a:ext cx="70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B[v2]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Line 55"/>
          <p:cNvSpPr/>
          <p:nvPr/>
        </p:nvSpPr>
        <p:spPr>
          <a:xfrm flipH="1">
            <a:off x="432000" y="3758400"/>
            <a:ext cx="136800" cy="705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56"/>
          <p:cNvSpPr txBox="1"/>
          <p:nvPr/>
        </p:nvSpPr>
        <p:spPr>
          <a:xfrm>
            <a:off x="144000" y="4464000"/>
            <a:ext cx="459720" cy="57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2017-01-08T13:05:01Z</dcterms:created>
  <dc:creator/>
  <dc:description/>
  <dc:language>ja-JP</dc:language>
  <cp:lastModifiedBy/>
  <dcterms:modified xsi:type="dcterms:W3CDTF">2017-01-08T16:15:27Z</dcterms:modified>
  <cp:revision>6</cp:revision>
  <dc:subject/>
  <dc:title/>
</cp:coreProperties>
</file>