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46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02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2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40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3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5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49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5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2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CBAE-ED52-447F-822F-D84AEDCE497E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BF9A-60D7-493C-A9C7-0377B73DBF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2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4274FA-5F21-4F02-B037-C426B9D6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1019"/>
            <a:ext cx="7886700" cy="4811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library(</a:t>
            </a:r>
            <a:r>
              <a:rPr kumimoji="1" lang="en-US" altLang="ja-JP" sz="1400" dirty="0" err="1">
                <a:latin typeface="+mn-ea"/>
              </a:rPr>
              <a:t>metabolomicsWorkbenchR</a:t>
            </a:r>
            <a:r>
              <a:rPr kumimoji="1" lang="en-US" altLang="ja-JP" sz="14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kumimoji="1" lang="en-US" altLang="ja-JP" sz="1400" b="1" dirty="0">
                <a:latin typeface="+mn-ea"/>
              </a:rPr>
              <a:t># </a:t>
            </a:r>
            <a:r>
              <a:rPr kumimoji="1" lang="ja-JP" altLang="en-US" sz="1400" b="1" dirty="0">
                <a:latin typeface="+mn-ea"/>
              </a:rPr>
              <a:t>入力：試験タイトルを</a:t>
            </a:r>
            <a:r>
              <a:rPr kumimoji="1" lang="en-US" altLang="ja-JP" sz="1400" b="1" dirty="0">
                <a:latin typeface="+mn-ea"/>
              </a:rPr>
              <a:t>Cancer</a:t>
            </a:r>
            <a:r>
              <a:rPr kumimoji="1" lang="ja-JP" altLang="en-US" sz="1400" b="1" dirty="0">
                <a:latin typeface="+mn-ea"/>
              </a:rPr>
              <a:t>で検索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df = </a:t>
            </a:r>
            <a:r>
              <a:rPr kumimoji="1" lang="en-US" altLang="ja-JP" sz="1400" dirty="0" err="1">
                <a:latin typeface="+mn-ea"/>
              </a:rPr>
              <a:t>do_query</a:t>
            </a:r>
            <a:r>
              <a:rPr kumimoji="1" lang="en-US" altLang="ja-JP" sz="1400" dirty="0">
                <a:latin typeface="+mn-ea"/>
              </a:rPr>
              <a:t>(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 context = 'study',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 </a:t>
            </a:r>
            <a:r>
              <a:rPr kumimoji="1" lang="en-US" altLang="ja-JP" sz="1400" dirty="0" err="1">
                <a:latin typeface="+mn-ea"/>
              </a:rPr>
              <a:t>input_item</a:t>
            </a:r>
            <a:r>
              <a:rPr kumimoji="1" lang="en-US" altLang="ja-JP" sz="1400" dirty="0">
                <a:latin typeface="+mn-ea"/>
              </a:rPr>
              <a:t> = '</a:t>
            </a:r>
            <a:r>
              <a:rPr kumimoji="1" lang="en-US" altLang="ja-JP" sz="1400" dirty="0" err="1">
                <a:latin typeface="+mn-ea"/>
              </a:rPr>
              <a:t>study_title</a:t>
            </a:r>
            <a:r>
              <a:rPr kumimoji="1" lang="en-US" altLang="ja-JP" sz="1400" dirty="0">
                <a:latin typeface="+mn-ea"/>
              </a:rPr>
              <a:t>',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 </a:t>
            </a:r>
            <a:r>
              <a:rPr kumimoji="1" lang="en-US" altLang="ja-JP" sz="1400" dirty="0" err="1">
                <a:latin typeface="+mn-ea"/>
              </a:rPr>
              <a:t>input_value</a:t>
            </a:r>
            <a:r>
              <a:rPr kumimoji="1" lang="en-US" altLang="ja-JP" sz="1400" dirty="0">
                <a:latin typeface="+mn-ea"/>
              </a:rPr>
              <a:t> = 'Cancer',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 </a:t>
            </a:r>
            <a:r>
              <a:rPr kumimoji="1" lang="en-US" altLang="ja-JP" sz="1400" dirty="0" err="1">
                <a:latin typeface="+mn-ea"/>
              </a:rPr>
              <a:t>output_item</a:t>
            </a:r>
            <a:r>
              <a:rPr kumimoji="1" lang="en-US" altLang="ja-JP" sz="1400" dirty="0">
                <a:latin typeface="+mn-ea"/>
              </a:rPr>
              <a:t> = 'summary’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kumimoji="1" lang="en-US" altLang="ja-JP" sz="1400" b="1" dirty="0">
                <a:latin typeface="+mn-ea"/>
              </a:rPr>
              <a:t># Study ID</a:t>
            </a:r>
            <a:r>
              <a:rPr kumimoji="1" lang="ja-JP" altLang="en-US" sz="1400" b="1" dirty="0">
                <a:latin typeface="+mn-ea"/>
              </a:rPr>
              <a:t>が</a:t>
            </a:r>
            <a:r>
              <a:rPr kumimoji="1" lang="en-US" altLang="ja-JP" sz="1400" b="1" dirty="0">
                <a:latin typeface="+mn-ea"/>
              </a:rPr>
              <a:t>ST</a:t>
            </a:r>
            <a:r>
              <a:rPr kumimoji="1" lang="ja-JP" altLang="en-US" sz="1400" b="1" dirty="0">
                <a:latin typeface="+mn-ea"/>
              </a:rPr>
              <a:t>から始まるものを取得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全試験</a:t>
            </a:r>
            <a:r>
              <a:rPr kumimoji="1" lang="en-US" altLang="ja-JP" sz="1400" b="1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df = </a:t>
            </a:r>
            <a:r>
              <a:rPr kumimoji="1" lang="en-US" altLang="ja-JP" sz="1400" dirty="0" err="1">
                <a:latin typeface="+mn-ea"/>
              </a:rPr>
              <a:t>do_query</a:t>
            </a:r>
            <a:r>
              <a:rPr kumimoji="1" lang="en-US" altLang="ja-JP" sz="1400" dirty="0">
                <a:latin typeface="+mn-ea"/>
              </a:rPr>
              <a:t>(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 context = 'study',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 </a:t>
            </a:r>
            <a:r>
              <a:rPr kumimoji="1" lang="en-US" altLang="ja-JP" sz="1400" dirty="0" err="1">
                <a:latin typeface="+mn-ea"/>
              </a:rPr>
              <a:t>input_item</a:t>
            </a:r>
            <a:r>
              <a:rPr kumimoji="1" lang="en-US" altLang="ja-JP" sz="1400" dirty="0">
                <a:latin typeface="+mn-ea"/>
              </a:rPr>
              <a:t> = '</a:t>
            </a:r>
            <a:r>
              <a:rPr kumimoji="1" lang="en-US" altLang="ja-JP" sz="1400" dirty="0" err="1">
                <a:latin typeface="+mn-ea"/>
              </a:rPr>
              <a:t>study_id</a:t>
            </a:r>
            <a:r>
              <a:rPr kumimoji="1" lang="en-US" altLang="ja-JP" sz="1400" dirty="0">
                <a:latin typeface="+mn-ea"/>
              </a:rPr>
              <a:t>',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 </a:t>
            </a:r>
            <a:r>
              <a:rPr kumimoji="1" lang="en-US" altLang="ja-JP" sz="1400" dirty="0" err="1">
                <a:latin typeface="+mn-ea"/>
              </a:rPr>
              <a:t>input_value</a:t>
            </a:r>
            <a:r>
              <a:rPr kumimoji="1" lang="en-US" altLang="ja-JP" sz="1400" dirty="0">
                <a:latin typeface="+mn-ea"/>
              </a:rPr>
              <a:t> = 'ST',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 </a:t>
            </a:r>
            <a:r>
              <a:rPr kumimoji="1" lang="en-US" altLang="ja-JP" sz="1400" dirty="0" err="1">
                <a:latin typeface="+mn-ea"/>
              </a:rPr>
              <a:t>output_item</a:t>
            </a:r>
            <a:r>
              <a:rPr kumimoji="1" lang="en-US" altLang="ja-JP" sz="1400" dirty="0">
                <a:latin typeface="+mn-ea"/>
              </a:rPr>
              <a:t> = 'summary'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)</a:t>
            </a:r>
            <a:endParaRPr kumimoji="1" lang="ja-JP" altLang="en-US" sz="1400" dirty="0">
              <a:latin typeface="+mn-ea"/>
            </a:endParaRPr>
          </a:p>
          <a:p>
            <a:pPr marL="0" indent="0">
              <a:buNone/>
            </a:pPr>
            <a:endParaRPr kumimoji="1" lang="en-US" altLang="ja-JP" sz="1800" dirty="0">
              <a:latin typeface="+mn-ea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80C480B-3AFF-4827-B300-59E7417A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12" y="402570"/>
            <a:ext cx="7886700" cy="721555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b="1" dirty="0" err="1">
                <a:latin typeface="+mn-ea"/>
                <a:ea typeface="+mn-ea"/>
              </a:rPr>
              <a:t>Introduction_to_metabolomicsWorkbenchR</a:t>
            </a:r>
            <a:r>
              <a:rPr kumimoji="1" lang="ja-JP" altLang="en-US" sz="2800" b="1" dirty="0">
                <a:latin typeface="+mn-ea"/>
                <a:ea typeface="+mn-ea"/>
              </a:rPr>
              <a:t>を参考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20EE1B-A04C-48E9-9053-707FB98B68E8}"/>
              </a:ext>
            </a:extLst>
          </p:cNvPr>
          <p:cNvSpPr txBox="1"/>
          <p:nvPr/>
        </p:nvSpPr>
        <p:spPr>
          <a:xfrm>
            <a:off x="1426128" y="1008206"/>
            <a:ext cx="7003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>
                <a:latin typeface="+mn-ea"/>
              </a:rPr>
              <a:t>https://bioconductor.org/packages/devel/bioc/vignettes/metabolomicsWorkbenchR/inst/doc/Introduction_to_metabolomicsWorkbenchR.html</a:t>
            </a:r>
            <a:endParaRPr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384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DC5981-1DC3-44B6-B666-00A1EB11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0451"/>
            <a:ext cx="7886700" cy="4249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600" b="1" dirty="0">
                <a:latin typeface="+mn-ea"/>
              </a:rPr>
              <a:t># </a:t>
            </a:r>
            <a:r>
              <a:rPr kumimoji="1" lang="ja-JP" altLang="en-US" sz="1600" b="1" dirty="0">
                <a:latin typeface="+mn-ea"/>
              </a:rPr>
              <a:t>全試験の</a:t>
            </a:r>
            <a:r>
              <a:rPr kumimoji="1" lang="en-US" altLang="ja-JP" sz="1600" b="1" dirty="0">
                <a:latin typeface="+mn-ea"/>
              </a:rPr>
              <a:t>Study ID</a:t>
            </a:r>
          </a:p>
          <a:p>
            <a:pPr marL="0" indent="0">
              <a:buNone/>
            </a:pPr>
            <a:r>
              <a:rPr kumimoji="1" lang="en-US" altLang="ja-JP" sz="1600" dirty="0" err="1">
                <a:latin typeface="+mn-ea"/>
              </a:rPr>
              <a:t>allstudy_ids</a:t>
            </a:r>
            <a:r>
              <a:rPr kumimoji="1" lang="en-US" altLang="ja-JP" sz="1600" dirty="0">
                <a:latin typeface="+mn-ea"/>
              </a:rPr>
              <a:t> &lt;- </a:t>
            </a:r>
            <a:r>
              <a:rPr kumimoji="1" lang="en-US" altLang="ja-JP" sz="1600" dirty="0" err="1">
                <a:latin typeface="+mn-ea"/>
              </a:rPr>
              <a:t>df$study_id</a:t>
            </a:r>
            <a:endParaRPr kumimoji="1" lang="en-US" altLang="ja-JP" sz="16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sz="1600" dirty="0">
                <a:latin typeface="+mn-ea"/>
              </a:rPr>
              <a:t>length(</a:t>
            </a:r>
            <a:r>
              <a:rPr kumimoji="1" lang="en-US" altLang="ja-JP" sz="1600" dirty="0" err="1">
                <a:latin typeface="+mn-ea"/>
              </a:rPr>
              <a:t>allstudy_ids</a:t>
            </a:r>
            <a:r>
              <a:rPr kumimoji="1" lang="en-US" altLang="ja-JP" sz="1600" dirty="0">
                <a:latin typeface="+mn-ea"/>
              </a:rPr>
              <a:t>)</a:t>
            </a:r>
            <a:r>
              <a:rPr kumimoji="1" lang="ja-JP" altLang="en-US" sz="1600" dirty="0">
                <a:latin typeface="+mn-ea"/>
              </a:rPr>
              <a:t> </a:t>
            </a:r>
            <a:r>
              <a:rPr kumimoji="1" lang="en-US" altLang="ja-JP" sz="1600" dirty="0">
                <a:latin typeface="+mn-ea"/>
              </a:rPr>
              <a:t>#</a:t>
            </a:r>
            <a:r>
              <a:rPr kumimoji="1" lang="ja-JP" altLang="en-US" sz="1600" dirty="0">
                <a:latin typeface="+mn-ea"/>
              </a:rPr>
              <a:t> </a:t>
            </a:r>
            <a:r>
              <a:rPr kumimoji="1" lang="en-US" altLang="ja-JP" sz="1600" dirty="0">
                <a:latin typeface="+mn-ea"/>
              </a:rPr>
              <a:t>1256</a:t>
            </a:r>
            <a:r>
              <a:rPr kumimoji="1" lang="ja-JP" altLang="en-US" sz="1600" dirty="0">
                <a:latin typeface="+mn-ea"/>
              </a:rPr>
              <a:t>試験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87811D-1D07-4B16-93F7-2CCA500D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2" t="69358" r="13232" b="13883"/>
          <a:stretch/>
        </p:blipFill>
        <p:spPr>
          <a:xfrm>
            <a:off x="555776" y="4957158"/>
            <a:ext cx="6709095" cy="11492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F8B77E-ADC8-465C-9A85-DF8550B5D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2" t="6621" r="11397" b="50313"/>
          <a:stretch/>
        </p:blipFill>
        <p:spPr>
          <a:xfrm>
            <a:off x="555776" y="1680931"/>
            <a:ext cx="5743968" cy="242184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6DC9A7-4FBF-4A5B-BF62-75FEB49C8212}"/>
              </a:ext>
            </a:extLst>
          </p:cNvPr>
          <p:cNvSpPr txBox="1"/>
          <p:nvPr/>
        </p:nvSpPr>
        <p:spPr>
          <a:xfrm>
            <a:off x="555776" y="4411407"/>
            <a:ext cx="769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全部で</a:t>
            </a:r>
            <a:r>
              <a:rPr kumimoji="1" lang="en-US" altLang="ja-JP" dirty="0"/>
              <a:t>874</a:t>
            </a:r>
            <a:r>
              <a:rPr kumimoji="1" lang="ja-JP" altLang="en-US" dirty="0"/>
              <a:t>プロジェクト登録されており、取得した試験数と数が合わない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138CCF-FBF5-4BA5-914F-3430E6015903}"/>
              </a:ext>
            </a:extLst>
          </p:cNvPr>
          <p:cNvSpPr txBox="1"/>
          <p:nvPr/>
        </p:nvSpPr>
        <p:spPr>
          <a:xfrm>
            <a:off x="555775" y="6243780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つのプロジェクトに複数試験が紐づいている</a:t>
            </a:r>
          </a:p>
        </p:txBody>
      </p:sp>
    </p:spTree>
    <p:extLst>
      <p:ext uri="{BB962C8B-B14F-4D97-AF65-F5344CB8AC3E}">
        <p14:creationId xmlns:p14="http://schemas.microsoft.com/office/powerpoint/2010/main" val="26101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8395F-5626-4AC3-82F3-A15453ED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8390"/>
          </a:xfrm>
        </p:spPr>
        <p:txBody>
          <a:bodyPr>
            <a:normAutofit/>
          </a:bodyPr>
          <a:lstStyle/>
          <a:p>
            <a:r>
              <a:rPr kumimoji="1" lang="ja-JP" altLang="en-US" sz="2800" b="1" dirty="0">
                <a:latin typeface="+mn-ea"/>
                <a:ea typeface="+mn-ea"/>
              </a:rPr>
              <a:t>登録されている試験の集計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CA5BA-44C0-401C-8D25-7EE29200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007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1800" b="1" dirty="0">
                <a:latin typeface="+mn-ea"/>
              </a:rPr>
              <a:t>#   </a:t>
            </a:r>
            <a:r>
              <a:rPr kumimoji="1" lang="ja-JP" altLang="en-US" sz="1800" b="1" dirty="0">
                <a:latin typeface="+mn-ea"/>
              </a:rPr>
              <a:t>生物種</a:t>
            </a:r>
          </a:p>
          <a:p>
            <a:pPr marL="0" indent="0">
              <a:buNone/>
            </a:pPr>
            <a:r>
              <a:rPr kumimoji="1" lang="en-US" altLang="ja-JP" sz="1800" dirty="0">
                <a:latin typeface="+mn-ea"/>
              </a:rPr>
              <a:t>pie(sort(table(</a:t>
            </a:r>
            <a:r>
              <a:rPr kumimoji="1" lang="en-US" altLang="ja-JP" sz="1800" dirty="0" err="1">
                <a:latin typeface="+mn-ea"/>
              </a:rPr>
              <a:t>df$subject_species</a:t>
            </a:r>
            <a:r>
              <a:rPr kumimoji="1" lang="en-US" altLang="ja-JP" sz="1800" dirty="0">
                <a:latin typeface="+mn-ea"/>
              </a:rPr>
              <a:t>)),radius=2)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DCC0644-F211-42A1-83AA-2557655E1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30" t="16047" b="19470"/>
          <a:stretch/>
        </p:blipFill>
        <p:spPr>
          <a:xfrm>
            <a:off x="1377928" y="2207160"/>
            <a:ext cx="6617539" cy="305141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7A4F4C-B053-4ACC-A6FC-BEBDB65E809A}"/>
              </a:ext>
            </a:extLst>
          </p:cNvPr>
          <p:cNvSpPr txBox="1"/>
          <p:nvPr/>
        </p:nvSpPr>
        <p:spPr>
          <a:xfrm>
            <a:off x="1377928" y="5545123"/>
            <a:ext cx="683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517/1256</a:t>
            </a:r>
            <a:r>
              <a:rPr kumimoji="1" lang="ja-JP" altLang="en-US" dirty="0"/>
              <a:t>がヒトの試験、</a:t>
            </a:r>
            <a:r>
              <a:rPr kumimoji="1" lang="en-US" altLang="ja-JP" dirty="0"/>
              <a:t>379</a:t>
            </a:r>
            <a:r>
              <a:rPr kumimoji="1" lang="ja-JP" altLang="en-US" dirty="0"/>
              <a:t>がハツカネズミ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mus</a:t>
            </a:r>
            <a:r>
              <a:rPr kumimoji="1" lang="en-US" altLang="ja-JP" dirty="0"/>
              <a:t> musculus)</a:t>
            </a:r>
            <a:r>
              <a:rPr kumimoji="1" lang="ja-JP" altLang="en-US" dirty="0"/>
              <a:t>の試験</a:t>
            </a:r>
          </a:p>
        </p:txBody>
      </p:sp>
    </p:spTree>
    <p:extLst>
      <p:ext uri="{BB962C8B-B14F-4D97-AF65-F5344CB8AC3E}">
        <p14:creationId xmlns:p14="http://schemas.microsoft.com/office/powerpoint/2010/main" val="145520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E5D36-2696-408B-B31F-F0C3550A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b="1" dirty="0">
                <a:latin typeface="+mn-ea"/>
                <a:ea typeface="+mn-ea"/>
              </a:rPr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627734-C11A-458F-9F21-D2114B56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000" dirty="0"/>
              <a:t>取得できるデータの調査</a:t>
            </a:r>
            <a:endParaRPr kumimoji="1" lang="en-US" altLang="ja-JP" sz="2000" dirty="0"/>
          </a:p>
          <a:p>
            <a:endParaRPr lang="en-US" altLang="ja-JP" sz="800" dirty="0"/>
          </a:p>
          <a:p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en-US" altLang="ja-JP" sz="2000" dirty="0">
                <a:latin typeface="+mn-ea"/>
              </a:rPr>
              <a:t> = ‘summary’</a:t>
            </a:r>
            <a:r>
              <a:rPr kumimoji="1" lang="ja-JP" altLang="en-US" sz="2000" dirty="0">
                <a:latin typeface="+mn-ea"/>
              </a:rPr>
              <a:t>の中身</a:t>
            </a:r>
            <a:endParaRPr kumimoji="1" lang="en-US" altLang="ja-JP" sz="2000" dirty="0">
              <a:latin typeface="+mn-ea"/>
            </a:endParaRP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&gt; names(df)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[1] "</a:t>
            </a:r>
            <a:r>
              <a:rPr kumimoji="1" lang="en-US" altLang="ja-JP" sz="1400" dirty="0" err="1">
                <a:latin typeface="+mn-ea"/>
              </a:rPr>
              <a:t>study_id</a:t>
            </a:r>
            <a:r>
              <a:rPr kumimoji="1" lang="en-US" altLang="ja-JP" sz="1400" dirty="0">
                <a:latin typeface="+mn-ea"/>
              </a:rPr>
              <a:t>"        "</a:t>
            </a:r>
            <a:r>
              <a:rPr kumimoji="1" lang="en-US" altLang="ja-JP" sz="1400" dirty="0" err="1">
                <a:latin typeface="+mn-ea"/>
              </a:rPr>
              <a:t>study_title</a:t>
            </a:r>
            <a:r>
              <a:rPr kumimoji="1" lang="en-US" altLang="ja-JP" sz="1400" dirty="0">
                <a:latin typeface="+mn-ea"/>
              </a:rPr>
              <a:t>"     "</a:t>
            </a:r>
            <a:r>
              <a:rPr kumimoji="1" lang="en-US" altLang="ja-JP" sz="1400" dirty="0" err="1">
                <a:latin typeface="+mn-ea"/>
              </a:rPr>
              <a:t>study_type</a:t>
            </a:r>
            <a:r>
              <a:rPr kumimoji="1" lang="en-US" altLang="ja-JP" sz="1400" dirty="0">
                <a:latin typeface="+mn-ea"/>
              </a:rPr>
              <a:t>"      "institute"       "department"     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 [6] "</a:t>
            </a:r>
            <a:r>
              <a:rPr kumimoji="1" lang="en-US" altLang="ja-JP" sz="1400" dirty="0" err="1">
                <a:latin typeface="+mn-ea"/>
              </a:rPr>
              <a:t>last_name</a:t>
            </a:r>
            <a:r>
              <a:rPr kumimoji="1" lang="en-US" altLang="ja-JP" sz="1400" dirty="0">
                <a:latin typeface="+mn-ea"/>
              </a:rPr>
              <a:t>"       "</a:t>
            </a:r>
            <a:r>
              <a:rPr kumimoji="1" lang="en-US" altLang="ja-JP" sz="1400" dirty="0" err="1">
                <a:latin typeface="+mn-ea"/>
              </a:rPr>
              <a:t>first_name</a:t>
            </a:r>
            <a:r>
              <a:rPr kumimoji="1" lang="en-US" altLang="ja-JP" sz="1400" dirty="0">
                <a:latin typeface="+mn-ea"/>
              </a:rPr>
              <a:t>"      "email"           "</a:t>
            </a:r>
            <a:r>
              <a:rPr kumimoji="1" lang="en-US" altLang="ja-JP" sz="1400" dirty="0" err="1">
                <a:latin typeface="+mn-ea"/>
              </a:rPr>
              <a:t>submit_date</a:t>
            </a:r>
            <a:r>
              <a:rPr kumimoji="1" lang="en-US" altLang="ja-JP" sz="1400" dirty="0">
                <a:latin typeface="+mn-ea"/>
              </a:rPr>
              <a:t>"     "</a:t>
            </a:r>
            <a:r>
              <a:rPr kumimoji="1" lang="en-US" altLang="ja-JP" sz="1400" dirty="0" err="1">
                <a:latin typeface="+mn-ea"/>
              </a:rPr>
              <a:t>study_summary</a:t>
            </a:r>
            <a:r>
              <a:rPr kumimoji="1" lang="en-US" altLang="ja-JP" sz="1400" dirty="0">
                <a:latin typeface="+mn-ea"/>
              </a:rPr>
              <a:t>"  </a:t>
            </a:r>
          </a:p>
          <a:p>
            <a:pPr marL="0" indent="0">
              <a:buNone/>
            </a:pPr>
            <a:r>
              <a:rPr kumimoji="1" lang="en-US" altLang="ja-JP" sz="1400" dirty="0">
                <a:latin typeface="+mn-ea"/>
              </a:rPr>
              <a:t>[11] "</a:t>
            </a:r>
            <a:r>
              <a:rPr kumimoji="1" lang="en-US" altLang="ja-JP" sz="1400" b="1" dirty="0" err="1">
                <a:latin typeface="+mn-ea"/>
              </a:rPr>
              <a:t>subject_species</a:t>
            </a:r>
            <a:r>
              <a:rPr kumimoji="1" lang="en-US" altLang="ja-JP" sz="1400" dirty="0">
                <a:latin typeface="+mn-ea"/>
              </a:rPr>
              <a:t>" "phone" </a:t>
            </a:r>
          </a:p>
          <a:p>
            <a:pPr marL="0" indent="0">
              <a:buNone/>
            </a:pPr>
            <a:endParaRPr lang="en-US" altLang="ja-JP" sz="1600" dirty="0">
              <a:latin typeface="+mn-ea"/>
            </a:endParaRPr>
          </a:p>
          <a:p>
            <a:r>
              <a:rPr kumimoji="1" lang="en-US" altLang="ja-JP" sz="2000" dirty="0" err="1">
                <a:latin typeface="+mn-ea"/>
              </a:rPr>
              <a:t>output_item</a:t>
            </a:r>
            <a:r>
              <a:rPr kumimoji="1" lang="ja-JP" altLang="en-US" sz="2000" dirty="0">
                <a:latin typeface="+mn-ea"/>
              </a:rPr>
              <a:t>のオプションの種類</a:t>
            </a:r>
            <a:endParaRPr kumimoji="1" lang="en-US" altLang="ja-JP" sz="2000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summary | factors | analysis | metabolites | </a:t>
            </a:r>
            <a:r>
              <a:rPr lang="en-US" altLang="ja-JP" sz="1600" b="1" dirty="0" err="1">
                <a:latin typeface="+mn-ea"/>
              </a:rPr>
              <a:t>mwtab</a:t>
            </a:r>
            <a:r>
              <a:rPr lang="en-US" altLang="ja-JP" sz="1600" dirty="0">
                <a:latin typeface="+mn-ea"/>
              </a:rPr>
              <a:t> | source | species | disease | </a:t>
            </a:r>
            <a:r>
              <a:rPr lang="en-US" altLang="ja-JP" sz="1600" dirty="0" err="1">
                <a:latin typeface="+mn-ea"/>
              </a:rPr>
              <a:t>number_of_metabolites</a:t>
            </a:r>
            <a:r>
              <a:rPr lang="en-US" altLang="ja-JP" sz="1600" dirty="0">
                <a:latin typeface="+mn-ea"/>
              </a:rPr>
              <a:t> | </a:t>
            </a:r>
            <a:r>
              <a:rPr lang="en-US" altLang="ja-JP" sz="1600" b="1" dirty="0">
                <a:latin typeface="+mn-ea"/>
              </a:rPr>
              <a:t>data</a:t>
            </a:r>
            <a:r>
              <a:rPr lang="en-US" altLang="ja-JP" sz="1600" dirty="0">
                <a:latin typeface="+mn-ea"/>
              </a:rPr>
              <a:t> | </a:t>
            </a:r>
            <a:r>
              <a:rPr lang="en-US" altLang="ja-JP" sz="1600" b="1" dirty="0" err="1">
                <a:latin typeface="+mn-ea"/>
              </a:rPr>
              <a:t>datatable</a:t>
            </a:r>
            <a:r>
              <a:rPr lang="en-US" altLang="ja-JP" sz="1600" dirty="0">
                <a:latin typeface="+mn-ea"/>
              </a:rPr>
              <a:t> | </a:t>
            </a:r>
            <a:r>
              <a:rPr lang="en-US" altLang="ja-JP" sz="1600" dirty="0" err="1">
                <a:latin typeface="+mn-ea"/>
              </a:rPr>
              <a:t>untarg_studies</a:t>
            </a:r>
            <a:r>
              <a:rPr lang="en-US" altLang="ja-JP" sz="1600" dirty="0">
                <a:latin typeface="+mn-ea"/>
              </a:rPr>
              <a:t> | </a:t>
            </a:r>
            <a:r>
              <a:rPr lang="en-US" altLang="ja-JP" sz="1600" dirty="0" err="1">
                <a:latin typeface="+mn-ea"/>
              </a:rPr>
              <a:t>untarg_factors</a:t>
            </a:r>
            <a:r>
              <a:rPr lang="en-US" altLang="ja-JP" sz="1600" dirty="0">
                <a:latin typeface="+mn-ea"/>
              </a:rPr>
              <a:t> | </a:t>
            </a:r>
            <a:r>
              <a:rPr lang="en-US" altLang="ja-JP" sz="1600" dirty="0" err="1">
                <a:latin typeface="+mn-ea"/>
              </a:rPr>
              <a:t>untarg_data</a:t>
            </a:r>
            <a:r>
              <a:rPr lang="en-US" altLang="ja-JP" sz="1600" dirty="0">
                <a:latin typeface="+mn-ea"/>
              </a:rPr>
              <a:t> </a:t>
            </a:r>
            <a:endParaRPr kumimoji="1" lang="en-US" altLang="ja-JP" sz="3600" dirty="0">
              <a:latin typeface="+mn-ea"/>
            </a:endParaRPr>
          </a:p>
          <a:p>
            <a:pPr marL="0" indent="0">
              <a:buNone/>
            </a:pPr>
            <a:endParaRPr kumimoji="1" lang="ja-JP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873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347</Words>
  <Application>Microsoft Office PowerPoint</Application>
  <PresentationFormat>画面に合わせる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Introduction_to_metabolomicsWorkbenchRを参考</vt:lpstr>
      <vt:lpstr>PowerPoint プレゼンテーション</vt:lpstr>
      <vt:lpstr>登録されている試験の集計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Introduction_to_metabolomicsWorkbenchRを参考</dc:title>
  <dc:creator>山本 博之</dc:creator>
  <cp:lastModifiedBy>山本 博之</cp:lastModifiedBy>
  <cp:revision>7</cp:revision>
  <dcterms:created xsi:type="dcterms:W3CDTF">2020-10-14T10:05:12Z</dcterms:created>
  <dcterms:modified xsi:type="dcterms:W3CDTF">2020-10-14T10:30:01Z</dcterms:modified>
</cp:coreProperties>
</file>